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B4C7E7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43A30D-7BB6-4175-8B0D-1FF08CE57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3A36D4-3033-4420-80E6-BF393B5C5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9F5698-959E-4F8E-9926-F2A508A1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B98-7B76-4D9B-B882-465CD4944964}" type="datetimeFigureOut">
              <a:rPr lang="hu-HU" smtClean="0"/>
              <a:t>2024.02.02.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0B09B1-EDFA-47B0-844E-69B9A98F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7C6102-6558-49A6-973F-5AF74CE5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2AD4-1BDA-4342-8BE6-1832DF89FE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90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9B7EA2-17FA-46AF-A901-2B878203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213E1AB-CB8B-4B28-B71C-D5CDDD184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84C954-291F-4833-AE14-DB1437FC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B98-7B76-4D9B-B882-465CD4944964}" type="datetimeFigureOut">
              <a:rPr lang="hu-HU" smtClean="0"/>
              <a:t>2024.02.02.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6C7AFD-90F1-4A1F-A869-1C0925B8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4CB427-966A-43D5-9FF0-B561079F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2AD4-1BDA-4342-8BE6-1832DF89FE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144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2455960-8C49-441D-816E-AB70DDAA5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94281A4-DFF6-4E79-A0F3-E92CC121D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6E333D-E6B0-4994-9BB6-004BAEDB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B98-7B76-4D9B-B882-465CD4944964}" type="datetimeFigureOut">
              <a:rPr lang="hu-HU" smtClean="0"/>
              <a:t>2024.02.02.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68EF4A3-6EDE-4E6F-9E9A-EB896968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5D9A73-06DC-4CEA-95C4-04B7B680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2AD4-1BDA-4342-8BE6-1832DF89FE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42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335918-F4FC-4DF0-923A-0F894A8F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C65F3D-C4A2-4ACC-994E-2B3AAB58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5C3A75-58FA-4C32-9594-E8EE00A7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B98-7B76-4D9B-B882-465CD4944964}" type="datetimeFigureOut">
              <a:rPr lang="hu-HU" smtClean="0"/>
              <a:t>2024.02.02.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86D05D-8485-480B-AA1F-9D8C5670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9CEC6F-7FBD-4F92-A602-1F40EC17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2AD4-1BDA-4342-8BE6-1832DF89FE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38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DB37F6-42A7-4F87-AD22-81CF1EBD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765869-1210-4321-95E9-494B60667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9E2C02-715D-487D-BCB3-9DA0AFAD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B98-7B76-4D9B-B882-465CD4944964}" type="datetimeFigureOut">
              <a:rPr lang="hu-HU" smtClean="0"/>
              <a:t>2024.02.02.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967110-CEB1-4194-B3DE-9D3BFC73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1C6323-ECC5-4CC3-BBC3-CA7CC610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2AD4-1BDA-4342-8BE6-1832DF89FE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225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72BE9E-1C54-4A4F-9737-D14AA5C5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0EF689-BC79-4FA2-8C31-8D0A4F09A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8464C1A-5323-45E3-8665-0BDB17C5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978E7AB-844F-4AFB-8CB3-F616AC5B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B98-7B76-4D9B-B882-465CD4944964}" type="datetimeFigureOut">
              <a:rPr lang="hu-HU" smtClean="0"/>
              <a:t>2024.02.02.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5C9E021-59FD-4A8E-B82E-B326CEDE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55E76D-2841-44B5-A7AC-DCFAEA4C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2AD4-1BDA-4342-8BE6-1832DF89FE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27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88E32-A0B6-4458-AA87-BECB1079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C832A1-471D-4FAC-8C67-56C1DE05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C310267-406B-490D-B990-17A55703D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05A7CD9-18D7-406F-AE67-C567ACD1A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09220D2-12F0-4754-B3A6-B68F75ABB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1854CC0-82CD-46A1-9B6D-2E4B8CC6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B98-7B76-4D9B-B882-465CD4944964}" type="datetimeFigureOut">
              <a:rPr lang="hu-HU" smtClean="0"/>
              <a:t>2024.02.02.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BBC6C85-1F22-4C6A-9FC2-4CF4CA4D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674FB2C-9B0B-49B0-A74D-DF3E3B08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2AD4-1BDA-4342-8BE6-1832DF89FE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55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338A5F-05C3-4520-9854-B91D44BF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FA47392-4F92-4EF3-8DC1-12E423A5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B98-7B76-4D9B-B882-465CD4944964}" type="datetimeFigureOut">
              <a:rPr lang="hu-HU" smtClean="0"/>
              <a:t>2024.02.02.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1173592-7050-47F2-902B-BF4B5604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42190EE-D8A1-498D-AA69-A1100870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2AD4-1BDA-4342-8BE6-1832DF89FE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798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6ED5AD7-57C9-4055-B205-67158F65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B98-7B76-4D9B-B882-465CD4944964}" type="datetimeFigureOut">
              <a:rPr lang="hu-HU" smtClean="0"/>
              <a:t>2024.02.02.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E03A7E1-B997-43DB-B6A2-874FAB2A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E1A8EB-B1B2-44B2-BBE7-3ED98788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2AD4-1BDA-4342-8BE6-1832DF89FE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94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A22377-A5BF-4A77-83FC-A7F5B276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ADC015-976D-4BC5-8894-5FE8A1C9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9E1ABB1-93C9-4E14-BFD2-96577513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5B2687-2295-46A3-A7CF-7DD7B5EF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B98-7B76-4D9B-B882-465CD4944964}" type="datetimeFigureOut">
              <a:rPr lang="hu-HU" smtClean="0"/>
              <a:t>2024.02.02.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B7066BA-24D1-4BBB-9792-68649F21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F466474-686F-4C86-BB5E-61A8B3F0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2AD4-1BDA-4342-8BE6-1832DF89FE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274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F9ABDC-891A-40A1-AE50-7428C5EA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F383A9D-0FF7-4147-B669-131CE28AA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9D3231D-F871-44B8-B666-DE8783C9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6B4009A-1CF3-411E-9372-4A40728C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B98-7B76-4D9B-B882-465CD4944964}" type="datetimeFigureOut">
              <a:rPr lang="hu-HU" smtClean="0"/>
              <a:t>2024.02.02.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36731D9-EF0F-4544-B2DE-F2A7EDFE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696EA71-22CA-46D8-8422-B4D6E21A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2AD4-1BDA-4342-8BE6-1832DF89FE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27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3035AD4-D182-40FC-B384-C2494EB1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D86F535-8F81-44E7-B700-32E87AA42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1F8E52-4840-4771-BF0A-7ED39AFB1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1B98-7B76-4D9B-B882-465CD4944964}" type="datetimeFigureOut">
              <a:rPr lang="hu-HU" smtClean="0"/>
              <a:t>2024.02.02.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A5B187-E423-4B2D-8B9D-2A16D6EF9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FFB63F-D0B9-4105-B577-B8B167E11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42AD4-1BDA-4342-8BE6-1832DF89FE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75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3B1ECFA-F318-437F-A34D-F53817F97B5C}"/>
              </a:ext>
            </a:extLst>
          </p:cNvPr>
          <p:cNvSpPr/>
          <p:nvPr/>
        </p:nvSpPr>
        <p:spPr>
          <a:xfrm>
            <a:off x="1224793" y="475898"/>
            <a:ext cx="9398120" cy="4674942"/>
          </a:xfrm>
          <a:prstGeom prst="rect">
            <a:avLst/>
          </a:prstGeom>
          <a:solidFill>
            <a:srgbClr val="2F528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611A96E-ED6E-4C7F-B9BE-C19F0BA6E0AD}"/>
              </a:ext>
            </a:extLst>
          </p:cNvPr>
          <p:cNvSpPr/>
          <p:nvPr/>
        </p:nvSpPr>
        <p:spPr>
          <a:xfrm>
            <a:off x="1560352" y="788565"/>
            <a:ext cx="8716162" cy="4018327"/>
          </a:xfrm>
          <a:prstGeom prst="rect">
            <a:avLst/>
          </a:prstGeom>
          <a:solidFill>
            <a:schemeClr val="bg1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1" name="Csoportba foglalás 210">
            <a:extLst>
              <a:ext uri="{FF2B5EF4-FFF2-40B4-BE49-F238E27FC236}">
                <a16:creationId xmlns:a16="http://schemas.microsoft.com/office/drawing/2014/main" id="{8E55DA2D-485A-4A1C-B8C1-97B03ACEBE07}"/>
              </a:ext>
            </a:extLst>
          </p:cNvPr>
          <p:cNvGrpSpPr/>
          <p:nvPr/>
        </p:nvGrpSpPr>
        <p:grpSpPr>
          <a:xfrm rot="21420000">
            <a:off x="6338778" y="3400215"/>
            <a:ext cx="226279" cy="226007"/>
            <a:chOff x="652300" y="2940401"/>
            <a:chExt cx="228542" cy="247181"/>
          </a:xfrm>
        </p:grpSpPr>
        <p:sp>
          <p:nvSpPr>
            <p:cNvPr id="212" name="Ellipszis 211">
              <a:extLst>
                <a:ext uri="{FF2B5EF4-FFF2-40B4-BE49-F238E27FC236}">
                  <a16:creationId xmlns:a16="http://schemas.microsoft.com/office/drawing/2014/main" id="{FD6E2992-227C-4020-8A95-D2CC65131B5E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8C180B04-2E75-480F-B9F7-456FABD1A89A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028" name="Picture 4" descr="Simple front view car icon Stock Vector | Adobe Stock">
            <a:extLst>
              <a:ext uri="{FF2B5EF4-FFF2-40B4-BE49-F238E27FC236}">
                <a16:creationId xmlns:a16="http://schemas.microsoft.com/office/drawing/2014/main" id="{71F19563-D603-449C-9310-D72A5152F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86" y="926724"/>
            <a:ext cx="4119679" cy="383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llipszis 19">
            <a:extLst>
              <a:ext uri="{FF2B5EF4-FFF2-40B4-BE49-F238E27FC236}">
                <a16:creationId xmlns:a16="http://schemas.microsoft.com/office/drawing/2014/main" id="{F730FACE-8DD4-4F05-8BCF-1F64301FF23E}"/>
              </a:ext>
            </a:extLst>
          </p:cNvPr>
          <p:cNvSpPr/>
          <p:nvPr/>
        </p:nvSpPr>
        <p:spPr>
          <a:xfrm>
            <a:off x="880842" y="5925773"/>
            <a:ext cx="536896" cy="57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06F8C627-CAFB-4827-85D0-89885A6210E9}"/>
              </a:ext>
            </a:extLst>
          </p:cNvPr>
          <p:cNvSpPr/>
          <p:nvPr/>
        </p:nvSpPr>
        <p:spPr>
          <a:xfrm>
            <a:off x="945856" y="6012952"/>
            <a:ext cx="205531" cy="199095"/>
          </a:xfrm>
          <a:prstGeom prst="ellipse">
            <a:avLst/>
          </a:prstGeom>
          <a:solidFill>
            <a:srgbClr val="FFFFFF">
              <a:alpha val="76863"/>
            </a:srgbClr>
          </a:solidFill>
          <a:ln>
            <a:solidFill>
              <a:srgbClr val="2F528F">
                <a:alpha val="3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E960317D-6E8A-4BBA-B8B3-364ADECAEF93}"/>
              </a:ext>
            </a:extLst>
          </p:cNvPr>
          <p:cNvSpPr txBox="1"/>
          <p:nvPr/>
        </p:nvSpPr>
        <p:spPr>
          <a:xfrm>
            <a:off x="5675526" y="2304708"/>
            <a:ext cx="482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Bauhaus 93" panose="04030905020B02020C02" pitchFamily="82" charset="0"/>
              </a:rPr>
              <a:t>+36 69 256 1290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3579F4D4-C0E3-4936-8654-583DD6BD1E1C}"/>
              </a:ext>
            </a:extLst>
          </p:cNvPr>
          <p:cNvSpPr txBox="1"/>
          <p:nvPr/>
        </p:nvSpPr>
        <p:spPr>
          <a:xfrm>
            <a:off x="5691889" y="2681392"/>
            <a:ext cx="482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auhaus 93" panose="04030905020B02020C02" pitchFamily="82" charset="0"/>
              </a:rPr>
              <a:t>BUBIAUTOMOSO@GMAIL.COM</a:t>
            </a:r>
          </a:p>
        </p:txBody>
      </p:sp>
      <p:grpSp>
        <p:nvGrpSpPr>
          <p:cNvPr id="101" name="Csoportba foglalás 100">
            <a:extLst>
              <a:ext uri="{FF2B5EF4-FFF2-40B4-BE49-F238E27FC236}">
                <a16:creationId xmlns:a16="http://schemas.microsoft.com/office/drawing/2014/main" id="{AB51ED3A-6C57-49D2-8C14-75ADE4937FE0}"/>
              </a:ext>
            </a:extLst>
          </p:cNvPr>
          <p:cNvGrpSpPr/>
          <p:nvPr/>
        </p:nvGrpSpPr>
        <p:grpSpPr>
          <a:xfrm rot="10800000">
            <a:off x="1559159" y="873200"/>
            <a:ext cx="8929061" cy="798489"/>
            <a:chOff x="1544139" y="4300884"/>
            <a:chExt cx="8748589" cy="559038"/>
          </a:xfrm>
          <a:solidFill>
            <a:srgbClr val="2F528F"/>
          </a:solidFill>
        </p:grpSpPr>
        <p:grpSp>
          <p:nvGrpSpPr>
            <p:cNvPr id="102" name="Csoportba foglalás 101">
              <a:extLst>
                <a:ext uri="{FF2B5EF4-FFF2-40B4-BE49-F238E27FC236}">
                  <a16:creationId xmlns:a16="http://schemas.microsoft.com/office/drawing/2014/main" id="{950D4C38-FCDB-403E-8B17-E2DADC540411}"/>
                </a:ext>
              </a:extLst>
            </p:cNvPr>
            <p:cNvGrpSpPr/>
            <p:nvPr/>
          </p:nvGrpSpPr>
          <p:grpSpPr>
            <a:xfrm>
              <a:off x="1544139" y="4333353"/>
              <a:ext cx="2336656" cy="526569"/>
              <a:chOff x="1577129" y="4376045"/>
              <a:chExt cx="2127215" cy="526569"/>
            </a:xfrm>
            <a:grpFill/>
          </p:grpSpPr>
          <p:sp>
            <p:nvSpPr>
              <p:cNvPr id="118" name="Folyamatábra: Dokumentum 117">
                <a:extLst>
                  <a:ext uri="{FF2B5EF4-FFF2-40B4-BE49-F238E27FC236}">
                    <a16:creationId xmlns:a16="http://schemas.microsoft.com/office/drawing/2014/main" id="{60A670D0-6FB5-49D8-8868-88D649582D69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9" name="Folyamatábra: Dokumentum 118">
                <a:extLst>
                  <a:ext uri="{FF2B5EF4-FFF2-40B4-BE49-F238E27FC236}">
                    <a16:creationId xmlns:a16="http://schemas.microsoft.com/office/drawing/2014/main" id="{27F34A18-544A-4CB6-9348-E66F7AE58170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0" name="Folyamatábra: Dokumentum 119">
                <a:extLst>
                  <a:ext uri="{FF2B5EF4-FFF2-40B4-BE49-F238E27FC236}">
                    <a16:creationId xmlns:a16="http://schemas.microsoft.com/office/drawing/2014/main" id="{295FBFDE-B225-41EA-A7E0-D7FC48B85E9F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1" name="Folyamatábra: Dokumentum 120">
                <a:extLst>
                  <a:ext uri="{FF2B5EF4-FFF2-40B4-BE49-F238E27FC236}">
                    <a16:creationId xmlns:a16="http://schemas.microsoft.com/office/drawing/2014/main" id="{4A716D88-C031-4FF7-9B26-C7893C1737EE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03" name="Csoportba foglalás 102">
              <a:extLst>
                <a:ext uri="{FF2B5EF4-FFF2-40B4-BE49-F238E27FC236}">
                  <a16:creationId xmlns:a16="http://schemas.microsoft.com/office/drawing/2014/main" id="{8BE56BF3-BA58-47C9-98F4-4EDBE6634502}"/>
                </a:ext>
              </a:extLst>
            </p:cNvPr>
            <p:cNvGrpSpPr/>
            <p:nvPr/>
          </p:nvGrpSpPr>
          <p:grpSpPr>
            <a:xfrm>
              <a:off x="3896477" y="4325937"/>
              <a:ext cx="2127215" cy="526569"/>
              <a:chOff x="1577129" y="4376045"/>
              <a:chExt cx="2127215" cy="526569"/>
            </a:xfrm>
            <a:grpFill/>
          </p:grpSpPr>
          <p:sp>
            <p:nvSpPr>
              <p:cNvPr id="114" name="Folyamatábra: Dokumentum 113">
                <a:extLst>
                  <a:ext uri="{FF2B5EF4-FFF2-40B4-BE49-F238E27FC236}">
                    <a16:creationId xmlns:a16="http://schemas.microsoft.com/office/drawing/2014/main" id="{49E56171-3F3A-45FC-AA92-E43CF0205287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5" name="Folyamatábra: Dokumentum 114">
                <a:extLst>
                  <a:ext uri="{FF2B5EF4-FFF2-40B4-BE49-F238E27FC236}">
                    <a16:creationId xmlns:a16="http://schemas.microsoft.com/office/drawing/2014/main" id="{25A0479E-FDE9-4591-8530-D551CBEBB966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6" name="Folyamatábra: Dokumentum 115">
                <a:extLst>
                  <a:ext uri="{FF2B5EF4-FFF2-40B4-BE49-F238E27FC236}">
                    <a16:creationId xmlns:a16="http://schemas.microsoft.com/office/drawing/2014/main" id="{01DA856B-AAC0-42D0-A63D-E3017B27F7A1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7" name="Folyamatábra: Dokumentum 116">
                <a:extLst>
                  <a:ext uri="{FF2B5EF4-FFF2-40B4-BE49-F238E27FC236}">
                    <a16:creationId xmlns:a16="http://schemas.microsoft.com/office/drawing/2014/main" id="{687167F5-1E0C-44CB-8886-7C6404194FF8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04" name="Csoportba foglalás 103">
              <a:extLst>
                <a:ext uri="{FF2B5EF4-FFF2-40B4-BE49-F238E27FC236}">
                  <a16:creationId xmlns:a16="http://schemas.microsoft.com/office/drawing/2014/main" id="{D46E5C93-3020-4E9D-867C-2DD440510FA5}"/>
                </a:ext>
              </a:extLst>
            </p:cNvPr>
            <p:cNvGrpSpPr/>
            <p:nvPr/>
          </p:nvGrpSpPr>
          <p:grpSpPr>
            <a:xfrm>
              <a:off x="6034103" y="4316972"/>
              <a:ext cx="2127215" cy="526569"/>
              <a:chOff x="1577129" y="4376045"/>
              <a:chExt cx="2127215" cy="526569"/>
            </a:xfrm>
            <a:grpFill/>
          </p:grpSpPr>
          <p:sp>
            <p:nvSpPr>
              <p:cNvPr id="110" name="Folyamatábra: Dokumentum 109">
                <a:extLst>
                  <a:ext uri="{FF2B5EF4-FFF2-40B4-BE49-F238E27FC236}">
                    <a16:creationId xmlns:a16="http://schemas.microsoft.com/office/drawing/2014/main" id="{CC7A337C-ACE8-4E20-9F84-11FDDADAD366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1" name="Folyamatábra: Dokumentum 110">
                <a:extLst>
                  <a:ext uri="{FF2B5EF4-FFF2-40B4-BE49-F238E27FC236}">
                    <a16:creationId xmlns:a16="http://schemas.microsoft.com/office/drawing/2014/main" id="{5322160E-75B1-4AC9-9230-EBC370A1AEBF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2" name="Folyamatábra: Dokumentum 111">
                <a:extLst>
                  <a:ext uri="{FF2B5EF4-FFF2-40B4-BE49-F238E27FC236}">
                    <a16:creationId xmlns:a16="http://schemas.microsoft.com/office/drawing/2014/main" id="{C535C8C1-D5B0-4181-B513-7359C91D4F63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3" name="Folyamatábra: Dokumentum 112">
                <a:extLst>
                  <a:ext uri="{FF2B5EF4-FFF2-40B4-BE49-F238E27FC236}">
                    <a16:creationId xmlns:a16="http://schemas.microsoft.com/office/drawing/2014/main" id="{BD9A4347-E80A-44D1-B893-D0A8AD7DF6A6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05" name="Csoportba foglalás 104">
              <a:extLst>
                <a:ext uri="{FF2B5EF4-FFF2-40B4-BE49-F238E27FC236}">
                  <a16:creationId xmlns:a16="http://schemas.microsoft.com/office/drawing/2014/main" id="{468A3085-2888-44E5-BF84-F0F6706266CA}"/>
                </a:ext>
              </a:extLst>
            </p:cNvPr>
            <p:cNvGrpSpPr/>
            <p:nvPr/>
          </p:nvGrpSpPr>
          <p:grpSpPr>
            <a:xfrm>
              <a:off x="8165513" y="4300884"/>
              <a:ext cx="2127215" cy="526569"/>
              <a:chOff x="1577129" y="4376045"/>
              <a:chExt cx="2127215" cy="526569"/>
            </a:xfrm>
            <a:grpFill/>
          </p:grpSpPr>
          <p:sp>
            <p:nvSpPr>
              <p:cNvPr id="106" name="Folyamatábra: Dokumentum 105">
                <a:extLst>
                  <a:ext uri="{FF2B5EF4-FFF2-40B4-BE49-F238E27FC236}">
                    <a16:creationId xmlns:a16="http://schemas.microsoft.com/office/drawing/2014/main" id="{A804CE1D-99E6-42E7-B1D9-0B42F23D51E7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7" name="Folyamatábra: Dokumentum 106">
                <a:extLst>
                  <a:ext uri="{FF2B5EF4-FFF2-40B4-BE49-F238E27FC236}">
                    <a16:creationId xmlns:a16="http://schemas.microsoft.com/office/drawing/2014/main" id="{08B97AA2-806D-412C-A9BF-71F0F955F4D9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8" name="Folyamatábra: Dokumentum 107">
                <a:extLst>
                  <a:ext uri="{FF2B5EF4-FFF2-40B4-BE49-F238E27FC236}">
                    <a16:creationId xmlns:a16="http://schemas.microsoft.com/office/drawing/2014/main" id="{D08492DA-058A-4838-9A8A-EFD1568EDE95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9" name="Folyamatábra: Dokumentum 108">
                <a:extLst>
                  <a:ext uri="{FF2B5EF4-FFF2-40B4-BE49-F238E27FC236}">
                    <a16:creationId xmlns:a16="http://schemas.microsoft.com/office/drawing/2014/main" id="{BEEC1F28-E098-4CED-B592-27723D2793D9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80" name="Csoportba foglalás 79">
            <a:extLst>
              <a:ext uri="{FF2B5EF4-FFF2-40B4-BE49-F238E27FC236}">
                <a16:creationId xmlns:a16="http://schemas.microsoft.com/office/drawing/2014/main" id="{D618B263-5723-4255-A63A-A7A9787C59E3}"/>
              </a:ext>
            </a:extLst>
          </p:cNvPr>
          <p:cNvGrpSpPr/>
          <p:nvPr/>
        </p:nvGrpSpPr>
        <p:grpSpPr>
          <a:xfrm>
            <a:off x="1112622" y="3923463"/>
            <a:ext cx="8929061" cy="704861"/>
            <a:chOff x="1544139" y="4300884"/>
            <a:chExt cx="8748589" cy="559038"/>
          </a:xfrm>
          <a:solidFill>
            <a:srgbClr val="2F528F"/>
          </a:solidFill>
        </p:grpSpPr>
        <p:grpSp>
          <p:nvGrpSpPr>
            <p:cNvPr id="81" name="Csoportba foglalás 80">
              <a:extLst>
                <a:ext uri="{FF2B5EF4-FFF2-40B4-BE49-F238E27FC236}">
                  <a16:creationId xmlns:a16="http://schemas.microsoft.com/office/drawing/2014/main" id="{720632E7-4179-414F-AF88-B0B280C906A4}"/>
                </a:ext>
              </a:extLst>
            </p:cNvPr>
            <p:cNvGrpSpPr/>
            <p:nvPr/>
          </p:nvGrpSpPr>
          <p:grpSpPr>
            <a:xfrm>
              <a:off x="1544139" y="4333353"/>
              <a:ext cx="2336656" cy="526569"/>
              <a:chOff x="1577129" y="4376045"/>
              <a:chExt cx="2127215" cy="526569"/>
            </a:xfrm>
            <a:grpFill/>
          </p:grpSpPr>
          <p:sp>
            <p:nvSpPr>
              <p:cNvPr id="97" name="Folyamatábra: Dokumentum 96">
                <a:extLst>
                  <a:ext uri="{FF2B5EF4-FFF2-40B4-BE49-F238E27FC236}">
                    <a16:creationId xmlns:a16="http://schemas.microsoft.com/office/drawing/2014/main" id="{D20574DE-6A95-413B-894B-FA6B9B582277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8" name="Folyamatábra: Dokumentum 97">
                <a:extLst>
                  <a:ext uri="{FF2B5EF4-FFF2-40B4-BE49-F238E27FC236}">
                    <a16:creationId xmlns:a16="http://schemas.microsoft.com/office/drawing/2014/main" id="{4FEAB93D-80A3-4335-823E-8E84631CD65D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9" name="Folyamatábra: Dokumentum 98">
                <a:extLst>
                  <a:ext uri="{FF2B5EF4-FFF2-40B4-BE49-F238E27FC236}">
                    <a16:creationId xmlns:a16="http://schemas.microsoft.com/office/drawing/2014/main" id="{D6A0A77C-4558-460A-B222-60F89031750D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0" name="Folyamatábra: Dokumentum 99">
                <a:extLst>
                  <a:ext uri="{FF2B5EF4-FFF2-40B4-BE49-F238E27FC236}">
                    <a16:creationId xmlns:a16="http://schemas.microsoft.com/office/drawing/2014/main" id="{C0DF6CEC-0650-4DF7-AE0C-348A1300EC2C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82" name="Csoportba foglalás 81">
              <a:extLst>
                <a:ext uri="{FF2B5EF4-FFF2-40B4-BE49-F238E27FC236}">
                  <a16:creationId xmlns:a16="http://schemas.microsoft.com/office/drawing/2014/main" id="{62DE52DA-CBCD-445E-80DD-962DCB283392}"/>
                </a:ext>
              </a:extLst>
            </p:cNvPr>
            <p:cNvGrpSpPr/>
            <p:nvPr/>
          </p:nvGrpSpPr>
          <p:grpSpPr>
            <a:xfrm>
              <a:off x="3896477" y="4325937"/>
              <a:ext cx="2127215" cy="526569"/>
              <a:chOff x="1577129" y="4376045"/>
              <a:chExt cx="2127215" cy="526569"/>
            </a:xfrm>
            <a:grpFill/>
          </p:grpSpPr>
          <p:sp>
            <p:nvSpPr>
              <p:cNvPr id="93" name="Folyamatábra: Dokumentum 92">
                <a:extLst>
                  <a:ext uri="{FF2B5EF4-FFF2-40B4-BE49-F238E27FC236}">
                    <a16:creationId xmlns:a16="http://schemas.microsoft.com/office/drawing/2014/main" id="{84ECE6DE-4CE3-4581-8B2C-93FDC5EE32FF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4" name="Folyamatábra: Dokumentum 93">
                <a:extLst>
                  <a:ext uri="{FF2B5EF4-FFF2-40B4-BE49-F238E27FC236}">
                    <a16:creationId xmlns:a16="http://schemas.microsoft.com/office/drawing/2014/main" id="{3119724A-3D4F-4B5D-9910-4EEE574B9B9A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5" name="Folyamatábra: Dokumentum 94">
                <a:extLst>
                  <a:ext uri="{FF2B5EF4-FFF2-40B4-BE49-F238E27FC236}">
                    <a16:creationId xmlns:a16="http://schemas.microsoft.com/office/drawing/2014/main" id="{AD246543-346F-4EE1-949A-E98E72C5D331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6" name="Folyamatábra: Dokumentum 95">
                <a:extLst>
                  <a:ext uri="{FF2B5EF4-FFF2-40B4-BE49-F238E27FC236}">
                    <a16:creationId xmlns:a16="http://schemas.microsoft.com/office/drawing/2014/main" id="{78E9A7C9-F243-4063-89F1-F544C0176EF8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83" name="Csoportba foglalás 82">
              <a:extLst>
                <a:ext uri="{FF2B5EF4-FFF2-40B4-BE49-F238E27FC236}">
                  <a16:creationId xmlns:a16="http://schemas.microsoft.com/office/drawing/2014/main" id="{E4478D07-8174-4D51-AE98-8B3D83D29762}"/>
                </a:ext>
              </a:extLst>
            </p:cNvPr>
            <p:cNvGrpSpPr/>
            <p:nvPr/>
          </p:nvGrpSpPr>
          <p:grpSpPr>
            <a:xfrm>
              <a:off x="6034103" y="4316972"/>
              <a:ext cx="2127215" cy="526569"/>
              <a:chOff x="1577129" y="4376045"/>
              <a:chExt cx="2127215" cy="526569"/>
            </a:xfrm>
            <a:grpFill/>
          </p:grpSpPr>
          <p:sp>
            <p:nvSpPr>
              <p:cNvPr id="89" name="Folyamatábra: Dokumentum 88">
                <a:extLst>
                  <a:ext uri="{FF2B5EF4-FFF2-40B4-BE49-F238E27FC236}">
                    <a16:creationId xmlns:a16="http://schemas.microsoft.com/office/drawing/2014/main" id="{F03B0469-E26D-4B26-9CC2-9342F098BC5B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0" name="Folyamatábra: Dokumentum 89">
                <a:extLst>
                  <a:ext uri="{FF2B5EF4-FFF2-40B4-BE49-F238E27FC236}">
                    <a16:creationId xmlns:a16="http://schemas.microsoft.com/office/drawing/2014/main" id="{81285643-F8F0-4A7A-AE7D-948370EC5704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1" name="Folyamatábra: Dokumentum 90">
                <a:extLst>
                  <a:ext uri="{FF2B5EF4-FFF2-40B4-BE49-F238E27FC236}">
                    <a16:creationId xmlns:a16="http://schemas.microsoft.com/office/drawing/2014/main" id="{D357FF33-6E4D-4292-8D32-F8A97B983972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2" name="Folyamatábra: Dokumentum 91">
                <a:extLst>
                  <a:ext uri="{FF2B5EF4-FFF2-40B4-BE49-F238E27FC236}">
                    <a16:creationId xmlns:a16="http://schemas.microsoft.com/office/drawing/2014/main" id="{216C29B5-B184-4ADA-8C69-46118DC6B991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84" name="Csoportba foglalás 83">
              <a:extLst>
                <a:ext uri="{FF2B5EF4-FFF2-40B4-BE49-F238E27FC236}">
                  <a16:creationId xmlns:a16="http://schemas.microsoft.com/office/drawing/2014/main" id="{3E60C5BF-428B-4617-A00D-4D29AC60E2D5}"/>
                </a:ext>
              </a:extLst>
            </p:cNvPr>
            <p:cNvGrpSpPr/>
            <p:nvPr/>
          </p:nvGrpSpPr>
          <p:grpSpPr>
            <a:xfrm>
              <a:off x="8165513" y="4300884"/>
              <a:ext cx="2127215" cy="526569"/>
              <a:chOff x="1577129" y="4376045"/>
              <a:chExt cx="2127215" cy="526569"/>
            </a:xfrm>
            <a:grpFill/>
          </p:grpSpPr>
          <p:sp>
            <p:nvSpPr>
              <p:cNvPr id="85" name="Folyamatábra: Dokumentum 84">
                <a:extLst>
                  <a:ext uri="{FF2B5EF4-FFF2-40B4-BE49-F238E27FC236}">
                    <a16:creationId xmlns:a16="http://schemas.microsoft.com/office/drawing/2014/main" id="{AAA4D72E-CD7C-425B-A604-C36AAD1E8BE4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6" name="Folyamatábra: Dokumentum 85">
                <a:extLst>
                  <a:ext uri="{FF2B5EF4-FFF2-40B4-BE49-F238E27FC236}">
                    <a16:creationId xmlns:a16="http://schemas.microsoft.com/office/drawing/2014/main" id="{F9428E35-B00B-4AED-B74D-3A78A3177DE5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7" name="Folyamatábra: Dokumentum 86">
                <a:extLst>
                  <a:ext uri="{FF2B5EF4-FFF2-40B4-BE49-F238E27FC236}">
                    <a16:creationId xmlns:a16="http://schemas.microsoft.com/office/drawing/2014/main" id="{E166BF49-F977-4CA3-879A-0C6681F74B89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8" name="Folyamatábra: Dokumentum 87">
                <a:extLst>
                  <a:ext uri="{FF2B5EF4-FFF2-40B4-BE49-F238E27FC236}">
                    <a16:creationId xmlns:a16="http://schemas.microsoft.com/office/drawing/2014/main" id="{1E580541-F5E4-4462-9AE6-6330F720147D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122" name="Csoportba foglalás 121">
            <a:extLst>
              <a:ext uri="{FF2B5EF4-FFF2-40B4-BE49-F238E27FC236}">
                <a16:creationId xmlns:a16="http://schemas.microsoft.com/office/drawing/2014/main" id="{3CD1675C-2857-420D-AB3C-C1A215ABE107}"/>
              </a:ext>
            </a:extLst>
          </p:cNvPr>
          <p:cNvGrpSpPr/>
          <p:nvPr/>
        </p:nvGrpSpPr>
        <p:grpSpPr>
          <a:xfrm rot="16200000">
            <a:off x="5255022" y="2533322"/>
            <a:ext cx="8929061" cy="819477"/>
            <a:chOff x="1544139" y="4300884"/>
            <a:chExt cx="8748589" cy="559038"/>
          </a:xfrm>
          <a:solidFill>
            <a:srgbClr val="2F528F"/>
          </a:solidFill>
        </p:grpSpPr>
        <p:grpSp>
          <p:nvGrpSpPr>
            <p:cNvPr id="123" name="Csoportba foglalás 122">
              <a:extLst>
                <a:ext uri="{FF2B5EF4-FFF2-40B4-BE49-F238E27FC236}">
                  <a16:creationId xmlns:a16="http://schemas.microsoft.com/office/drawing/2014/main" id="{54644FC9-6BE3-4AF9-8174-4A4FC5019DF0}"/>
                </a:ext>
              </a:extLst>
            </p:cNvPr>
            <p:cNvGrpSpPr/>
            <p:nvPr/>
          </p:nvGrpSpPr>
          <p:grpSpPr>
            <a:xfrm>
              <a:off x="1544139" y="4333353"/>
              <a:ext cx="2336656" cy="526569"/>
              <a:chOff x="1577129" y="4376045"/>
              <a:chExt cx="2127215" cy="526569"/>
            </a:xfrm>
            <a:grpFill/>
          </p:grpSpPr>
          <p:sp>
            <p:nvSpPr>
              <p:cNvPr id="139" name="Folyamatábra: Dokumentum 138">
                <a:extLst>
                  <a:ext uri="{FF2B5EF4-FFF2-40B4-BE49-F238E27FC236}">
                    <a16:creationId xmlns:a16="http://schemas.microsoft.com/office/drawing/2014/main" id="{68351C9D-DD17-49DB-AB67-26144559AE76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0" name="Folyamatábra: Dokumentum 139">
                <a:extLst>
                  <a:ext uri="{FF2B5EF4-FFF2-40B4-BE49-F238E27FC236}">
                    <a16:creationId xmlns:a16="http://schemas.microsoft.com/office/drawing/2014/main" id="{989914A3-8F31-4E00-8A68-B3CDB1B1EB04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1" name="Folyamatábra: Dokumentum 140">
                <a:extLst>
                  <a:ext uri="{FF2B5EF4-FFF2-40B4-BE49-F238E27FC236}">
                    <a16:creationId xmlns:a16="http://schemas.microsoft.com/office/drawing/2014/main" id="{BA213302-AD23-4C27-9B08-2AE59D26FF2A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2" name="Folyamatábra: Dokumentum 141">
                <a:extLst>
                  <a:ext uri="{FF2B5EF4-FFF2-40B4-BE49-F238E27FC236}">
                    <a16:creationId xmlns:a16="http://schemas.microsoft.com/office/drawing/2014/main" id="{F2811365-6B73-4C62-8679-556AB731FF85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24" name="Csoportba foglalás 123">
              <a:extLst>
                <a:ext uri="{FF2B5EF4-FFF2-40B4-BE49-F238E27FC236}">
                  <a16:creationId xmlns:a16="http://schemas.microsoft.com/office/drawing/2014/main" id="{C1E0F30C-AD6C-48B5-A246-FDAE5EF3D31F}"/>
                </a:ext>
              </a:extLst>
            </p:cNvPr>
            <p:cNvGrpSpPr/>
            <p:nvPr/>
          </p:nvGrpSpPr>
          <p:grpSpPr>
            <a:xfrm>
              <a:off x="3896477" y="4325937"/>
              <a:ext cx="2127215" cy="526569"/>
              <a:chOff x="1577129" y="4376045"/>
              <a:chExt cx="2127215" cy="526569"/>
            </a:xfrm>
            <a:grpFill/>
          </p:grpSpPr>
          <p:sp>
            <p:nvSpPr>
              <p:cNvPr id="135" name="Folyamatábra: Dokumentum 134">
                <a:extLst>
                  <a:ext uri="{FF2B5EF4-FFF2-40B4-BE49-F238E27FC236}">
                    <a16:creationId xmlns:a16="http://schemas.microsoft.com/office/drawing/2014/main" id="{399D4635-8732-4C70-84D8-E7100CB3F2F0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6" name="Folyamatábra: Dokumentum 135">
                <a:extLst>
                  <a:ext uri="{FF2B5EF4-FFF2-40B4-BE49-F238E27FC236}">
                    <a16:creationId xmlns:a16="http://schemas.microsoft.com/office/drawing/2014/main" id="{77723E47-DD6F-45FF-98FF-94E6B4B734F4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7" name="Folyamatábra: Dokumentum 136">
                <a:extLst>
                  <a:ext uri="{FF2B5EF4-FFF2-40B4-BE49-F238E27FC236}">
                    <a16:creationId xmlns:a16="http://schemas.microsoft.com/office/drawing/2014/main" id="{4DCF73B1-3AA4-49B5-B41C-21A7C4D7B5A5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8" name="Folyamatábra: Dokumentum 137">
                <a:extLst>
                  <a:ext uri="{FF2B5EF4-FFF2-40B4-BE49-F238E27FC236}">
                    <a16:creationId xmlns:a16="http://schemas.microsoft.com/office/drawing/2014/main" id="{689AAD8D-C944-40C3-B426-3C74E436ABBF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25" name="Csoportba foglalás 124">
              <a:extLst>
                <a:ext uri="{FF2B5EF4-FFF2-40B4-BE49-F238E27FC236}">
                  <a16:creationId xmlns:a16="http://schemas.microsoft.com/office/drawing/2014/main" id="{ACE3605F-F3E6-47C6-AC43-651CD3D86BAC}"/>
                </a:ext>
              </a:extLst>
            </p:cNvPr>
            <p:cNvGrpSpPr/>
            <p:nvPr/>
          </p:nvGrpSpPr>
          <p:grpSpPr>
            <a:xfrm>
              <a:off x="6034103" y="4316972"/>
              <a:ext cx="2127215" cy="526569"/>
              <a:chOff x="1577129" y="4376045"/>
              <a:chExt cx="2127215" cy="526569"/>
            </a:xfrm>
            <a:grpFill/>
          </p:grpSpPr>
          <p:sp>
            <p:nvSpPr>
              <p:cNvPr id="131" name="Folyamatábra: Dokumentum 130">
                <a:extLst>
                  <a:ext uri="{FF2B5EF4-FFF2-40B4-BE49-F238E27FC236}">
                    <a16:creationId xmlns:a16="http://schemas.microsoft.com/office/drawing/2014/main" id="{DB85BB7B-F6F5-49BC-861D-DCCB0EBE2DDD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2" name="Folyamatábra: Dokumentum 131">
                <a:extLst>
                  <a:ext uri="{FF2B5EF4-FFF2-40B4-BE49-F238E27FC236}">
                    <a16:creationId xmlns:a16="http://schemas.microsoft.com/office/drawing/2014/main" id="{C193CE09-E649-4F34-9033-F82CA61A7251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3" name="Folyamatábra: Dokumentum 132">
                <a:extLst>
                  <a:ext uri="{FF2B5EF4-FFF2-40B4-BE49-F238E27FC236}">
                    <a16:creationId xmlns:a16="http://schemas.microsoft.com/office/drawing/2014/main" id="{8107BA10-32BF-43EF-96E6-7F145077A16E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4" name="Folyamatábra: Dokumentum 133">
                <a:extLst>
                  <a:ext uri="{FF2B5EF4-FFF2-40B4-BE49-F238E27FC236}">
                    <a16:creationId xmlns:a16="http://schemas.microsoft.com/office/drawing/2014/main" id="{FB83253D-8C5F-493D-B82C-58D8D5944253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26" name="Csoportba foglalás 125">
              <a:extLst>
                <a:ext uri="{FF2B5EF4-FFF2-40B4-BE49-F238E27FC236}">
                  <a16:creationId xmlns:a16="http://schemas.microsoft.com/office/drawing/2014/main" id="{8D90D27B-C81D-4FA4-A2CD-3A65867E9CDF}"/>
                </a:ext>
              </a:extLst>
            </p:cNvPr>
            <p:cNvGrpSpPr/>
            <p:nvPr/>
          </p:nvGrpSpPr>
          <p:grpSpPr>
            <a:xfrm>
              <a:off x="8165513" y="4300884"/>
              <a:ext cx="2127215" cy="526569"/>
              <a:chOff x="1577129" y="4376045"/>
              <a:chExt cx="2127215" cy="526569"/>
            </a:xfrm>
            <a:grpFill/>
          </p:grpSpPr>
          <p:sp>
            <p:nvSpPr>
              <p:cNvPr id="127" name="Folyamatábra: Dokumentum 126">
                <a:extLst>
                  <a:ext uri="{FF2B5EF4-FFF2-40B4-BE49-F238E27FC236}">
                    <a16:creationId xmlns:a16="http://schemas.microsoft.com/office/drawing/2014/main" id="{85FE9762-6904-4070-AB43-D0EE7BB6902B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8" name="Folyamatábra: Dokumentum 127">
                <a:extLst>
                  <a:ext uri="{FF2B5EF4-FFF2-40B4-BE49-F238E27FC236}">
                    <a16:creationId xmlns:a16="http://schemas.microsoft.com/office/drawing/2014/main" id="{51CAE1C2-F99D-4099-9453-D9E3A0775D77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9" name="Folyamatábra: Dokumentum 128">
                <a:extLst>
                  <a:ext uri="{FF2B5EF4-FFF2-40B4-BE49-F238E27FC236}">
                    <a16:creationId xmlns:a16="http://schemas.microsoft.com/office/drawing/2014/main" id="{3047C0A4-FE17-417D-921C-DDFC87951366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0" name="Folyamatábra: Dokumentum 129">
                <a:extLst>
                  <a:ext uri="{FF2B5EF4-FFF2-40B4-BE49-F238E27FC236}">
                    <a16:creationId xmlns:a16="http://schemas.microsoft.com/office/drawing/2014/main" id="{7177675B-C04A-4F0D-90FC-3974EF5EE80F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118F7153-B8A8-47AA-8A48-516C13F5468F}"/>
              </a:ext>
            </a:extLst>
          </p:cNvPr>
          <p:cNvGrpSpPr/>
          <p:nvPr/>
        </p:nvGrpSpPr>
        <p:grpSpPr>
          <a:xfrm rot="5400000">
            <a:off x="-2345741" y="2671206"/>
            <a:ext cx="8929061" cy="817892"/>
            <a:chOff x="1544139" y="4300884"/>
            <a:chExt cx="8748589" cy="559038"/>
          </a:xfrm>
          <a:solidFill>
            <a:srgbClr val="2F528F"/>
          </a:solidFill>
        </p:grpSpPr>
        <p:grpSp>
          <p:nvGrpSpPr>
            <p:cNvPr id="144" name="Csoportba foglalás 143">
              <a:extLst>
                <a:ext uri="{FF2B5EF4-FFF2-40B4-BE49-F238E27FC236}">
                  <a16:creationId xmlns:a16="http://schemas.microsoft.com/office/drawing/2014/main" id="{C457AEB7-94F4-43EA-B5D2-C72C01F84C46}"/>
                </a:ext>
              </a:extLst>
            </p:cNvPr>
            <p:cNvGrpSpPr/>
            <p:nvPr/>
          </p:nvGrpSpPr>
          <p:grpSpPr>
            <a:xfrm>
              <a:off x="1544139" y="4333353"/>
              <a:ext cx="2336656" cy="526569"/>
              <a:chOff x="1577129" y="4376045"/>
              <a:chExt cx="2127215" cy="526569"/>
            </a:xfrm>
            <a:grpFill/>
          </p:grpSpPr>
          <p:sp>
            <p:nvSpPr>
              <p:cNvPr id="160" name="Folyamatábra: Dokumentum 159">
                <a:extLst>
                  <a:ext uri="{FF2B5EF4-FFF2-40B4-BE49-F238E27FC236}">
                    <a16:creationId xmlns:a16="http://schemas.microsoft.com/office/drawing/2014/main" id="{5C5FC086-DF2E-48C1-94F7-809CEBC5D995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1" name="Folyamatábra: Dokumentum 160">
                <a:extLst>
                  <a:ext uri="{FF2B5EF4-FFF2-40B4-BE49-F238E27FC236}">
                    <a16:creationId xmlns:a16="http://schemas.microsoft.com/office/drawing/2014/main" id="{0E717A72-7FA5-415F-8350-2F3C436DAD1F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2" name="Folyamatábra: Dokumentum 161">
                <a:extLst>
                  <a:ext uri="{FF2B5EF4-FFF2-40B4-BE49-F238E27FC236}">
                    <a16:creationId xmlns:a16="http://schemas.microsoft.com/office/drawing/2014/main" id="{A3811E00-E54C-41D0-98D7-9DAEC6B1C621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3" name="Folyamatábra: Dokumentum 162">
                <a:extLst>
                  <a:ext uri="{FF2B5EF4-FFF2-40B4-BE49-F238E27FC236}">
                    <a16:creationId xmlns:a16="http://schemas.microsoft.com/office/drawing/2014/main" id="{AD62CF95-E2B4-4164-AE7D-C30D0ECE46FA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45" name="Csoportba foglalás 144">
              <a:extLst>
                <a:ext uri="{FF2B5EF4-FFF2-40B4-BE49-F238E27FC236}">
                  <a16:creationId xmlns:a16="http://schemas.microsoft.com/office/drawing/2014/main" id="{79118C8B-ED44-4128-85A1-1A37D907EF22}"/>
                </a:ext>
              </a:extLst>
            </p:cNvPr>
            <p:cNvGrpSpPr/>
            <p:nvPr/>
          </p:nvGrpSpPr>
          <p:grpSpPr>
            <a:xfrm>
              <a:off x="3896477" y="4325937"/>
              <a:ext cx="2127215" cy="526569"/>
              <a:chOff x="1577129" y="4376045"/>
              <a:chExt cx="2127215" cy="526569"/>
            </a:xfrm>
            <a:grpFill/>
          </p:grpSpPr>
          <p:sp>
            <p:nvSpPr>
              <p:cNvPr id="156" name="Folyamatábra: Dokumentum 155">
                <a:extLst>
                  <a:ext uri="{FF2B5EF4-FFF2-40B4-BE49-F238E27FC236}">
                    <a16:creationId xmlns:a16="http://schemas.microsoft.com/office/drawing/2014/main" id="{7F425E1D-A5B3-4D3A-B1ED-BAD0E9C26CFB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7" name="Folyamatábra: Dokumentum 156">
                <a:extLst>
                  <a:ext uri="{FF2B5EF4-FFF2-40B4-BE49-F238E27FC236}">
                    <a16:creationId xmlns:a16="http://schemas.microsoft.com/office/drawing/2014/main" id="{FFE4D762-B46B-4421-B06A-B6FD3FE4876C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8" name="Folyamatábra: Dokumentum 157">
                <a:extLst>
                  <a:ext uri="{FF2B5EF4-FFF2-40B4-BE49-F238E27FC236}">
                    <a16:creationId xmlns:a16="http://schemas.microsoft.com/office/drawing/2014/main" id="{4717C17B-D9A0-410C-A2BB-E6BB185AFD79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9" name="Folyamatábra: Dokumentum 158">
                <a:extLst>
                  <a:ext uri="{FF2B5EF4-FFF2-40B4-BE49-F238E27FC236}">
                    <a16:creationId xmlns:a16="http://schemas.microsoft.com/office/drawing/2014/main" id="{D5806440-A003-44D9-941C-3EBF0B05A883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46" name="Csoportba foglalás 145">
              <a:extLst>
                <a:ext uri="{FF2B5EF4-FFF2-40B4-BE49-F238E27FC236}">
                  <a16:creationId xmlns:a16="http://schemas.microsoft.com/office/drawing/2014/main" id="{9C96AE67-CB25-4724-ACA8-D3188D6F46FA}"/>
                </a:ext>
              </a:extLst>
            </p:cNvPr>
            <p:cNvGrpSpPr/>
            <p:nvPr/>
          </p:nvGrpSpPr>
          <p:grpSpPr>
            <a:xfrm>
              <a:off x="6034103" y="4316972"/>
              <a:ext cx="2127215" cy="526569"/>
              <a:chOff x="1577129" y="4376045"/>
              <a:chExt cx="2127215" cy="526569"/>
            </a:xfrm>
            <a:grpFill/>
          </p:grpSpPr>
          <p:sp>
            <p:nvSpPr>
              <p:cNvPr id="152" name="Folyamatábra: Dokumentum 151">
                <a:extLst>
                  <a:ext uri="{FF2B5EF4-FFF2-40B4-BE49-F238E27FC236}">
                    <a16:creationId xmlns:a16="http://schemas.microsoft.com/office/drawing/2014/main" id="{6F0CD832-204C-4E66-BE04-62D9603DF9CC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3" name="Folyamatábra: Dokumentum 152">
                <a:extLst>
                  <a:ext uri="{FF2B5EF4-FFF2-40B4-BE49-F238E27FC236}">
                    <a16:creationId xmlns:a16="http://schemas.microsoft.com/office/drawing/2014/main" id="{8F6E969C-1789-4B08-9642-ED9EA4AE6E5C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4" name="Folyamatábra: Dokumentum 153">
                <a:extLst>
                  <a:ext uri="{FF2B5EF4-FFF2-40B4-BE49-F238E27FC236}">
                    <a16:creationId xmlns:a16="http://schemas.microsoft.com/office/drawing/2014/main" id="{BA86B26B-3D01-47C0-BCE1-D502EC7F040D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5" name="Folyamatábra: Dokumentum 154">
                <a:extLst>
                  <a:ext uri="{FF2B5EF4-FFF2-40B4-BE49-F238E27FC236}">
                    <a16:creationId xmlns:a16="http://schemas.microsoft.com/office/drawing/2014/main" id="{4204C984-6A61-4607-B735-3E20AB2E9843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47" name="Csoportba foglalás 146">
              <a:extLst>
                <a:ext uri="{FF2B5EF4-FFF2-40B4-BE49-F238E27FC236}">
                  <a16:creationId xmlns:a16="http://schemas.microsoft.com/office/drawing/2014/main" id="{EBD69C84-C169-4E1F-8EBE-FD16B00C1D4E}"/>
                </a:ext>
              </a:extLst>
            </p:cNvPr>
            <p:cNvGrpSpPr/>
            <p:nvPr/>
          </p:nvGrpSpPr>
          <p:grpSpPr>
            <a:xfrm>
              <a:off x="8165513" y="4300884"/>
              <a:ext cx="2127215" cy="526569"/>
              <a:chOff x="1577129" y="4376045"/>
              <a:chExt cx="2127215" cy="526569"/>
            </a:xfrm>
            <a:grpFill/>
          </p:grpSpPr>
          <p:sp>
            <p:nvSpPr>
              <p:cNvPr id="148" name="Folyamatábra: Dokumentum 147">
                <a:extLst>
                  <a:ext uri="{FF2B5EF4-FFF2-40B4-BE49-F238E27FC236}">
                    <a16:creationId xmlns:a16="http://schemas.microsoft.com/office/drawing/2014/main" id="{7109155F-575B-4B4F-B98B-DE917CE51BB1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9" name="Folyamatábra: Dokumentum 148">
                <a:extLst>
                  <a:ext uri="{FF2B5EF4-FFF2-40B4-BE49-F238E27FC236}">
                    <a16:creationId xmlns:a16="http://schemas.microsoft.com/office/drawing/2014/main" id="{29196C04-1499-463A-A5B4-C965790DE002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0" name="Folyamatábra: Dokumentum 149">
                <a:extLst>
                  <a:ext uri="{FF2B5EF4-FFF2-40B4-BE49-F238E27FC236}">
                    <a16:creationId xmlns:a16="http://schemas.microsoft.com/office/drawing/2014/main" id="{9BAA291B-1A5B-4FD7-9DAF-F528A151EB23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1" name="Folyamatábra: Dokumentum 150">
                <a:extLst>
                  <a:ext uri="{FF2B5EF4-FFF2-40B4-BE49-F238E27FC236}">
                    <a16:creationId xmlns:a16="http://schemas.microsoft.com/office/drawing/2014/main" id="{C04EC340-6493-432A-A15B-15E6CFEB52A3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grpFill/>
              <a:ln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3D7ADFBE-B2BB-4EE9-BAB4-2E2DB16FC844}"/>
              </a:ext>
            </a:extLst>
          </p:cNvPr>
          <p:cNvGrpSpPr/>
          <p:nvPr/>
        </p:nvGrpSpPr>
        <p:grpSpPr>
          <a:xfrm>
            <a:off x="1544139" y="4300884"/>
            <a:ext cx="8748589" cy="559038"/>
            <a:chOff x="1544139" y="4300884"/>
            <a:chExt cx="8748589" cy="559038"/>
          </a:xfrm>
        </p:grpSpPr>
        <p:grpSp>
          <p:nvGrpSpPr>
            <p:cNvPr id="3" name="Csoportba foglalás 2">
              <a:extLst>
                <a:ext uri="{FF2B5EF4-FFF2-40B4-BE49-F238E27FC236}">
                  <a16:creationId xmlns:a16="http://schemas.microsoft.com/office/drawing/2014/main" id="{0D426D1F-0445-48E2-B467-1BD9B7C91A72}"/>
                </a:ext>
              </a:extLst>
            </p:cNvPr>
            <p:cNvGrpSpPr/>
            <p:nvPr/>
          </p:nvGrpSpPr>
          <p:grpSpPr>
            <a:xfrm>
              <a:off x="1544139" y="4333353"/>
              <a:ext cx="2336656" cy="526569"/>
              <a:chOff x="1577129" y="4376045"/>
              <a:chExt cx="2127215" cy="526569"/>
            </a:xfrm>
          </p:grpSpPr>
          <p:sp>
            <p:nvSpPr>
              <p:cNvPr id="2" name="Folyamatábra: Dokumentum 1">
                <a:extLst>
                  <a:ext uri="{FF2B5EF4-FFF2-40B4-BE49-F238E27FC236}">
                    <a16:creationId xmlns:a16="http://schemas.microsoft.com/office/drawing/2014/main" id="{98B5D150-4311-4137-BA08-F598D7E34981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" name="Folyamatábra: Dokumentum 12">
                <a:extLst>
                  <a:ext uri="{FF2B5EF4-FFF2-40B4-BE49-F238E27FC236}">
                    <a16:creationId xmlns:a16="http://schemas.microsoft.com/office/drawing/2014/main" id="{E68494E9-C3D3-4B02-8C70-65815AB206D6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" name="Folyamatábra: Dokumentum 14">
                <a:extLst>
                  <a:ext uri="{FF2B5EF4-FFF2-40B4-BE49-F238E27FC236}">
                    <a16:creationId xmlns:a16="http://schemas.microsoft.com/office/drawing/2014/main" id="{F395C5B3-D253-45BB-88C9-EF1ED343EB2F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" name="Folyamatábra: Dokumentum 15">
                <a:extLst>
                  <a:ext uri="{FF2B5EF4-FFF2-40B4-BE49-F238E27FC236}">
                    <a16:creationId xmlns:a16="http://schemas.microsoft.com/office/drawing/2014/main" id="{5B9B60A4-747A-438E-A880-CAF1BA7AFF34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8" name="Csoportba foglalás 17">
              <a:extLst>
                <a:ext uri="{FF2B5EF4-FFF2-40B4-BE49-F238E27FC236}">
                  <a16:creationId xmlns:a16="http://schemas.microsoft.com/office/drawing/2014/main" id="{C5E8A792-8419-4F7C-AEE8-863D667A94E6}"/>
                </a:ext>
              </a:extLst>
            </p:cNvPr>
            <p:cNvGrpSpPr/>
            <p:nvPr/>
          </p:nvGrpSpPr>
          <p:grpSpPr>
            <a:xfrm>
              <a:off x="3896477" y="4325937"/>
              <a:ext cx="2127215" cy="526569"/>
              <a:chOff x="1577129" y="4376045"/>
              <a:chExt cx="2127215" cy="526569"/>
            </a:xfrm>
          </p:grpSpPr>
          <p:sp>
            <p:nvSpPr>
              <p:cNvPr id="19" name="Folyamatábra: Dokumentum 18">
                <a:extLst>
                  <a:ext uri="{FF2B5EF4-FFF2-40B4-BE49-F238E27FC236}">
                    <a16:creationId xmlns:a16="http://schemas.microsoft.com/office/drawing/2014/main" id="{F3342064-B8CB-4506-9C6E-40429D1DAD08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" name="Folyamatábra: Dokumentum 21">
                <a:extLst>
                  <a:ext uri="{FF2B5EF4-FFF2-40B4-BE49-F238E27FC236}">
                    <a16:creationId xmlns:a16="http://schemas.microsoft.com/office/drawing/2014/main" id="{E204B0DC-F879-4630-BE24-17903E6C20DD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" name="Folyamatábra: Dokumentum 22">
                <a:extLst>
                  <a:ext uri="{FF2B5EF4-FFF2-40B4-BE49-F238E27FC236}">
                    <a16:creationId xmlns:a16="http://schemas.microsoft.com/office/drawing/2014/main" id="{5F16F4B6-C128-49C5-83C2-B412426AC17A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4" name="Folyamatábra: Dokumentum 23">
                <a:extLst>
                  <a:ext uri="{FF2B5EF4-FFF2-40B4-BE49-F238E27FC236}">
                    <a16:creationId xmlns:a16="http://schemas.microsoft.com/office/drawing/2014/main" id="{139BF108-2BB3-490F-AC92-22CCF5C25FD8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B5EE8B78-3B48-48F3-A07E-14580F508B83}"/>
                </a:ext>
              </a:extLst>
            </p:cNvPr>
            <p:cNvGrpSpPr/>
            <p:nvPr/>
          </p:nvGrpSpPr>
          <p:grpSpPr>
            <a:xfrm>
              <a:off x="6034103" y="4316972"/>
              <a:ext cx="2127215" cy="526569"/>
              <a:chOff x="1577129" y="4376045"/>
              <a:chExt cx="2127215" cy="526569"/>
            </a:xfrm>
          </p:grpSpPr>
          <p:sp>
            <p:nvSpPr>
              <p:cNvPr id="26" name="Folyamatábra: Dokumentum 25">
                <a:extLst>
                  <a:ext uri="{FF2B5EF4-FFF2-40B4-BE49-F238E27FC236}">
                    <a16:creationId xmlns:a16="http://schemas.microsoft.com/office/drawing/2014/main" id="{EACD97C5-AEE5-41A0-AAF6-00688E869C7F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7" name="Folyamatábra: Dokumentum 26">
                <a:extLst>
                  <a:ext uri="{FF2B5EF4-FFF2-40B4-BE49-F238E27FC236}">
                    <a16:creationId xmlns:a16="http://schemas.microsoft.com/office/drawing/2014/main" id="{39F17AC8-E6BE-43A9-8417-A4A5CB95905A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8" name="Folyamatábra: Dokumentum 27">
                <a:extLst>
                  <a:ext uri="{FF2B5EF4-FFF2-40B4-BE49-F238E27FC236}">
                    <a16:creationId xmlns:a16="http://schemas.microsoft.com/office/drawing/2014/main" id="{7C979818-1EC2-463C-A4E0-AD21BBCAD394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9" name="Folyamatábra: Dokumentum 28">
                <a:extLst>
                  <a:ext uri="{FF2B5EF4-FFF2-40B4-BE49-F238E27FC236}">
                    <a16:creationId xmlns:a16="http://schemas.microsoft.com/office/drawing/2014/main" id="{D582AB86-AA58-4D20-8A39-705F64449346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3448A482-28FC-4AD5-911B-970DE40DFEDA}"/>
                </a:ext>
              </a:extLst>
            </p:cNvPr>
            <p:cNvGrpSpPr/>
            <p:nvPr/>
          </p:nvGrpSpPr>
          <p:grpSpPr>
            <a:xfrm>
              <a:off x="8165513" y="4300884"/>
              <a:ext cx="2127215" cy="526569"/>
              <a:chOff x="1577129" y="4376045"/>
              <a:chExt cx="2127215" cy="526569"/>
            </a:xfrm>
          </p:grpSpPr>
          <p:sp>
            <p:nvSpPr>
              <p:cNvPr id="31" name="Folyamatábra: Dokumentum 30">
                <a:extLst>
                  <a:ext uri="{FF2B5EF4-FFF2-40B4-BE49-F238E27FC236}">
                    <a16:creationId xmlns:a16="http://schemas.microsoft.com/office/drawing/2014/main" id="{2493CBEB-D33B-48B9-B1C3-A8D9C8C917B2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" name="Folyamatábra: Dokumentum 31">
                <a:extLst>
                  <a:ext uri="{FF2B5EF4-FFF2-40B4-BE49-F238E27FC236}">
                    <a16:creationId xmlns:a16="http://schemas.microsoft.com/office/drawing/2014/main" id="{299B2D4D-E1EA-4681-B28B-DFC5D02FBAB3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" name="Folyamatábra: Dokumentum 32">
                <a:extLst>
                  <a:ext uri="{FF2B5EF4-FFF2-40B4-BE49-F238E27FC236}">
                    <a16:creationId xmlns:a16="http://schemas.microsoft.com/office/drawing/2014/main" id="{F1FBAA4F-CF73-4FEF-B1D9-1EBC0C5059CD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4" name="Folyamatábra: Dokumentum 33">
                <a:extLst>
                  <a:ext uri="{FF2B5EF4-FFF2-40B4-BE49-F238E27FC236}">
                    <a16:creationId xmlns:a16="http://schemas.microsoft.com/office/drawing/2014/main" id="{D75C7766-18B7-48EB-B0E2-EE156909B55D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36CBCA61-775C-44DE-A6CE-95CF6CBAC000}"/>
              </a:ext>
            </a:extLst>
          </p:cNvPr>
          <p:cNvGrpSpPr/>
          <p:nvPr/>
        </p:nvGrpSpPr>
        <p:grpSpPr>
          <a:xfrm>
            <a:off x="1530306" y="731024"/>
            <a:ext cx="544919" cy="4218483"/>
            <a:chOff x="1530306" y="731024"/>
            <a:chExt cx="544919" cy="4218483"/>
          </a:xfrm>
        </p:grpSpPr>
        <p:grpSp>
          <p:nvGrpSpPr>
            <p:cNvPr id="35" name="Csoportba foglalás 34">
              <a:extLst>
                <a:ext uri="{FF2B5EF4-FFF2-40B4-BE49-F238E27FC236}">
                  <a16:creationId xmlns:a16="http://schemas.microsoft.com/office/drawing/2014/main" id="{A0768723-D6F9-4FDE-A63E-C658AE9AA37D}"/>
                </a:ext>
              </a:extLst>
            </p:cNvPr>
            <p:cNvGrpSpPr/>
            <p:nvPr/>
          </p:nvGrpSpPr>
          <p:grpSpPr>
            <a:xfrm rot="5400000">
              <a:off x="625263" y="1636067"/>
              <a:ext cx="2336656" cy="526569"/>
              <a:chOff x="1577129" y="4376045"/>
              <a:chExt cx="2127215" cy="526569"/>
            </a:xfrm>
          </p:grpSpPr>
          <p:sp>
            <p:nvSpPr>
              <p:cNvPr id="36" name="Folyamatábra: Dokumentum 35">
                <a:extLst>
                  <a:ext uri="{FF2B5EF4-FFF2-40B4-BE49-F238E27FC236}">
                    <a16:creationId xmlns:a16="http://schemas.microsoft.com/office/drawing/2014/main" id="{40D50C14-0EE6-449B-A6EB-43B38AF79512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" name="Folyamatábra: Dokumentum 36">
                <a:extLst>
                  <a:ext uri="{FF2B5EF4-FFF2-40B4-BE49-F238E27FC236}">
                    <a16:creationId xmlns:a16="http://schemas.microsoft.com/office/drawing/2014/main" id="{24055068-369A-4508-8FA5-E77813A6CE89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Folyamatábra: Dokumentum 37">
                <a:extLst>
                  <a:ext uri="{FF2B5EF4-FFF2-40B4-BE49-F238E27FC236}">
                    <a16:creationId xmlns:a16="http://schemas.microsoft.com/office/drawing/2014/main" id="{A6A54E0A-8CBC-4F4C-B5CA-8D07C0574D4E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9" name="Folyamatábra: Dokumentum 38">
                <a:extLst>
                  <a:ext uri="{FF2B5EF4-FFF2-40B4-BE49-F238E27FC236}">
                    <a16:creationId xmlns:a16="http://schemas.microsoft.com/office/drawing/2014/main" id="{7BDED323-DE67-4D11-BC3F-5E7BE70F654B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40" name="Csoportba foglalás 39">
              <a:extLst>
                <a:ext uri="{FF2B5EF4-FFF2-40B4-BE49-F238E27FC236}">
                  <a16:creationId xmlns:a16="http://schemas.microsoft.com/office/drawing/2014/main" id="{BD19A59E-58DB-45FC-BADF-352D3CD3A248}"/>
                </a:ext>
              </a:extLst>
            </p:cNvPr>
            <p:cNvGrpSpPr/>
            <p:nvPr/>
          </p:nvGrpSpPr>
          <p:grpSpPr>
            <a:xfrm rot="5400000">
              <a:off x="877264" y="3751545"/>
              <a:ext cx="1869354" cy="526569"/>
              <a:chOff x="1577129" y="4376045"/>
              <a:chExt cx="2127215" cy="526569"/>
            </a:xfrm>
          </p:grpSpPr>
          <p:sp>
            <p:nvSpPr>
              <p:cNvPr id="41" name="Folyamatábra: Dokumentum 40">
                <a:extLst>
                  <a:ext uri="{FF2B5EF4-FFF2-40B4-BE49-F238E27FC236}">
                    <a16:creationId xmlns:a16="http://schemas.microsoft.com/office/drawing/2014/main" id="{56B68188-147D-4BAD-8D6E-A6810749D4DB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2" name="Folyamatábra: Dokumentum 41">
                <a:extLst>
                  <a:ext uri="{FF2B5EF4-FFF2-40B4-BE49-F238E27FC236}">
                    <a16:creationId xmlns:a16="http://schemas.microsoft.com/office/drawing/2014/main" id="{D0518022-9BE6-48E7-A1F8-B6E040DE08C8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3" name="Folyamatábra: Dokumentum 42">
                <a:extLst>
                  <a:ext uri="{FF2B5EF4-FFF2-40B4-BE49-F238E27FC236}">
                    <a16:creationId xmlns:a16="http://schemas.microsoft.com/office/drawing/2014/main" id="{C5DC5282-4B82-4380-BC60-C3A0B1F6914B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4" name="Folyamatábra: Dokumentum 43">
                <a:extLst>
                  <a:ext uri="{FF2B5EF4-FFF2-40B4-BE49-F238E27FC236}">
                    <a16:creationId xmlns:a16="http://schemas.microsoft.com/office/drawing/2014/main" id="{29DA201B-BDE0-40A8-A9FD-A267A0056036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9043692A-2AB2-43C0-B875-B42F33B0D0C6}"/>
              </a:ext>
            </a:extLst>
          </p:cNvPr>
          <p:cNvGrpSpPr/>
          <p:nvPr/>
        </p:nvGrpSpPr>
        <p:grpSpPr>
          <a:xfrm rot="10800000">
            <a:off x="9720736" y="655033"/>
            <a:ext cx="664697" cy="4218483"/>
            <a:chOff x="1530306" y="731024"/>
            <a:chExt cx="544919" cy="4218483"/>
          </a:xfrm>
        </p:grpSpPr>
        <p:grpSp>
          <p:nvGrpSpPr>
            <p:cNvPr id="47" name="Csoportba foglalás 46">
              <a:extLst>
                <a:ext uri="{FF2B5EF4-FFF2-40B4-BE49-F238E27FC236}">
                  <a16:creationId xmlns:a16="http://schemas.microsoft.com/office/drawing/2014/main" id="{A8A748D8-C6F8-4A1D-BE49-AB7F9C964B2D}"/>
                </a:ext>
              </a:extLst>
            </p:cNvPr>
            <p:cNvGrpSpPr/>
            <p:nvPr/>
          </p:nvGrpSpPr>
          <p:grpSpPr>
            <a:xfrm rot="5400000">
              <a:off x="625263" y="1636067"/>
              <a:ext cx="2336656" cy="526569"/>
              <a:chOff x="1577129" y="4376045"/>
              <a:chExt cx="2127215" cy="526569"/>
            </a:xfrm>
          </p:grpSpPr>
          <p:sp>
            <p:nvSpPr>
              <p:cNvPr id="55" name="Folyamatábra: Dokumentum 54">
                <a:extLst>
                  <a:ext uri="{FF2B5EF4-FFF2-40B4-BE49-F238E27FC236}">
                    <a16:creationId xmlns:a16="http://schemas.microsoft.com/office/drawing/2014/main" id="{A6EDCBCB-5A5D-406F-8BBE-D7EF658B9610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Folyamatábra: Dokumentum 55">
                <a:extLst>
                  <a:ext uri="{FF2B5EF4-FFF2-40B4-BE49-F238E27FC236}">
                    <a16:creationId xmlns:a16="http://schemas.microsoft.com/office/drawing/2014/main" id="{51910232-4685-485C-BA30-9BC4F1214D0C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Folyamatábra: Dokumentum 56">
                <a:extLst>
                  <a:ext uri="{FF2B5EF4-FFF2-40B4-BE49-F238E27FC236}">
                    <a16:creationId xmlns:a16="http://schemas.microsoft.com/office/drawing/2014/main" id="{2CE41966-C2EF-4347-8C7C-F0561645CE18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Folyamatábra: Dokumentum 57">
                <a:extLst>
                  <a:ext uri="{FF2B5EF4-FFF2-40B4-BE49-F238E27FC236}">
                    <a16:creationId xmlns:a16="http://schemas.microsoft.com/office/drawing/2014/main" id="{63D05E47-6707-4730-BC8E-CFD970AE4C2D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48" name="Csoportba foglalás 47">
              <a:extLst>
                <a:ext uri="{FF2B5EF4-FFF2-40B4-BE49-F238E27FC236}">
                  <a16:creationId xmlns:a16="http://schemas.microsoft.com/office/drawing/2014/main" id="{D7626A43-5568-44F4-98CB-277990EFBF30}"/>
                </a:ext>
              </a:extLst>
            </p:cNvPr>
            <p:cNvGrpSpPr/>
            <p:nvPr/>
          </p:nvGrpSpPr>
          <p:grpSpPr>
            <a:xfrm rot="5400000">
              <a:off x="877264" y="3751545"/>
              <a:ext cx="1869354" cy="526569"/>
              <a:chOff x="1577129" y="4376045"/>
              <a:chExt cx="2127215" cy="526569"/>
            </a:xfrm>
          </p:grpSpPr>
          <p:sp>
            <p:nvSpPr>
              <p:cNvPr id="49" name="Folyamatábra: Dokumentum 48">
                <a:extLst>
                  <a:ext uri="{FF2B5EF4-FFF2-40B4-BE49-F238E27FC236}">
                    <a16:creationId xmlns:a16="http://schemas.microsoft.com/office/drawing/2014/main" id="{8E952751-5B17-478F-8075-20E0A85ED373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Folyamatábra: Dokumentum 51">
                <a:extLst>
                  <a:ext uri="{FF2B5EF4-FFF2-40B4-BE49-F238E27FC236}">
                    <a16:creationId xmlns:a16="http://schemas.microsoft.com/office/drawing/2014/main" id="{9E72F15B-22B0-419F-961D-D91A18152032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3" name="Folyamatábra: Dokumentum 52">
                <a:extLst>
                  <a:ext uri="{FF2B5EF4-FFF2-40B4-BE49-F238E27FC236}">
                    <a16:creationId xmlns:a16="http://schemas.microsoft.com/office/drawing/2014/main" id="{13A37329-88AC-4976-B217-AD15D66F78E2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Folyamatábra: Dokumentum 53">
                <a:extLst>
                  <a:ext uri="{FF2B5EF4-FFF2-40B4-BE49-F238E27FC236}">
                    <a16:creationId xmlns:a16="http://schemas.microsoft.com/office/drawing/2014/main" id="{13C5075C-A72A-4DD1-98AC-E5004D02FA50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59" name="Csoportba foglalás 58">
            <a:extLst>
              <a:ext uri="{FF2B5EF4-FFF2-40B4-BE49-F238E27FC236}">
                <a16:creationId xmlns:a16="http://schemas.microsoft.com/office/drawing/2014/main" id="{913A6837-7AD8-4229-BF93-A40A7303FBE9}"/>
              </a:ext>
            </a:extLst>
          </p:cNvPr>
          <p:cNvGrpSpPr/>
          <p:nvPr/>
        </p:nvGrpSpPr>
        <p:grpSpPr>
          <a:xfrm rot="10800000">
            <a:off x="1506543" y="669032"/>
            <a:ext cx="8748589" cy="559038"/>
            <a:chOff x="1544139" y="4300884"/>
            <a:chExt cx="8748589" cy="559038"/>
          </a:xfrm>
        </p:grpSpPr>
        <p:grpSp>
          <p:nvGrpSpPr>
            <p:cNvPr id="60" name="Csoportba foglalás 59">
              <a:extLst>
                <a:ext uri="{FF2B5EF4-FFF2-40B4-BE49-F238E27FC236}">
                  <a16:creationId xmlns:a16="http://schemas.microsoft.com/office/drawing/2014/main" id="{40EE65A1-738D-45EB-8790-90416795C79B}"/>
                </a:ext>
              </a:extLst>
            </p:cNvPr>
            <p:cNvGrpSpPr/>
            <p:nvPr/>
          </p:nvGrpSpPr>
          <p:grpSpPr>
            <a:xfrm>
              <a:off x="1544139" y="4333353"/>
              <a:ext cx="2336656" cy="526569"/>
              <a:chOff x="1577129" y="4376045"/>
              <a:chExt cx="2127215" cy="526569"/>
            </a:xfrm>
          </p:grpSpPr>
          <p:sp>
            <p:nvSpPr>
              <p:cNvPr id="76" name="Folyamatábra: Dokumentum 75">
                <a:extLst>
                  <a:ext uri="{FF2B5EF4-FFF2-40B4-BE49-F238E27FC236}">
                    <a16:creationId xmlns:a16="http://schemas.microsoft.com/office/drawing/2014/main" id="{75CBA33B-85EA-412B-8362-A05636991716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7" name="Folyamatábra: Dokumentum 76">
                <a:extLst>
                  <a:ext uri="{FF2B5EF4-FFF2-40B4-BE49-F238E27FC236}">
                    <a16:creationId xmlns:a16="http://schemas.microsoft.com/office/drawing/2014/main" id="{95A82252-E558-41DD-B0B4-E4D1EEBDA310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8" name="Folyamatábra: Dokumentum 77">
                <a:extLst>
                  <a:ext uri="{FF2B5EF4-FFF2-40B4-BE49-F238E27FC236}">
                    <a16:creationId xmlns:a16="http://schemas.microsoft.com/office/drawing/2014/main" id="{58A05BBD-333E-4EE5-8627-D1882C14FAA5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9" name="Folyamatábra: Dokumentum 78">
                <a:extLst>
                  <a:ext uri="{FF2B5EF4-FFF2-40B4-BE49-F238E27FC236}">
                    <a16:creationId xmlns:a16="http://schemas.microsoft.com/office/drawing/2014/main" id="{ED176845-A594-41E7-BCFA-E3C3C0A0DBAB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61" name="Csoportba foglalás 60">
              <a:extLst>
                <a:ext uri="{FF2B5EF4-FFF2-40B4-BE49-F238E27FC236}">
                  <a16:creationId xmlns:a16="http://schemas.microsoft.com/office/drawing/2014/main" id="{D14B8929-4759-4173-BAEF-DA2B3932DDCA}"/>
                </a:ext>
              </a:extLst>
            </p:cNvPr>
            <p:cNvGrpSpPr/>
            <p:nvPr/>
          </p:nvGrpSpPr>
          <p:grpSpPr>
            <a:xfrm>
              <a:off x="3896477" y="4325937"/>
              <a:ext cx="2127215" cy="526569"/>
              <a:chOff x="1577129" y="4376045"/>
              <a:chExt cx="2127215" cy="526569"/>
            </a:xfrm>
          </p:grpSpPr>
          <p:sp>
            <p:nvSpPr>
              <p:cNvPr id="72" name="Folyamatábra: Dokumentum 71">
                <a:extLst>
                  <a:ext uri="{FF2B5EF4-FFF2-40B4-BE49-F238E27FC236}">
                    <a16:creationId xmlns:a16="http://schemas.microsoft.com/office/drawing/2014/main" id="{0AA5F686-62BB-4096-BA19-83B3A56FE69D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3" name="Folyamatábra: Dokumentum 72">
                <a:extLst>
                  <a:ext uri="{FF2B5EF4-FFF2-40B4-BE49-F238E27FC236}">
                    <a16:creationId xmlns:a16="http://schemas.microsoft.com/office/drawing/2014/main" id="{1A14398F-AFBC-4412-AC8C-25D7D5314311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4" name="Folyamatábra: Dokumentum 73">
                <a:extLst>
                  <a:ext uri="{FF2B5EF4-FFF2-40B4-BE49-F238E27FC236}">
                    <a16:creationId xmlns:a16="http://schemas.microsoft.com/office/drawing/2014/main" id="{6D869EF7-F69C-4DA9-A448-878ADD2FC7AE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5" name="Folyamatábra: Dokumentum 74">
                <a:extLst>
                  <a:ext uri="{FF2B5EF4-FFF2-40B4-BE49-F238E27FC236}">
                    <a16:creationId xmlns:a16="http://schemas.microsoft.com/office/drawing/2014/main" id="{392D101C-79E4-4DD4-81CE-66525ACFE9BC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62" name="Csoportba foglalás 61">
              <a:extLst>
                <a:ext uri="{FF2B5EF4-FFF2-40B4-BE49-F238E27FC236}">
                  <a16:creationId xmlns:a16="http://schemas.microsoft.com/office/drawing/2014/main" id="{45FE3793-F70F-4A41-8DDE-E02ECECB415D}"/>
                </a:ext>
              </a:extLst>
            </p:cNvPr>
            <p:cNvGrpSpPr/>
            <p:nvPr/>
          </p:nvGrpSpPr>
          <p:grpSpPr>
            <a:xfrm>
              <a:off x="6034103" y="4316972"/>
              <a:ext cx="2127215" cy="526569"/>
              <a:chOff x="1577129" y="4376045"/>
              <a:chExt cx="2127215" cy="526569"/>
            </a:xfrm>
          </p:grpSpPr>
          <p:sp>
            <p:nvSpPr>
              <p:cNvPr id="68" name="Folyamatábra: Dokumentum 67">
                <a:extLst>
                  <a:ext uri="{FF2B5EF4-FFF2-40B4-BE49-F238E27FC236}">
                    <a16:creationId xmlns:a16="http://schemas.microsoft.com/office/drawing/2014/main" id="{AF03B839-0D58-4B40-88C2-080B85656E21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9" name="Folyamatábra: Dokumentum 68">
                <a:extLst>
                  <a:ext uri="{FF2B5EF4-FFF2-40B4-BE49-F238E27FC236}">
                    <a16:creationId xmlns:a16="http://schemas.microsoft.com/office/drawing/2014/main" id="{067CB05C-7C96-49FD-BD3E-8EBD68CC87F1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0" name="Folyamatábra: Dokumentum 69">
                <a:extLst>
                  <a:ext uri="{FF2B5EF4-FFF2-40B4-BE49-F238E27FC236}">
                    <a16:creationId xmlns:a16="http://schemas.microsoft.com/office/drawing/2014/main" id="{03632138-5D67-40E2-AB19-561EC707D9F6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" name="Folyamatábra: Dokumentum 70">
                <a:extLst>
                  <a:ext uri="{FF2B5EF4-FFF2-40B4-BE49-F238E27FC236}">
                    <a16:creationId xmlns:a16="http://schemas.microsoft.com/office/drawing/2014/main" id="{950BD4AD-473D-4CA7-B405-DA126A94433D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63" name="Csoportba foglalás 62">
              <a:extLst>
                <a:ext uri="{FF2B5EF4-FFF2-40B4-BE49-F238E27FC236}">
                  <a16:creationId xmlns:a16="http://schemas.microsoft.com/office/drawing/2014/main" id="{9A2D41F2-30C6-47F7-A6D1-6D03129E7A5C}"/>
                </a:ext>
              </a:extLst>
            </p:cNvPr>
            <p:cNvGrpSpPr/>
            <p:nvPr/>
          </p:nvGrpSpPr>
          <p:grpSpPr>
            <a:xfrm>
              <a:off x="8165513" y="4300884"/>
              <a:ext cx="2127215" cy="526569"/>
              <a:chOff x="1577129" y="4376045"/>
              <a:chExt cx="2127215" cy="526569"/>
            </a:xfrm>
          </p:grpSpPr>
          <p:sp>
            <p:nvSpPr>
              <p:cNvPr id="64" name="Folyamatábra: Dokumentum 63">
                <a:extLst>
                  <a:ext uri="{FF2B5EF4-FFF2-40B4-BE49-F238E27FC236}">
                    <a16:creationId xmlns:a16="http://schemas.microsoft.com/office/drawing/2014/main" id="{9BC9F54D-FFE6-456B-9CA1-D6FD471CBD64}"/>
                  </a:ext>
                </a:extLst>
              </p:cNvPr>
              <p:cNvSpPr/>
              <p:nvPr/>
            </p:nvSpPr>
            <p:spPr>
              <a:xfrm rot="10800000">
                <a:off x="1577129" y="4391982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5" name="Folyamatábra: Dokumentum 64">
                <a:extLst>
                  <a:ext uri="{FF2B5EF4-FFF2-40B4-BE49-F238E27FC236}">
                    <a16:creationId xmlns:a16="http://schemas.microsoft.com/office/drawing/2014/main" id="{39C107C9-F4D6-49CF-B024-D28DA27B1B1C}"/>
                  </a:ext>
                </a:extLst>
              </p:cNvPr>
              <p:cNvSpPr/>
              <p:nvPr/>
            </p:nvSpPr>
            <p:spPr>
              <a:xfrm rot="10800000" flipH="1">
                <a:off x="1938680" y="4391982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6" name="Folyamatábra: Dokumentum 65">
                <a:extLst>
                  <a:ext uri="{FF2B5EF4-FFF2-40B4-BE49-F238E27FC236}">
                    <a16:creationId xmlns:a16="http://schemas.microsoft.com/office/drawing/2014/main" id="{F5CB6CDB-A399-49A1-ADA8-BE2969F6AD20}"/>
                  </a:ext>
                </a:extLst>
              </p:cNvPr>
              <p:cNvSpPr/>
              <p:nvPr/>
            </p:nvSpPr>
            <p:spPr>
              <a:xfrm rot="10800000">
                <a:off x="2645003" y="4396475"/>
                <a:ext cx="689549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7" name="Folyamatábra: Dokumentum 66">
                <a:extLst>
                  <a:ext uri="{FF2B5EF4-FFF2-40B4-BE49-F238E27FC236}">
                    <a16:creationId xmlns:a16="http://schemas.microsoft.com/office/drawing/2014/main" id="{C59EC8F4-2C12-4847-BC5A-A747711CEC4F}"/>
                  </a:ext>
                </a:extLst>
              </p:cNvPr>
              <p:cNvSpPr/>
              <p:nvPr/>
            </p:nvSpPr>
            <p:spPr>
              <a:xfrm rot="10800000" flipH="1">
                <a:off x="3014796" y="4376045"/>
                <a:ext cx="689548" cy="506139"/>
              </a:xfrm>
              <a:prstGeom prst="flowChartDocument">
                <a:avLst/>
              </a:prstGeom>
              <a:solidFill>
                <a:srgbClr val="B4C7E7"/>
              </a:solidFill>
              <a:ln>
                <a:solidFill>
                  <a:srgbClr val="B4C7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E2A8CD04-D839-4820-B44D-2A9F7D6FB495}"/>
              </a:ext>
            </a:extLst>
          </p:cNvPr>
          <p:cNvSpPr txBox="1"/>
          <p:nvPr/>
        </p:nvSpPr>
        <p:spPr>
          <a:xfrm>
            <a:off x="5300565" y="1573490"/>
            <a:ext cx="4822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latin typeface="Bauhaus 93" panose="04030905020B02020C02" pitchFamily="82" charset="0"/>
              </a:rPr>
              <a:t>BUBI AUTÓMOSÓ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CB880E6A-838F-4823-8AAC-1E021B17F600}"/>
              </a:ext>
            </a:extLst>
          </p:cNvPr>
          <p:cNvSpPr/>
          <p:nvPr/>
        </p:nvSpPr>
        <p:spPr>
          <a:xfrm>
            <a:off x="1709845" y="5166844"/>
            <a:ext cx="848038" cy="2564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4" name="Téglalap 163">
            <a:extLst>
              <a:ext uri="{FF2B5EF4-FFF2-40B4-BE49-F238E27FC236}">
                <a16:creationId xmlns:a16="http://schemas.microsoft.com/office/drawing/2014/main" id="{810EEDE7-1C88-4DDD-A75B-3459DCDD8C3F}"/>
              </a:ext>
            </a:extLst>
          </p:cNvPr>
          <p:cNvSpPr/>
          <p:nvPr/>
        </p:nvSpPr>
        <p:spPr>
          <a:xfrm>
            <a:off x="9413388" y="5167960"/>
            <a:ext cx="848038" cy="2564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5" name="Téglalap 164">
            <a:extLst>
              <a:ext uri="{FF2B5EF4-FFF2-40B4-BE49-F238E27FC236}">
                <a16:creationId xmlns:a16="http://schemas.microsoft.com/office/drawing/2014/main" id="{DEC02C9A-332E-44D7-9D46-7DD2B0211BA4}"/>
              </a:ext>
            </a:extLst>
          </p:cNvPr>
          <p:cNvSpPr/>
          <p:nvPr/>
        </p:nvSpPr>
        <p:spPr>
          <a:xfrm>
            <a:off x="1612427" y="-2105081"/>
            <a:ext cx="848038" cy="2564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6" name="Téglalap 165">
            <a:extLst>
              <a:ext uri="{FF2B5EF4-FFF2-40B4-BE49-F238E27FC236}">
                <a16:creationId xmlns:a16="http://schemas.microsoft.com/office/drawing/2014/main" id="{6F0CDDCA-8DE8-4C71-95A6-C0E6FA2D502A}"/>
              </a:ext>
            </a:extLst>
          </p:cNvPr>
          <p:cNvSpPr/>
          <p:nvPr/>
        </p:nvSpPr>
        <p:spPr>
          <a:xfrm>
            <a:off x="9317809" y="-1593379"/>
            <a:ext cx="848038" cy="205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7" name="Téglalap 166">
            <a:extLst>
              <a:ext uri="{FF2B5EF4-FFF2-40B4-BE49-F238E27FC236}">
                <a16:creationId xmlns:a16="http://schemas.microsoft.com/office/drawing/2014/main" id="{5D3E83D2-0784-4D5F-BBA8-52D408B80EEE}"/>
              </a:ext>
            </a:extLst>
          </p:cNvPr>
          <p:cNvSpPr/>
          <p:nvPr/>
        </p:nvSpPr>
        <p:spPr>
          <a:xfrm>
            <a:off x="370367" y="2844506"/>
            <a:ext cx="848038" cy="2564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01946D1-ACB6-4B87-9EDF-AB82AC331685}"/>
              </a:ext>
            </a:extLst>
          </p:cNvPr>
          <p:cNvSpPr/>
          <p:nvPr/>
        </p:nvSpPr>
        <p:spPr>
          <a:xfrm>
            <a:off x="1524716" y="4838318"/>
            <a:ext cx="8861989" cy="308826"/>
          </a:xfrm>
          <a:prstGeom prst="rect">
            <a:avLst/>
          </a:prstGeom>
          <a:solidFill>
            <a:srgbClr val="2F528F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8" name="Téglalap 167">
            <a:extLst>
              <a:ext uri="{FF2B5EF4-FFF2-40B4-BE49-F238E27FC236}">
                <a16:creationId xmlns:a16="http://schemas.microsoft.com/office/drawing/2014/main" id="{B33BA313-14BE-44CC-AC2C-14FBAF6CB7AF}"/>
              </a:ext>
            </a:extLst>
          </p:cNvPr>
          <p:cNvSpPr/>
          <p:nvPr/>
        </p:nvSpPr>
        <p:spPr>
          <a:xfrm>
            <a:off x="1474640" y="489184"/>
            <a:ext cx="8861989" cy="213649"/>
          </a:xfrm>
          <a:prstGeom prst="rect">
            <a:avLst/>
          </a:prstGeom>
          <a:solidFill>
            <a:srgbClr val="2F528F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9" name="Téglalap 168">
            <a:extLst>
              <a:ext uri="{FF2B5EF4-FFF2-40B4-BE49-F238E27FC236}">
                <a16:creationId xmlns:a16="http://schemas.microsoft.com/office/drawing/2014/main" id="{0D956C33-59F4-4BD7-9083-E4AA02D2F976}"/>
              </a:ext>
            </a:extLst>
          </p:cNvPr>
          <p:cNvSpPr/>
          <p:nvPr/>
        </p:nvSpPr>
        <p:spPr>
          <a:xfrm rot="5400000">
            <a:off x="8140116" y="2699148"/>
            <a:ext cx="4657957" cy="238035"/>
          </a:xfrm>
          <a:prstGeom prst="rect">
            <a:avLst/>
          </a:prstGeom>
          <a:solidFill>
            <a:srgbClr val="2F528F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0" name="Téglalap 169">
            <a:extLst>
              <a:ext uri="{FF2B5EF4-FFF2-40B4-BE49-F238E27FC236}">
                <a16:creationId xmlns:a16="http://schemas.microsoft.com/office/drawing/2014/main" id="{451A6B02-03E8-4332-8C52-93F450F9045D}"/>
              </a:ext>
            </a:extLst>
          </p:cNvPr>
          <p:cNvSpPr/>
          <p:nvPr/>
        </p:nvSpPr>
        <p:spPr>
          <a:xfrm rot="5400000">
            <a:off x="-894483" y="2691143"/>
            <a:ext cx="4657957" cy="238035"/>
          </a:xfrm>
          <a:prstGeom prst="rect">
            <a:avLst/>
          </a:prstGeom>
          <a:solidFill>
            <a:srgbClr val="2F528F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1" name="Téglalap 170">
            <a:extLst>
              <a:ext uri="{FF2B5EF4-FFF2-40B4-BE49-F238E27FC236}">
                <a16:creationId xmlns:a16="http://schemas.microsoft.com/office/drawing/2014/main" id="{7CAFBB81-B12B-4A5A-B2C4-3061509EF3ED}"/>
              </a:ext>
            </a:extLst>
          </p:cNvPr>
          <p:cNvSpPr/>
          <p:nvPr/>
        </p:nvSpPr>
        <p:spPr>
          <a:xfrm rot="5400000">
            <a:off x="4807901" y="-6912986"/>
            <a:ext cx="2564759" cy="12180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2" name="Téglalap 171">
            <a:extLst>
              <a:ext uri="{FF2B5EF4-FFF2-40B4-BE49-F238E27FC236}">
                <a16:creationId xmlns:a16="http://schemas.microsoft.com/office/drawing/2014/main" id="{33953D65-771A-49CE-9D01-BEAB858B2148}"/>
              </a:ext>
            </a:extLst>
          </p:cNvPr>
          <p:cNvSpPr/>
          <p:nvPr/>
        </p:nvSpPr>
        <p:spPr>
          <a:xfrm rot="5400000">
            <a:off x="4893686" y="475618"/>
            <a:ext cx="2393195" cy="12180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24F3CC3-424A-42A1-A36B-6D486C775E5C}"/>
              </a:ext>
            </a:extLst>
          </p:cNvPr>
          <p:cNvSpPr txBox="1"/>
          <p:nvPr/>
        </p:nvSpPr>
        <p:spPr>
          <a:xfrm>
            <a:off x="5723635" y="2975292"/>
            <a:ext cx="315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auhaus 93" panose="04030905020B02020C02" pitchFamily="82" charset="0"/>
              </a:rPr>
              <a:t>Ferenc város, Sándor utca 63 </a:t>
            </a:r>
          </a:p>
        </p:txBody>
      </p:sp>
      <p:sp>
        <p:nvSpPr>
          <p:cNvPr id="173" name="Szövegdoboz 172">
            <a:extLst>
              <a:ext uri="{FF2B5EF4-FFF2-40B4-BE49-F238E27FC236}">
                <a16:creationId xmlns:a16="http://schemas.microsoft.com/office/drawing/2014/main" id="{380C0996-9CDA-4336-A255-3D47025B6603}"/>
              </a:ext>
            </a:extLst>
          </p:cNvPr>
          <p:cNvSpPr txBox="1"/>
          <p:nvPr/>
        </p:nvSpPr>
        <p:spPr>
          <a:xfrm>
            <a:off x="5699275" y="3238080"/>
            <a:ext cx="482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auhaus 93" panose="04030905020B02020C02" pitchFamily="82" charset="0"/>
              </a:rPr>
              <a:t>BUBIAUTOMOSO.hu</a:t>
            </a:r>
          </a:p>
        </p:txBody>
      </p: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8169AB28-658C-46A3-BC3D-138B9F398F3A}"/>
              </a:ext>
            </a:extLst>
          </p:cNvPr>
          <p:cNvGrpSpPr/>
          <p:nvPr/>
        </p:nvGrpSpPr>
        <p:grpSpPr>
          <a:xfrm>
            <a:off x="2589588" y="3655244"/>
            <a:ext cx="228542" cy="247181"/>
            <a:chOff x="652300" y="2940401"/>
            <a:chExt cx="228542" cy="247181"/>
          </a:xfrm>
        </p:grpSpPr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00E9A550-28A1-4790-93A4-B2051D14BF7A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371FA52C-15F3-4E2E-BCA3-7FD5B7CE293F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AD480B1-A32F-403F-B953-D6674FDDB4E8}"/>
              </a:ext>
            </a:extLst>
          </p:cNvPr>
          <p:cNvGrpSpPr/>
          <p:nvPr/>
        </p:nvGrpSpPr>
        <p:grpSpPr>
          <a:xfrm>
            <a:off x="2432662" y="3270747"/>
            <a:ext cx="228542" cy="247181"/>
            <a:chOff x="652300" y="2940401"/>
            <a:chExt cx="228542" cy="247181"/>
          </a:xfrm>
        </p:grpSpPr>
        <p:sp>
          <p:nvSpPr>
            <p:cNvPr id="176" name="Ellipszis 175">
              <a:extLst>
                <a:ext uri="{FF2B5EF4-FFF2-40B4-BE49-F238E27FC236}">
                  <a16:creationId xmlns:a16="http://schemas.microsoft.com/office/drawing/2014/main" id="{B1A7D15F-6DDC-479B-8E99-64A532487832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Ellipszis 176">
              <a:extLst>
                <a:ext uri="{FF2B5EF4-FFF2-40B4-BE49-F238E27FC236}">
                  <a16:creationId xmlns:a16="http://schemas.microsoft.com/office/drawing/2014/main" id="{F21FD460-9F88-448B-83CC-DF6F7264F2F6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8" name="Csoportba foglalás 177">
            <a:extLst>
              <a:ext uri="{FF2B5EF4-FFF2-40B4-BE49-F238E27FC236}">
                <a16:creationId xmlns:a16="http://schemas.microsoft.com/office/drawing/2014/main" id="{0F773642-6AD0-4654-85B7-43BCF385C720}"/>
              </a:ext>
            </a:extLst>
          </p:cNvPr>
          <p:cNvGrpSpPr/>
          <p:nvPr/>
        </p:nvGrpSpPr>
        <p:grpSpPr>
          <a:xfrm>
            <a:off x="2959306" y="3505748"/>
            <a:ext cx="228542" cy="247181"/>
            <a:chOff x="652300" y="2940401"/>
            <a:chExt cx="228542" cy="247181"/>
          </a:xfrm>
        </p:grpSpPr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DDDA53FC-CCFE-4EA6-A09D-C95984C62165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Ellipszis 179">
              <a:extLst>
                <a:ext uri="{FF2B5EF4-FFF2-40B4-BE49-F238E27FC236}">
                  <a16:creationId xmlns:a16="http://schemas.microsoft.com/office/drawing/2014/main" id="{975BB032-1D98-4962-B769-742B18DF4A97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1" name="Csoportba foglalás 180">
            <a:extLst>
              <a:ext uri="{FF2B5EF4-FFF2-40B4-BE49-F238E27FC236}">
                <a16:creationId xmlns:a16="http://schemas.microsoft.com/office/drawing/2014/main" id="{82C68744-D120-4D88-A452-DAF508EC5E19}"/>
              </a:ext>
            </a:extLst>
          </p:cNvPr>
          <p:cNvGrpSpPr/>
          <p:nvPr/>
        </p:nvGrpSpPr>
        <p:grpSpPr>
          <a:xfrm>
            <a:off x="3327885" y="3908091"/>
            <a:ext cx="228542" cy="247181"/>
            <a:chOff x="652300" y="2940401"/>
            <a:chExt cx="228542" cy="247181"/>
          </a:xfrm>
        </p:grpSpPr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DDE5AE96-69C0-40EE-908F-3723D558215F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324879A1-07E7-459A-82B3-E4B2DE4A5B88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0CE46B9C-D645-4D93-9108-EF8420150978}"/>
              </a:ext>
            </a:extLst>
          </p:cNvPr>
          <p:cNvGrpSpPr/>
          <p:nvPr/>
        </p:nvGrpSpPr>
        <p:grpSpPr>
          <a:xfrm>
            <a:off x="3565827" y="3538202"/>
            <a:ext cx="228542" cy="247181"/>
            <a:chOff x="652300" y="2940401"/>
            <a:chExt cx="228542" cy="247181"/>
          </a:xfrm>
        </p:grpSpPr>
        <p:sp>
          <p:nvSpPr>
            <p:cNvPr id="185" name="Ellipszis 184">
              <a:extLst>
                <a:ext uri="{FF2B5EF4-FFF2-40B4-BE49-F238E27FC236}">
                  <a16:creationId xmlns:a16="http://schemas.microsoft.com/office/drawing/2014/main" id="{C7834419-691F-4B0F-9909-99BD25F0CA29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Ellipszis 185">
              <a:extLst>
                <a:ext uri="{FF2B5EF4-FFF2-40B4-BE49-F238E27FC236}">
                  <a16:creationId xmlns:a16="http://schemas.microsoft.com/office/drawing/2014/main" id="{C731E2BA-11C9-4140-BCF7-5D366BE9F302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7" name="Csoportba foglalás 186">
            <a:extLst>
              <a:ext uri="{FF2B5EF4-FFF2-40B4-BE49-F238E27FC236}">
                <a16:creationId xmlns:a16="http://schemas.microsoft.com/office/drawing/2014/main" id="{8E2882FC-C4F4-4F95-89BF-07AA05D709B3}"/>
              </a:ext>
            </a:extLst>
          </p:cNvPr>
          <p:cNvGrpSpPr/>
          <p:nvPr/>
        </p:nvGrpSpPr>
        <p:grpSpPr>
          <a:xfrm>
            <a:off x="3923803" y="4084595"/>
            <a:ext cx="228542" cy="247181"/>
            <a:chOff x="652300" y="2940401"/>
            <a:chExt cx="228542" cy="247181"/>
          </a:xfrm>
        </p:grpSpPr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00C45D14-8049-4DB3-A697-21B9D398D556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Ellipszis 188">
              <a:extLst>
                <a:ext uri="{FF2B5EF4-FFF2-40B4-BE49-F238E27FC236}">
                  <a16:creationId xmlns:a16="http://schemas.microsoft.com/office/drawing/2014/main" id="{B5283CB5-8E87-4C40-A470-BF3D831AB783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BB7F9557-ADE5-4F7A-9C9B-4124DD894289}"/>
              </a:ext>
            </a:extLst>
          </p:cNvPr>
          <p:cNvGrpSpPr/>
          <p:nvPr/>
        </p:nvGrpSpPr>
        <p:grpSpPr>
          <a:xfrm>
            <a:off x="4102989" y="3104041"/>
            <a:ext cx="228542" cy="247181"/>
            <a:chOff x="652300" y="2940401"/>
            <a:chExt cx="228542" cy="247181"/>
          </a:xfrm>
        </p:grpSpPr>
        <p:sp>
          <p:nvSpPr>
            <p:cNvPr id="191" name="Ellipszis 190">
              <a:extLst>
                <a:ext uri="{FF2B5EF4-FFF2-40B4-BE49-F238E27FC236}">
                  <a16:creationId xmlns:a16="http://schemas.microsoft.com/office/drawing/2014/main" id="{841F3D46-D1BB-40A7-A8C9-6CCFA95290D6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Ellipszis 191">
              <a:extLst>
                <a:ext uri="{FF2B5EF4-FFF2-40B4-BE49-F238E27FC236}">
                  <a16:creationId xmlns:a16="http://schemas.microsoft.com/office/drawing/2014/main" id="{316A2DE4-CBE1-4E20-AA4C-DCD1BB43E9D2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312B0110-311F-434D-9DEF-782FE8865AF3}"/>
              </a:ext>
            </a:extLst>
          </p:cNvPr>
          <p:cNvGrpSpPr/>
          <p:nvPr/>
        </p:nvGrpSpPr>
        <p:grpSpPr>
          <a:xfrm>
            <a:off x="4245643" y="3692196"/>
            <a:ext cx="228542" cy="247181"/>
            <a:chOff x="652300" y="2940401"/>
            <a:chExt cx="228542" cy="247181"/>
          </a:xfrm>
        </p:grpSpPr>
        <p:sp>
          <p:nvSpPr>
            <p:cNvPr id="194" name="Ellipszis 193">
              <a:extLst>
                <a:ext uri="{FF2B5EF4-FFF2-40B4-BE49-F238E27FC236}">
                  <a16:creationId xmlns:a16="http://schemas.microsoft.com/office/drawing/2014/main" id="{68D5AF35-D9BF-48FB-B780-DD25E4DF54ED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Ellipszis 194">
              <a:extLst>
                <a:ext uri="{FF2B5EF4-FFF2-40B4-BE49-F238E27FC236}">
                  <a16:creationId xmlns:a16="http://schemas.microsoft.com/office/drawing/2014/main" id="{6CCE9F7D-655E-4C37-807D-BAA0EBD85488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25C6293A-152C-4B91-9E1C-AF9B7C1A36A6}"/>
              </a:ext>
            </a:extLst>
          </p:cNvPr>
          <p:cNvGrpSpPr/>
          <p:nvPr/>
        </p:nvGrpSpPr>
        <p:grpSpPr>
          <a:xfrm>
            <a:off x="4854284" y="3388622"/>
            <a:ext cx="228542" cy="247181"/>
            <a:chOff x="652300" y="2940401"/>
            <a:chExt cx="228542" cy="247181"/>
          </a:xfrm>
        </p:grpSpPr>
        <p:sp>
          <p:nvSpPr>
            <p:cNvPr id="197" name="Ellipszis 196">
              <a:extLst>
                <a:ext uri="{FF2B5EF4-FFF2-40B4-BE49-F238E27FC236}">
                  <a16:creationId xmlns:a16="http://schemas.microsoft.com/office/drawing/2014/main" id="{985E41DD-A829-4C05-A390-F11D46F02A7A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Ellipszis 197">
              <a:extLst>
                <a:ext uri="{FF2B5EF4-FFF2-40B4-BE49-F238E27FC236}">
                  <a16:creationId xmlns:a16="http://schemas.microsoft.com/office/drawing/2014/main" id="{2FC18B29-1052-407A-9ED6-1D778DD844E2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9" name="Csoportba foglalás 198">
            <a:extLst>
              <a:ext uri="{FF2B5EF4-FFF2-40B4-BE49-F238E27FC236}">
                <a16:creationId xmlns:a16="http://schemas.microsoft.com/office/drawing/2014/main" id="{21262775-7421-4335-AD03-DB93E8CDED5F}"/>
              </a:ext>
            </a:extLst>
          </p:cNvPr>
          <p:cNvGrpSpPr/>
          <p:nvPr/>
        </p:nvGrpSpPr>
        <p:grpSpPr>
          <a:xfrm>
            <a:off x="4896760" y="4050273"/>
            <a:ext cx="228542" cy="247181"/>
            <a:chOff x="652300" y="2940401"/>
            <a:chExt cx="228542" cy="247181"/>
          </a:xfrm>
        </p:grpSpPr>
        <p:sp>
          <p:nvSpPr>
            <p:cNvPr id="200" name="Ellipszis 199">
              <a:extLst>
                <a:ext uri="{FF2B5EF4-FFF2-40B4-BE49-F238E27FC236}">
                  <a16:creationId xmlns:a16="http://schemas.microsoft.com/office/drawing/2014/main" id="{FC84A37A-3E77-4D4D-ACE8-995FC3B99820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Ellipszis 200">
              <a:extLst>
                <a:ext uri="{FF2B5EF4-FFF2-40B4-BE49-F238E27FC236}">
                  <a16:creationId xmlns:a16="http://schemas.microsoft.com/office/drawing/2014/main" id="{377E3FCE-66A6-4F5C-8013-EAFA7F3EAD92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2" name="Csoportba foglalás 201">
            <a:extLst>
              <a:ext uri="{FF2B5EF4-FFF2-40B4-BE49-F238E27FC236}">
                <a16:creationId xmlns:a16="http://schemas.microsoft.com/office/drawing/2014/main" id="{9286E5B0-A0ED-46A4-B934-E1C69AA0D4E8}"/>
              </a:ext>
            </a:extLst>
          </p:cNvPr>
          <p:cNvGrpSpPr/>
          <p:nvPr/>
        </p:nvGrpSpPr>
        <p:grpSpPr>
          <a:xfrm>
            <a:off x="5255454" y="3096022"/>
            <a:ext cx="228542" cy="247181"/>
            <a:chOff x="652300" y="2940401"/>
            <a:chExt cx="228542" cy="247181"/>
          </a:xfrm>
        </p:grpSpPr>
        <p:sp>
          <p:nvSpPr>
            <p:cNvPr id="203" name="Ellipszis 202">
              <a:extLst>
                <a:ext uri="{FF2B5EF4-FFF2-40B4-BE49-F238E27FC236}">
                  <a16:creationId xmlns:a16="http://schemas.microsoft.com/office/drawing/2014/main" id="{821FF44C-8645-4E5E-A89D-AE0DF331240C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BBF6BEE0-16EE-4776-84C8-4E62A65C7FC1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5" name="Csoportba foglalás 204">
            <a:extLst>
              <a:ext uri="{FF2B5EF4-FFF2-40B4-BE49-F238E27FC236}">
                <a16:creationId xmlns:a16="http://schemas.microsoft.com/office/drawing/2014/main" id="{A92B10FC-B415-4457-98EA-3A1BFD3615E9}"/>
              </a:ext>
            </a:extLst>
          </p:cNvPr>
          <p:cNvGrpSpPr/>
          <p:nvPr/>
        </p:nvGrpSpPr>
        <p:grpSpPr>
          <a:xfrm>
            <a:off x="5275005" y="3714743"/>
            <a:ext cx="228542" cy="247181"/>
            <a:chOff x="652300" y="2940401"/>
            <a:chExt cx="228542" cy="247181"/>
          </a:xfrm>
        </p:grpSpPr>
        <p:sp>
          <p:nvSpPr>
            <p:cNvPr id="206" name="Ellipszis 205">
              <a:extLst>
                <a:ext uri="{FF2B5EF4-FFF2-40B4-BE49-F238E27FC236}">
                  <a16:creationId xmlns:a16="http://schemas.microsoft.com/office/drawing/2014/main" id="{CA3A77C7-4990-44F8-A05D-3E3C8707E278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Ellipszis 206">
              <a:extLst>
                <a:ext uri="{FF2B5EF4-FFF2-40B4-BE49-F238E27FC236}">
                  <a16:creationId xmlns:a16="http://schemas.microsoft.com/office/drawing/2014/main" id="{9F136B9D-19FB-4CF5-8352-1826809CE9E1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8" name="Csoportba foglalás 207">
            <a:extLst>
              <a:ext uri="{FF2B5EF4-FFF2-40B4-BE49-F238E27FC236}">
                <a16:creationId xmlns:a16="http://schemas.microsoft.com/office/drawing/2014/main" id="{47FA8462-5000-4367-841E-52EE2782BA6A}"/>
              </a:ext>
            </a:extLst>
          </p:cNvPr>
          <p:cNvGrpSpPr/>
          <p:nvPr/>
        </p:nvGrpSpPr>
        <p:grpSpPr>
          <a:xfrm>
            <a:off x="6068118" y="3867263"/>
            <a:ext cx="228542" cy="247181"/>
            <a:chOff x="652300" y="2940401"/>
            <a:chExt cx="228542" cy="247181"/>
          </a:xfrm>
        </p:grpSpPr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0773A4C6-48D9-4085-9F75-ADD9AD6EC1B6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Ellipszis 209">
              <a:extLst>
                <a:ext uri="{FF2B5EF4-FFF2-40B4-BE49-F238E27FC236}">
                  <a16:creationId xmlns:a16="http://schemas.microsoft.com/office/drawing/2014/main" id="{494B3D32-0800-4510-81DF-8C1E84EDED2F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C6A91B2-4C72-4531-B9D3-E2F080B17B53}"/>
              </a:ext>
            </a:extLst>
          </p:cNvPr>
          <p:cNvGrpSpPr/>
          <p:nvPr/>
        </p:nvGrpSpPr>
        <p:grpSpPr>
          <a:xfrm>
            <a:off x="5795277" y="3556379"/>
            <a:ext cx="228542" cy="247181"/>
            <a:chOff x="652300" y="2940401"/>
            <a:chExt cx="228542" cy="247181"/>
          </a:xfrm>
        </p:grpSpPr>
        <p:sp>
          <p:nvSpPr>
            <p:cNvPr id="215" name="Ellipszis 214">
              <a:extLst>
                <a:ext uri="{FF2B5EF4-FFF2-40B4-BE49-F238E27FC236}">
                  <a16:creationId xmlns:a16="http://schemas.microsoft.com/office/drawing/2014/main" id="{02223582-9896-4F4A-835F-56CFDC17F463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6" name="Ellipszis 215">
              <a:extLst>
                <a:ext uri="{FF2B5EF4-FFF2-40B4-BE49-F238E27FC236}">
                  <a16:creationId xmlns:a16="http://schemas.microsoft.com/office/drawing/2014/main" id="{16284D78-A8DE-4399-A644-1B768A93A61B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7" name="Csoportba foglalás 216">
            <a:extLst>
              <a:ext uri="{FF2B5EF4-FFF2-40B4-BE49-F238E27FC236}">
                <a16:creationId xmlns:a16="http://schemas.microsoft.com/office/drawing/2014/main" id="{87120DBD-873D-4DA0-8A85-2AFD0E8F552B}"/>
              </a:ext>
            </a:extLst>
          </p:cNvPr>
          <p:cNvGrpSpPr/>
          <p:nvPr/>
        </p:nvGrpSpPr>
        <p:grpSpPr>
          <a:xfrm>
            <a:off x="2634286" y="2683072"/>
            <a:ext cx="228542" cy="247181"/>
            <a:chOff x="652300" y="2940401"/>
            <a:chExt cx="228542" cy="247181"/>
          </a:xfrm>
        </p:grpSpPr>
        <p:sp>
          <p:nvSpPr>
            <p:cNvPr id="218" name="Ellipszis 217">
              <a:extLst>
                <a:ext uri="{FF2B5EF4-FFF2-40B4-BE49-F238E27FC236}">
                  <a16:creationId xmlns:a16="http://schemas.microsoft.com/office/drawing/2014/main" id="{59D4CC8E-CBAC-4A3D-91C5-16E72A659B65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Ellipszis 218">
              <a:extLst>
                <a:ext uri="{FF2B5EF4-FFF2-40B4-BE49-F238E27FC236}">
                  <a16:creationId xmlns:a16="http://schemas.microsoft.com/office/drawing/2014/main" id="{812E0924-5A0C-4740-A2A7-5BA9E52B6FD8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0" name="Csoportba foglalás 219">
            <a:extLst>
              <a:ext uri="{FF2B5EF4-FFF2-40B4-BE49-F238E27FC236}">
                <a16:creationId xmlns:a16="http://schemas.microsoft.com/office/drawing/2014/main" id="{F342A660-8A9F-4E2A-99E7-4630256E65A6}"/>
              </a:ext>
            </a:extLst>
          </p:cNvPr>
          <p:cNvGrpSpPr/>
          <p:nvPr/>
        </p:nvGrpSpPr>
        <p:grpSpPr>
          <a:xfrm>
            <a:off x="6602495" y="4001276"/>
            <a:ext cx="228542" cy="247181"/>
            <a:chOff x="652300" y="2940401"/>
            <a:chExt cx="228542" cy="247181"/>
          </a:xfrm>
        </p:grpSpPr>
        <p:sp>
          <p:nvSpPr>
            <p:cNvPr id="221" name="Ellipszis 220">
              <a:extLst>
                <a:ext uri="{FF2B5EF4-FFF2-40B4-BE49-F238E27FC236}">
                  <a16:creationId xmlns:a16="http://schemas.microsoft.com/office/drawing/2014/main" id="{2A417F8D-55D6-484D-A644-2E2F619B0380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2" name="Ellipszis 221">
              <a:extLst>
                <a:ext uri="{FF2B5EF4-FFF2-40B4-BE49-F238E27FC236}">
                  <a16:creationId xmlns:a16="http://schemas.microsoft.com/office/drawing/2014/main" id="{40F30015-C1BC-4DA2-8705-84FA49BEA2BB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3" name="Csoportba foglalás 222">
            <a:extLst>
              <a:ext uri="{FF2B5EF4-FFF2-40B4-BE49-F238E27FC236}">
                <a16:creationId xmlns:a16="http://schemas.microsoft.com/office/drawing/2014/main" id="{324F5CAD-F12E-49F7-8318-E834FE417C25}"/>
              </a:ext>
            </a:extLst>
          </p:cNvPr>
          <p:cNvGrpSpPr/>
          <p:nvPr/>
        </p:nvGrpSpPr>
        <p:grpSpPr>
          <a:xfrm>
            <a:off x="6801404" y="3547587"/>
            <a:ext cx="228542" cy="247181"/>
            <a:chOff x="652300" y="2940401"/>
            <a:chExt cx="228542" cy="247181"/>
          </a:xfrm>
        </p:grpSpPr>
        <p:sp>
          <p:nvSpPr>
            <p:cNvPr id="224" name="Ellipszis 223">
              <a:extLst>
                <a:ext uri="{FF2B5EF4-FFF2-40B4-BE49-F238E27FC236}">
                  <a16:creationId xmlns:a16="http://schemas.microsoft.com/office/drawing/2014/main" id="{A9A7CFA0-5A1C-479B-A37B-88CC36496FBF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Ellipszis 224">
              <a:extLst>
                <a:ext uri="{FF2B5EF4-FFF2-40B4-BE49-F238E27FC236}">
                  <a16:creationId xmlns:a16="http://schemas.microsoft.com/office/drawing/2014/main" id="{DF458E3F-DA06-4DBF-9413-7086B4320230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6" name="Csoportba foglalás 225">
            <a:extLst>
              <a:ext uri="{FF2B5EF4-FFF2-40B4-BE49-F238E27FC236}">
                <a16:creationId xmlns:a16="http://schemas.microsoft.com/office/drawing/2014/main" id="{7F83C3D5-9E7E-4C10-A9EF-680BD0075158}"/>
              </a:ext>
            </a:extLst>
          </p:cNvPr>
          <p:cNvGrpSpPr/>
          <p:nvPr/>
        </p:nvGrpSpPr>
        <p:grpSpPr>
          <a:xfrm>
            <a:off x="7196469" y="3614464"/>
            <a:ext cx="228542" cy="247181"/>
            <a:chOff x="652300" y="2940401"/>
            <a:chExt cx="228542" cy="247181"/>
          </a:xfrm>
        </p:grpSpPr>
        <p:sp>
          <p:nvSpPr>
            <p:cNvPr id="227" name="Ellipszis 226">
              <a:extLst>
                <a:ext uri="{FF2B5EF4-FFF2-40B4-BE49-F238E27FC236}">
                  <a16:creationId xmlns:a16="http://schemas.microsoft.com/office/drawing/2014/main" id="{356CD13B-23F4-48B3-9D68-15140EF12BF6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Ellipszis 227">
              <a:extLst>
                <a:ext uri="{FF2B5EF4-FFF2-40B4-BE49-F238E27FC236}">
                  <a16:creationId xmlns:a16="http://schemas.microsoft.com/office/drawing/2014/main" id="{20A27559-554A-41A8-9EC6-9F07116AEF49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3CCBB43-ED74-46CF-A22B-DD4618445635}"/>
              </a:ext>
            </a:extLst>
          </p:cNvPr>
          <p:cNvGrpSpPr/>
          <p:nvPr/>
        </p:nvGrpSpPr>
        <p:grpSpPr>
          <a:xfrm>
            <a:off x="7287951" y="3975933"/>
            <a:ext cx="228542" cy="247181"/>
            <a:chOff x="652300" y="2940401"/>
            <a:chExt cx="228542" cy="247181"/>
          </a:xfrm>
        </p:grpSpPr>
        <p:sp>
          <p:nvSpPr>
            <p:cNvPr id="230" name="Ellipszis 229">
              <a:extLst>
                <a:ext uri="{FF2B5EF4-FFF2-40B4-BE49-F238E27FC236}">
                  <a16:creationId xmlns:a16="http://schemas.microsoft.com/office/drawing/2014/main" id="{B3DEBA9B-5E42-4941-B752-D5B77F700838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Ellipszis 230">
              <a:extLst>
                <a:ext uri="{FF2B5EF4-FFF2-40B4-BE49-F238E27FC236}">
                  <a16:creationId xmlns:a16="http://schemas.microsoft.com/office/drawing/2014/main" id="{16775671-394C-45E5-AA33-E9BD50255F24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2" name="Csoportba foglalás 231">
            <a:extLst>
              <a:ext uri="{FF2B5EF4-FFF2-40B4-BE49-F238E27FC236}">
                <a16:creationId xmlns:a16="http://schemas.microsoft.com/office/drawing/2014/main" id="{611D4E77-02A3-45FA-8DDE-DE3D2EB12278}"/>
              </a:ext>
            </a:extLst>
          </p:cNvPr>
          <p:cNvGrpSpPr/>
          <p:nvPr/>
        </p:nvGrpSpPr>
        <p:grpSpPr>
          <a:xfrm>
            <a:off x="7972008" y="3381881"/>
            <a:ext cx="228542" cy="247181"/>
            <a:chOff x="652300" y="2940401"/>
            <a:chExt cx="228542" cy="247181"/>
          </a:xfrm>
        </p:grpSpPr>
        <p:sp>
          <p:nvSpPr>
            <p:cNvPr id="233" name="Ellipszis 232">
              <a:extLst>
                <a:ext uri="{FF2B5EF4-FFF2-40B4-BE49-F238E27FC236}">
                  <a16:creationId xmlns:a16="http://schemas.microsoft.com/office/drawing/2014/main" id="{0A1DB8C6-321D-4D94-AB92-4F257B047EFF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Ellipszis 233">
              <a:extLst>
                <a:ext uri="{FF2B5EF4-FFF2-40B4-BE49-F238E27FC236}">
                  <a16:creationId xmlns:a16="http://schemas.microsoft.com/office/drawing/2014/main" id="{4FE3210F-A33A-459C-810B-387C1BEFD7FB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5" name="Csoportba foglalás 234">
            <a:extLst>
              <a:ext uri="{FF2B5EF4-FFF2-40B4-BE49-F238E27FC236}">
                <a16:creationId xmlns:a16="http://schemas.microsoft.com/office/drawing/2014/main" id="{8A9D492B-0E54-44BE-966F-691C1977E7D9}"/>
              </a:ext>
            </a:extLst>
          </p:cNvPr>
          <p:cNvGrpSpPr/>
          <p:nvPr/>
        </p:nvGrpSpPr>
        <p:grpSpPr>
          <a:xfrm>
            <a:off x="7684176" y="3850467"/>
            <a:ext cx="228542" cy="247181"/>
            <a:chOff x="652300" y="2940401"/>
            <a:chExt cx="228542" cy="247181"/>
          </a:xfrm>
        </p:grpSpPr>
        <p:sp>
          <p:nvSpPr>
            <p:cNvPr id="236" name="Ellipszis 235">
              <a:extLst>
                <a:ext uri="{FF2B5EF4-FFF2-40B4-BE49-F238E27FC236}">
                  <a16:creationId xmlns:a16="http://schemas.microsoft.com/office/drawing/2014/main" id="{3B8E7F75-B804-4FD1-A6B0-57F6DDE40342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Ellipszis 236">
              <a:extLst>
                <a:ext uri="{FF2B5EF4-FFF2-40B4-BE49-F238E27FC236}">
                  <a16:creationId xmlns:a16="http://schemas.microsoft.com/office/drawing/2014/main" id="{F5B0BAC1-DFB2-4B6B-8145-7CB05FAFFE50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8" name="Csoportba foglalás 237">
            <a:extLst>
              <a:ext uri="{FF2B5EF4-FFF2-40B4-BE49-F238E27FC236}">
                <a16:creationId xmlns:a16="http://schemas.microsoft.com/office/drawing/2014/main" id="{47D4AB8F-057B-41D9-82C2-5278F5842E5E}"/>
              </a:ext>
            </a:extLst>
          </p:cNvPr>
          <p:cNvGrpSpPr/>
          <p:nvPr/>
        </p:nvGrpSpPr>
        <p:grpSpPr>
          <a:xfrm>
            <a:off x="8782988" y="3086924"/>
            <a:ext cx="228542" cy="247181"/>
            <a:chOff x="652300" y="2940401"/>
            <a:chExt cx="228542" cy="247181"/>
          </a:xfrm>
        </p:grpSpPr>
        <p:sp>
          <p:nvSpPr>
            <p:cNvPr id="239" name="Ellipszis 238">
              <a:extLst>
                <a:ext uri="{FF2B5EF4-FFF2-40B4-BE49-F238E27FC236}">
                  <a16:creationId xmlns:a16="http://schemas.microsoft.com/office/drawing/2014/main" id="{7CB6E0CD-658F-46D4-B8EB-577D69EA35B8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Ellipszis 239">
              <a:extLst>
                <a:ext uri="{FF2B5EF4-FFF2-40B4-BE49-F238E27FC236}">
                  <a16:creationId xmlns:a16="http://schemas.microsoft.com/office/drawing/2014/main" id="{B8D290DE-E855-4DFD-B3F5-057EBBD0018C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1" name="Csoportba foglalás 240">
            <a:extLst>
              <a:ext uri="{FF2B5EF4-FFF2-40B4-BE49-F238E27FC236}">
                <a16:creationId xmlns:a16="http://schemas.microsoft.com/office/drawing/2014/main" id="{F672CCFD-1581-4AB8-9DCD-B8725B177160}"/>
              </a:ext>
            </a:extLst>
          </p:cNvPr>
          <p:cNvGrpSpPr/>
          <p:nvPr/>
        </p:nvGrpSpPr>
        <p:grpSpPr>
          <a:xfrm>
            <a:off x="8472351" y="3488399"/>
            <a:ext cx="228542" cy="247181"/>
            <a:chOff x="652300" y="2940401"/>
            <a:chExt cx="228542" cy="247181"/>
          </a:xfrm>
        </p:grpSpPr>
        <p:sp>
          <p:nvSpPr>
            <p:cNvPr id="242" name="Ellipszis 241">
              <a:extLst>
                <a:ext uri="{FF2B5EF4-FFF2-40B4-BE49-F238E27FC236}">
                  <a16:creationId xmlns:a16="http://schemas.microsoft.com/office/drawing/2014/main" id="{43D9CE19-1F9A-4504-87CE-FD075C54F25B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3" name="Ellipszis 242">
              <a:extLst>
                <a:ext uri="{FF2B5EF4-FFF2-40B4-BE49-F238E27FC236}">
                  <a16:creationId xmlns:a16="http://schemas.microsoft.com/office/drawing/2014/main" id="{6B12C1AB-BFBF-4864-A69D-82DE1D34A6B9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4" name="Csoportba foglalás 243">
            <a:extLst>
              <a:ext uri="{FF2B5EF4-FFF2-40B4-BE49-F238E27FC236}">
                <a16:creationId xmlns:a16="http://schemas.microsoft.com/office/drawing/2014/main" id="{B375A126-EB4F-4449-BEF1-4D9AD5E62D50}"/>
              </a:ext>
            </a:extLst>
          </p:cNvPr>
          <p:cNvGrpSpPr/>
          <p:nvPr/>
        </p:nvGrpSpPr>
        <p:grpSpPr>
          <a:xfrm>
            <a:off x="8320092" y="4084594"/>
            <a:ext cx="228542" cy="247181"/>
            <a:chOff x="652300" y="2940401"/>
            <a:chExt cx="228542" cy="247181"/>
          </a:xfrm>
        </p:grpSpPr>
        <p:sp>
          <p:nvSpPr>
            <p:cNvPr id="245" name="Ellipszis 244">
              <a:extLst>
                <a:ext uri="{FF2B5EF4-FFF2-40B4-BE49-F238E27FC236}">
                  <a16:creationId xmlns:a16="http://schemas.microsoft.com/office/drawing/2014/main" id="{E03619DE-F55E-46C5-B40D-D4D6B7BAC887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Ellipszis 245">
              <a:extLst>
                <a:ext uri="{FF2B5EF4-FFF2-40B4-BE49-F238E27FC236}">
                  <a16:creationId xmlns:a16="http://schemas.microsoft.com/office/drawing/2014/main" id="{DD326F61-29EE-4A33-83DD-EE1E5E0D9C6F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7" name="Csoportba foglalás 246">
            <a:extLst>
              <a:ext uri="{FF2B5EF4-FFF2-40B4-BE49-F238E27FC236}">
                <a16:creationId xmlns:a16="http://schemas.microsoft.com/office/drawing/2014/main" id="{52B693C0-4AB7-47C1-80D4-4DC05A2139B7}"/>
              </a:ext>
            </a:extLst>
          </p:cNvPr>
          <p:cNvGrpSpPr/>
          <p:nvPr/>
        </p:nvGrpSpPr>
        <p:grpSpPr>
          <a:xfrm>
            <a:off x="9061890" y="3606506"/>
            <a:ext cx="228542" cy="247181"/>
            <a:chOff x="652300" y="2940401"/>
            <a:chExt cx="228542" cy="247181"/>
          </a:xfrm>
        </p:grpSpPr>
        <p:sp>
          <p:nvSpPr>
            <p:cNvPr id="248" name="Ellipszis 247">
              <a:extLst>
                <a:ext uri="{FF2B5EF4-FFF2-40B4-BE49-F238E27FC236}">
                  <a16:creationId xmlns:a16="http://schemas.microsoft.com/office/drawing/2014/main" id="{5116D936-D2DA-43A1-A1AA-060FDEE29083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Ellipszis 248">
              <a:extLst>
                <a:ext uri="{FF2B5EF4-FFF2-40B4-BE49-F238E27FC236}">
                  <a16:creationId xmlns:a16="http://schemas.microsoft.com/office/drawing/2014/main" id="{BE00679D-B8FA-40EF-8B32-EB6D17CD1CFF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53" name="Szalag: lefelé billentett 252">
            <a:extLst>
              <a:ext uri="{FF2B5EF4-FFF2-40B4-BE49-F238E27FC236}">
                <a16:creationId xmlns:a16="http://schemas.microsoft.com/office/drawing/2014/main" id="{8A1CBE38-2C1D-4E51-8E98-901BE27CFE55}"/>
              </a:ext>
            </a:extLst>
          </p:cNvPr>
          <p:cNvSpPr/>
          <p:nvPr/>
        </p:nvSpPr>
        <p:spPr>
          <a:xfrm rot="20638638">
            <a:off x="1215483" y="1220551"/>
            <a:ext cx="5430829" cy="511469"/>
          </a:xfrm>
          <a:prstGeom prst="ribbon">
            <a:avLst>
              <a:gd name="adj1" fmla="val 16667"/>
              <a:gd name="adj2" fmla="val 563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EDA4786-35FA-4271-964B-4860C27B2215}"/>
              </a:ext>
            </a:extLst>
          </p:cNvPr>
          <p:cNvSpPr txBox="1"/>
          <p:nvPr/>
        </p:nvSpPr>
        <p:spPr>
          <a:xfrm rot="20651395">
            <a:off x="2368033" y="1304209"/>
            <a:ext cx="3448571" cy="380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auhaus 93" panose="04030905020B02020C02" pitchFamily="82" charset="0"/>
              </a:rPr>
              <a:t>Habos mosás és minden tiszta</a:t>
            </a:r>
          </a:p>
        </p:txBody>
      </p:sp>
      <p:sp>
        <p:nvSpPr>
          <p:cNvPr id="254" name="Téglalap 253"/>
          <p:cNvSpPr/>
          <p:nvPr/>
        </p:nvSpPr>
        <p:spPr>
          <a:xfrm>
            <a:off x="2497847" y="714007"/>
            <a:ext cx="186113" cy="405340"/>
          </a:xfrm>
          <a:prstGeom prst="rect">
            <a:avLst/>
          </a:pr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5" name="Téglalap 254"/>
          <p:cNvSpPr/>
          <p:nvPr/>
        </p:nvSpPr>
        <p:spPr>
          <a:xfrm>
            <a:off x="9001970" y="710302"/>
            <a:ext cx="187303" cy="378813"/>
          </a:xfrm>
          <a:prstGeom prst="rect">
            <a:avLst/>
          </a:pr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6" name="Téglalap 255"/>
          <p:cNvSpPr/>
          <p:nvPr/>
        </p:nvSpPr>
        <p:spPr>
          <a:xfrm>
            <a:off x="6877615" y="1119347"/>
            <a:ext cx="167784" cy="350776"/>
          </a:xfrm>
          <a:prstGeom prst="rect">
            <a:avLst/>
          </a:prstGeom>
          <a:solidFill>
            <a:srgbClr val="2F528F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7" name="Téglalap 256"/>
          <p:cNvSpPr/>
          <p:nvPr/>
        </p:nvSpPr>
        <p:spPr>
          <a:xfrm>
            <a:off x="9541901" y="3761166"/>
            <a:ext cx="290689" cy="207958"/>
          </a:xfrm>
          <a:prstGeom prst="rect">
            <a:avLst/>
          </a:prstGeom>
          <a:solidFill>
            <a:srgbClr val="2F528F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50" name="Csoportba foglalás 249">
            <a:extLst>
              <a:ext uri="{FF2B5EF4-FFF2-40B4-BE49-F238E27FC236}">
                <a16:creationId xmlns:a16="http://schemas.microsoft.com/office/drawing/2014/main" id="{D672086D-31E4-4EF7-BECA-FA9063D211A4}"/>
              </a:ext>
            </a:extLst>
          </p:cNvPr>
          <p:cNvGrpSpPr/>
          <p:nvPr/>
        </p:nvGrpSpPr>
        <p:grpSpPr>
          <a:xfrm>
            <a:off x="9353314" y="3890822"/>
            <a:ext cx="228542" cy="247181"/>
            <a:chOff x="652300" y="2940401"/>
            <a:chExt cx="228542" cy="247181"/>
          </a:xfrm>
        </p:grpSpPr>
        <p:sp>
          <p:nvSpPr>
            <p:cNvPr id="251" name="Ellipszis 250">
              <a:extLst>
                <a:ext uri="{FF2B5EF4-FFF2-40B4-BE49-F238E27FC236}">
                  <a16:creationId xmlns:a16="http://schemas.microsoft.com/office/drawing/2014/main" id="{A9DEAA3C-A61D-4087-8A82-0BD89DA9D248}"/>
                </a:ext>
              </a:extLst>
            </p:cNvPr>
            <p:cNvSpPr/>
            <p:nvPr/>
          </p:nvSpPr>
          <p:spPr>
            <a:xfrm>
              <a:off x="652300" y="2940401"/>
              <a:ext cx="228542" cy="24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Ellipszis 251">
              <a:extLst>
                <a:ext uri="{FF2B5EF4-FFF2-40B4-BE49-F238E27FC236}">
                  <a16:creationId xmlns:a16="http://schemas.microsoft.com/office/drawing/2014/main" id="{585E487E-CBB4-4EDF-8423-50A8DFA8B859}"/>
                </a:ext>
              </a:extLst>
            </p:cNvPr>
            <p:cNvSpPr/>
            <p:nvPr/>
          </p:nvSpPr>
          <p:spPr>
            <a:xfrm>
              <a:off x="746672" y="2994234"/>
              <a:ext cx="87827" cy="754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23300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Szélesvásznú</PresentationFormat>
  <Paragraphs>6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 Gergely Jenő</dc:creator>
  <cp:lastModifiedBy>Kis Gergely Jenő</cp:lastModifiedBy>
  <cp:revision>16</cp:revision>
  <dcterms:created xsi:type="dcterms:W3CDTF">2024-01-12T11:59:12Z</dcterms:created>
  <dcterms:modified xsi:type="dcterms:W3CDTF">2024-02-02T11:55:00Z</dcterms:modified>
</cp:coreProperties>
</file>