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3454E-3EB1-FCC2-7FBD-74BA3801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2495B6-9807-0F01-E90A-F47860AD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3CFAAA-A6C0-9A99-59BB-36621746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31B1A7-F8D7-D954-677A-26A096D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534827-6667-EE99-94A5-0D42256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5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613138-AA4E-E72B-416E-9A96556C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4FF8A12-F6FC-35A0-2897-78322EE9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2FA6A5-82AB-E71C-DCAB-07CEE184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07269F-A4A1-FD22-27FB-40B191E1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599F6E-A12D-AA89-50D9-8A0C768D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31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DA1341-1188-4AA7-2838-93958E161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1B19DC-D0E6-9A32-DDD8-99374554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0371A2-F1E4-9C99-B65F-0B23E754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336342-50C8-4BBA-4E03-9CB679BE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AEA2D6-992D-5C0E-0748-F2B8B992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2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A3E046-6F3A-EE11-CA35-E8586B7A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4722CF-C3EB-07F2-EC6C-847A5927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865292-B6E4-5092-C0BA-F3DE7115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6132C7-F5C8-5A7B-8869-CB57FD72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209480-488E-4075-9A2B-07467F52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8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15BFB-35A7-B1A4-D71F-52C09336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4A1725-1A32-7EBE-C804-8BF90B98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CEAF64-8665-CC27-FE56-B516323A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42D101-845A-0A8A-45EE-C22FB95E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C00F6E-8928-FFC0-74C6-5E4AC041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3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96979D-8CBB-57F9-8F03-93545073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7D2CB5-7FE0-3385-A828-A7BCAF733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CE1E0F-739B-13A7-C51B-682BFFA4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DDEC45-A16C-7BD2-0378-1758DDF3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2B43E1-7944-736A-3113-AB5555C1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F4A431-A353-A651-7340-0B9B9F4D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03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C656C2-02CC-9B38-3AC2-916A16F1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F62DB9-182B-84CE-A129-60F1CF94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492A3E-3839-1052-0E67-114C2996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12F8F49-7E5F-D522-FE1D-49EBAEC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068263C-F1AF-7856-25DC-AE361CED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55C7CA8-5D92-DC20-55DE-700756F6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AE72963-AD9C-7E77-9076-911DB29F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FB08A0-842D-3914-697E-0BBB6972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68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40A58-26AC-60A9-8523-6ABFE01A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0FF46A5-F202-97B3-15B3-91594828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2C72231-2833-F30F-CDD6-5CEB0D25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2BAFF43-B55A-969E-47DE-5C54A848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62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E65F5D0-5DAB-4B6B-FFD5-520EDE3A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9D5B5E4-1C51-29D7-C57F-DDEA98DD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BE382E-030C-5A8A-7145-11EF4A7E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73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8581B2-7519-D4FB-DC4A-0CE9ACB1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2CBEF3-B177-E538-0E45-9B3EDC72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3A00DC-DE85-81BB-6E96-8C27AB011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026666-A85C-9064-1A3A-973B909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7236E3-3FC0-0FFA-4446-C65904C5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41F83A-1AEB-0CC5-A72C-D6868657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6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5536B-234B-DD58-4822-A6DFBFF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CC703DB-85CC-0E77-C887-BA04D01C3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C45B8F-5155-6990-A612-6D9EE0FA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FCBF5A-A391-0ACC-EE9A-B28A3864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986B61-75D7-F4B4-36B2-34A2420F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8E594C-201A-4F1D-56E9-29F0180C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79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645BA4A-74E8-C41F-96D5-A054EF88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52E26D-D278-098F-784D-1D2EBEAB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FC298C-861F-6571-8391-4EC811E42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16983-11B0-4E88-ABC7-4D30824D9105}" type="datetimeFigureOut">
              <a:rPr lang="hu-HU" smtClean="0"/>
              <a:t>2024. 11. 06.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B71634-5282-F32E-A655-21F2711CC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42B7BE-E0C3-A898-3E15-FDB2B68AC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395A7-F2B6-4C13-84C6-817636F637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3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4F9F6-2A4E-EA6C-8BBA-02F7A4576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Ötöslottó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E80FD3-7A7F-03B8-DAA6-90BF56180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Kis Gergely Jenő</a:t>
            </a:r>
          </a:p>
        </p:txBody>
      </p:sp>
    </p:spTree>
    <p:extLst>
      <p:ext uri="{BB962C8B-B14F-4D97-AF65-F5344CB8AC3E}">
        <p14:creationId xmlns:p14="http://schemas.microsoft.com/office/powerpoint/2010/main" val="222189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173A-7A5E-E003-9E73-CF88C93C5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B9C1E78-9708-A4B1-555C-9BC4C16F665E}"/>
              </a:ext>
            </a:extLst>
          </p:cNvPr>
          <p:cNvSpPr txBox="1"/>
          <p:nvPr/>
        </p:nvSpPr>
        <p:spPr>
          <a:xfrm>
            <a:off x="-486696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CAF0EA0F-4EA9-AA6D-4B79-127D84A3E39F}"/>
              </a:ext>
            </a:extLst>
          </p:cNvPr>
          <p:cNvGrpSpPr/>
          <p:nvPr/>
        </p:nvGrpSpPr>
        <p:grpSpPr>
          <a:xfrm>
            <a:off x="-18605500" y="-9851407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61A85750-9069-5440-A69B-48AF6CD0E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45E8E9CA-C410-AB88-CC84-31A34D6B623B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C50625CA-672F-D6F2-35CC-E52233A939F2}"/>
              </a:ext>
            </a:extLst>
          </p:cNvPr>
          <p:cNvSpPr txBox="1"/>
          <p:nvPr/>
        </p:nvSpPr>
        <p:spPr>
          <a:xfrm>
            <a:off x="-18316570" y="-9122562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B21D66-BBF7-6F7A-0E14-E40D8B4BF36B}"/>
              </a:ext>
            </a:extLst>
          </p:cNvPr>
          <p:cNvSpPr txBox="1"/>
          <p:nvPr/>
        </p:nvSpPr>
        <p:spPr>
          <a:xfrm>
            <a:off x="571500" y="2298316"/>
            <a:ext cx="518260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Találatok számolása: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Egymásba ágyazott ciklus-</a:t>
            </a:r>
            <a:r>
              <a:rPr lang="hu-HU" sz="2000" dirty="0" err="1"/>
              <a:t>al</a:t>
            </a:r>
            <a:r>
              <a:rPr lang="hu-HU" sz="2000" dirty="0"/>
              <a:t> megnézzük egyesével hogy a felhasználó tippjei bárhol szerepel e a nyerőszámok tömbjében.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B44C1FD-04D1-2503-E7A3-9D6321CC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83" y="-7443721"/>
            <a:ext cx="4815268" cy="115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BB7F2862-3CE1-F780-F2E0-587245F8B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14" y="-5784507"/>
            <a:ext cx="4178668" cy="17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95461337-31C0-F5B3-C246-CCC26B684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83" y="-1539663"/>
            <a:ext cx="4178668" cy="260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Kép 10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95EA2149-C0BA-7BE5-9656-56C730C8D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97" y="2128002"/>
            <a:ext cx="5000907" cy="260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4EE0E6B3-4CFC-8A2E-3659-78B86F07A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25" y="6211151"/>
            <a:ext cx="42100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B6A22AD-78C0-9A0A-88C0-082DA8487E24}"/>
              </a:ext>
            </a:extLst>
          </p:cNvPr>
          <p:cNvSpPr txBox="1"/>
          <p:nvPr/>
        </p:nvSpPr>
        <p:spPr>
          <a:xfrm>
            <a:off x="0" y="517"/>
            <a:ext cx="1219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valósítottam meg ?</a:t>
            </a:r>
          </a:p>
        </p:txBody>
      </p:sp>
    </p:spTree>
    <p:extLst>
      <p:ext uri="{BB962C8B-B14F-4D97-AF65-F5344CB8AC3E}">
        <p14:creationId xmlns:p14="http://schemas.microsoft.com/office/powerpoint/2010/main" val="285995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2298F-ADE6-CE3B-4526-86239E80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31FA46A-05D6-3008-6484-464D09039BD3}"/>
              </a:ext>
            </a:extLst>
          </p:cNvPr>
          <p:cNvSpPr txBox="1"/>
          <p:nvPr/>
        </p:nvSpPr>
        <p:spPr>
          <a:xfrm>
            <a:off x="-486696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9DE93DEA-B8DD-A16A-D9B1-8516274945F5}"/>
              </a:ext>
            </a:extLst>
          </p:cNvPr>
          <p:cNvGrpSpPr/>
          <p:nvPr/>
        </p:nvGrpSpPr>
        <p:grpSpPr>
          <a:xfrm>
            <a:off x="-18605500" y="-9851407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06EE1964-7DF7-A52E-E582-10BC2750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2A7C42BB-3D7E-1F9F-D07E-52A3B75CF45B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49B3473C-8008-C330-B3D2-AA3B728847F9}"/>
              </a:ext>
            </a:extLst>
          </p:cNvPr>
          <p:cNvSpPr txBox="1"/>
          <p:nvPr/>
        </p:nvSpPr>
        <p:spPr>
          <a:xfrm>
            <a:off x="-18316570" y="-9122562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39F7019-FD69-16D0-E4F9-DE0E5ED25F7B}"/>
              </a:ext>
            </a:extLst>
          </p:cNvPr>
          <p:cNvSpPr txBox="1"/>
          <p:nvPr/>
        </p:nvSpPr>
        <p:spPr>
          <a:xfrm>
            <a:off x="491713" y="2105560"/>
            <a:ext cx="52197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Nyerőszámok &amp; Találatok kiírása: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Végül a program kiírja mik voltak a nyerőszámok növekvő sörrendbe (A tömb egy eljárást használva lett növekvő </a:t>
            </a:r>
            <a:r>
              <a:rPr lang="hu-HU" sz="2000" dirty="0" err="1"/>
              <a:t>sorrenbe</a:t>
            </a:r>
            <a:r>
              <a:rPr lang="hu-HU" sz="2000" dirty="0"/>
              <a:t> rendezve).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Utána kiírja hogy a felhasználó mennyit talált el belőle.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896E439-5887-122B-E5E2-2B802059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54" y="-10353736"/>
            <a:ext cx="4178670" cy="99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1BDC415-CC7E-A47F-05B1-F9786FE9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7" y="-7510066"/>
            <a:ext cx="4178668" cy="17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37057D2D-DC79-9253-BB2A-80C06E3B2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54" y="-4236248"/>
            <a:ext cx="4178669" cy="260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Kép 10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B41E167E-F9CE-4D2B-4C02-E79A68D8A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39" y="-365228"/>
            <a:ext cx="37528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443BB49E-F80D-7536-3B94-F0129AA92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2687"/>
            <a:ext cx="5604287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A6BCB1B-EF1F-4B23-6E6B-D62FCCC029EB}"/>
              </a:ext>
            </a:extLst>
          </p:cNvPr>
          <p:cNvSpPr txBox="1"/>
          <p:nvPr/>
        </p:nvSpPr>
        <p:spPr>
          <a:xfrm>
            <a:off x="0" y="517"/>
            <a:ext cx="1219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valósítottam meg ?</a:t>
            </a:r>
          </a:p>
        </p:txBody>
      </p:sp>
    </p:spTree>
    <p:extLst>
      <p:ext uri="{BB962C8B-B14F-4D97-AF65-F5344CB8AC3E}">
        <p14:creationId xmlns:p14="http://schemas.microsoft.com/office/powerpoint/2010/main" val="160631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D57E6-B049-4DAA-2194-795F72FB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9FA1CB-4F9C-77A5-41E4-53F9CDA0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31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03060B-B3C9-4881-ED0F-261DFEEA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071" y="2895262"/>
            <a:ext cx="12358141" cy="10674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400" dirty="0"/>
              <a:t>A program egy konzolos alkalmazás</a:t>
            </a:r>
          </a:p>
          <a:p>
            <a:pPr marL="0" indent="0" algn="ctr">
              <a:buNone/>
            </a:pPr>
            <a:r>
              <a:rPr lang="hu-HU" sz="2400" dirty="0"/>
              <a:t>ami azt jelenti hogy a program a konzolban fut.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CDD9E6EB-0FDB-7A16-675B-B4A8660530BF}"/>
              </a:ext>
            </a:extLst>
          </p:cNvPr>
          <p:cNvGrpSpPr/>
          <p:nvPr/>
        </p:nvGrpSpPr>
        <p:grpSpPr>
          <a:xfrm>
            <a:off x="1468739" y="7217764"/>
            <a:ext cx="9359451" cy="4933239"/>
            <a:chOff x="1416273" y="7273238"/>
            <a:chExt cx="9359451" cy="4933239"/>
          </a:xfrm>
        </p:grpSpPr>
        <p:pic>
          <p:nvPicPr>
            <p:cNvPr id="5" name="Kép 4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31543467-F319-EB12-2295-5ABDC75E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B3A045B0-C441-0418-579D-EE339D52B6C6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8" name="Szövegdoboz 7">
            <a:extLst>
              <a:ext uri="{FF2B5EF4-FFF2-40B4-BE49-F238E27FC236}">
                <a16:creationId xmlns:a16="http://schemas.microsoft.com/office/drawing/2014/main" id="{26174B6A-E210-3769-B40C-CA1C82FB2770}"/>
              </a:ext>
            </a:extLst>
          </p:cNvPr>
          <p:cNvSpPr txBox="1"/>
          <p:nvPr/>
        </p:nvSpPr>
        <p:spPr>
          <a:xfrm>
            <a:off x="-5077747" y="78212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</p:spTree>
    <p:extLst>
      <p:ext uri="{BB962C8B-B14F-4D97-AF65-F5344CB8AC3E}">
        <p14:creationId xmlns:p14="http://schemas.microsoft.com/office/powerpoint/2010/main" val="78378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2.22222E-6 L -0.00247 -0.3828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9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429 -0.04954 L 0.00429 -0.81898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4.81481E-6 L -0.00247 -0.3789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0AA85-36A9-188D-E44D-D669FEA4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24AB08-3288-4E65-5F7D-C8152B6D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190" y="-1765229"/>
            <a:ext cx="12358141" cy="10674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A program egy konzolos alkalmazás</a:t>
            </a:r>
          </a:p>
          <a:p>
            <a:pPr marL="0" indent="0" algn="ctr">
              <a:buNone/>
            </a:pPr>
            <a:r>
              <a:rPr lang="hu-HU" dirty="0"/>
              <a:t>ami azt jelenti hogy a program a konzolban fut.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305D7A-37BF-BE8B-C5E0-B4C00130C99F}"/>
              </a:ext>
            </a:extLst>
          </p:cNvPr>
          <p:cNvSpPr txBox="1"/>
          <p:nvPr/>
        </p:nvSpPr>
        <p:spPr>
          <a:xfrm>
            <a:off x="54261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0FB813D-9B8F-1D58-31ED-DD469660CD69}"/>
              </a:ext>
            </a:extLst>
          </p:cNvPr>
          <p:cNvGrpSpPr/>
          <p:nvPr/>
        </p:nvGrpSpPr>
        <p:grpSpPr>
          <a:xfrm>
            <a:off x="6096000" y="667101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4CC867B7-E505-8E94-050D-2DB2204B0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9C81435C-D8CE-0184-9A03-6CF3D33166E2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00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AF4F-5D2C-F1DA-8F50-2A2D7A05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9FA9A1A-0125-051B-6FD1-DC1FAF681C32}"/>
              </a:ext>
            </a:extLst>
          </p:cNvPr>
          <p:cNvSpPr txBox="1"/>
          <p:nvPr/>
        </p:nvSpPr>
        <p:spPr>
          <a:xfrm>
            <a:off x="54261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0E96BECA-2A8C-2FB3-63F0-72146CC4F729}"/>
              </a:ext>
            </a:extLst>
          </p:cNvPr>
          <p:cNvGrpSpPr/>
          <p:nvPr/>
        </p:nvGrpSpPr>
        <p:grpSpPr>
          <a:xfrm>
            <a:off x="6096000" y="667101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7E72CC72-3412-C51B-9071-C35DF4E41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502495A6-5A8B-00F7-AF41-C8E2FE81F889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DD4C58-889E-5FDF-F3D0-F8E4FA77130F}"/>
              </a:ext>
            </a:extLst>
          </p:cNvPr>
          <p:cNvSpPr txBox="1"/>
          <p:nvPr/>
        </p:nvSpPr>
        <p:spPr>
          <a:xfrm>
            <a:off x="6096000" y="1295587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79A3118-2A30-B717-4C12-F842620F4E1C}"/>
              </a:ext>
            </a:extLst>
          </p:cNvPr>
          <p:cNvSpPr txBox="1"/>
          <p:nvPr/>
        </p:nvSpPr>
        <p:spPr>
          <a:xfrm>
            <a:off x="800100" y="7323314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Hogyan valósítottam meg ?</a:t>
            </a:r>
          </a:p>
        </p:txBody>
      </p:sp>
    </p:spTree>
    <p:extLst>
      <p:ext uri="{BB962C8B-B14F-4D97-AF65-F5344CB8AC3E}">
        <p14:creationId xmlns:p14="http://schemas.microsoft.com/office/powerpoint/2010/main" val="294140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5AFDF-A1DF-BD05-F938-AB5358EA9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D5446C2-F0A4-3BF1-7304-09FA10F72561}"/>
              </a:ext>
            </a:extLst>
          </p:cNvPr>
          <p:cNvSpPr txBox="1"/>
          <p:nvPr/>
        </p:nvSpPr>
        <p:spPr>
          <a:xfrm>
            <a:off x="-486696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50A6D5F9-8E88-5E05-81D8-C6F2AEEA1A16}"/>
              </a:ext>
            </a:extLst>
          </p:cNvPr>
          <p:cNvGrpSpPr/>
          <p:nvPr/>
        </p:nvGrpSpPr>
        <p:grpSpPr>
          <a:xfrm>
            <a:off x="800100" y="240727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1A62138E-4D1A-1169-C632-F3D755F5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FBCF3F7A-E063-9A14-7E6A-1E5410B7E2DE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D1A167E0-8BF0-EC3B-9BDE-9C709768CFC8}"/>
              </a:ext>
            </a:extLst>
          </p:cNvPr>
          <p:cNvSpPr txBox="1"/>
          <p:nvPr/>
        </p:nvSpPr>
        <p:spPr>
          <a:xfrm>
            <a:off x="800100" y="869213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B7D3580-225E-1732-27C1-0BC408750C70}"/>
              </a:ext>
            </a:extLst>
          </p:cNvPr>
          <p:cNvSpPr txBox="1"/>
          <p:nvPr/>
        </p:nvSpPr>
        <p:spPr>
          <a:xfrm>
            <a:off x="800100" y="6143834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Hogyan valósítottam meg ?</a:t>
            </a:r>
          </a:p>
        </p:txBody>
      </p:sp>
    </p:spTree>
    <p:extLst>
      <p:ext uri="{BB962C8B-B14F-4D97-AF65-F5344CB8AC3E}">
        <p14:creationId xmlns:p14="http://schemas.microsoft.com/office/powerpoint/2010/main" val="206194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0E0DA-A2D2-860E-F6D5-8F20A8E2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1194D97-6DF7-A3A5-C2B4-30E0A71E0ACC}"/>
              </a:ext>
            </a:extLst>
          </p:cNvPr>
          <p:cNvSpPr txBox="1"/>
          <p:nvPr/>
        </p:nvSpPr>
        <p:spPr>
          <a:xfrm>
            <a:off x="-486696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624F5560-0886-8324-CB3C-504EB140A62C}"/>
              </a:ext>
            </a:extLst>
          </p:cNvPr>
          <p:cNvGrpSpPr/>
          <p:nvPr/>
        </p:nvGrpSpPr>
        <p:grpSpPr>
          <a:xfrm>
            <a:off x="800100" y="-5923423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28C967F7-0765-9D6D-7B58-3242C7A0D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415495E0-D824-EAF0-1ED0-420CD85ED734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A33B8C86-38D1-4311-A834-ABACC78AF666}"/>
              </a:ext>
            </a:extLst>
          </p:cNvPr>
          <p:cNvSpPr txBox="1"/>
          <p:nvPr/>
        </p:nvSpPr>
        <p:spPr>
          <a:xfrm>
            <a:off x="800100" y="-5436337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578E9DD-C5B8-A0FB-4839-7F7D4381FECF}"/>
              </a:ext>
            </a:extLst>
          </p:cNvPr>
          <p:cNvSpPr txBox="1"/>
          <p:nvPr/>
        </p:nvSpPr>
        <p:spPr>
          <a:xfrm>
            <a:off x="0" y="5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valósítottam meg ?</a:t>
            </a:r>
          </a:p>
        </p:txBody>
      </p:sp>
      <p:pic>
        <p:nvPicPr>
          <p:cNvPr id="2" name="Kép 1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53510C9-4F2E-956E-6754-910CAB4D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17" y="7764978"/>
            <a:ext cx="4556862" cy="108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Kép 2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9DD2592-CCE4-87C4-F960-4F2EAE8D5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18" y="9405140"/>
            <a:ext cx="4178668" cy="17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A315C3A2-E081-C750-C6E9-055D74943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92" y="12454550"/>
            <a:ext cx="5760720" cy="358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Kép 1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740A7B18-968F-3B13-6FEC-6B810F773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27" y="17310690"/>
            <a:ext cx="37528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D92A4FF-7E75-C8F8-77C1-9D9F8FFB1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27" y="20661820"/>
            <a:ext cx="4210050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39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19E55-AEA0-34AD-A9AC-984F77D31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9803A71-42F9-7B54-4AC2-1DF8122210F9}"/>
              </a:ext>
            </a:extLst>
          </p:cNvPr>
          <p:cNvSpPr txBox="1"/>
          <p:nvPr/>
        </p:nvSpPr>
        <p:spPr>
          <a:xfrm>
            <a:off x="-486696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016F0A62-058F-D7B2-7F50-40470FA3EE1E}"/>
              </a:ext>
            </a:extLst>
          </p:cNvPr>
          <p:cNvGrpSpPr/>
          <p:nvPr/>
        </p:nvGrpSpPr>
        <p:grpSpPr>
          <a:xfrm>
            <a:off x="800100" y="-6064823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BEB12DF8-3DEB-A0CE-9620-99EE104D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E5A6DD7D-44AD-3577-279F-918F195BA380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D8FB1128-EFC8-0640-C841-27DF038C2111}"/>
              </a:ext>
            </a:extLst>
          </p:cNvPr>
          <p:cNvSpPr txBox="1"/>
          <p:nvPr/>
        </p:nvSpPr>
        <p:spPr>
          <a:xfrm>
            <a:off x="800100" y="-5436337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2E3E21B-7F70-9780-60E5-116667D25F33}"/>
              </a:ext>
            </a:extLst>
          </p:cNvPr>
          <p:cNvSpPr txBox="1"/>
          <p:nvPr/>
        </p:nvSpPr>
        <p:spPr>
          <a:xfrm>
            <a:off x="0" y="517"/>
            <a:ext cx="1219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valósítottam meg ?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1B4616A-A5A3-6296-5653-87B3AA7A21F9}"/>
              </a:ext>
            </a:extLst>
          </p:cNvPr>
          <p:cNvSpPr txBox="1"/>
          <p:nvPr/>
        </p:nvSpPr>
        <p:spPr>
          <a:xfrm>
            <a:off x="571500" y="2298316"/>
            <a:ext cx="52554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Adat tárolás: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nyerőszámokat int tömbben taroljuk.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felhasználó tippjeit is tömbben tároljuk.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találatok számát egy int változóba.  </a:t>
            </a:r>
          </a:p>
        </p:txBody>
      </p:sp>
      <p:pic>
        <p:nvPicPr>
          <p:cNvPr id="18" name="Kép 1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E2C85E5-1206-9C11-D340-D364D6E99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99" y="2797704"/>
            <a:ext cx="5282565" cy="1262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Kép 19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930BEB24-F111-0526-38C6-AE16F39C0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47" y="5641375"/>
            <a:ext cx="4178668" cy="17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Kép 20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0562BDAD-74E5-1B4A-8CC9-D703C2A89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44" y="7930073"/>
            <a:ext cx="5760720" cy="358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Kép 21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ACF7AE1-C3D9-D878-1506-EC375C78F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79" y="12786213"/>
            <a:ext cx="37528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C5C48522-BA31-6FAB-EFA4-CDAF566CE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9" y="16137343"/>
            <a:ext cx="4210050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2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EA12-57EF-03A6-1223-B010CC793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F3E25DF-4BA6-6D72-9431-1422D3198096}"/>
              </a:ext>
            </a:extLst>
          </p:cNvPr>
          <p:cNvSpPr txBox="1"/>
          <p:nvPr/>
        </p:nvSpPr>
        <p:spPr>
          <a:xfrm>
            <a:off x="-486696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B47C26C2-6436-6651-C8BF-6891F8CB7C35}"/>
              </a:ext>
            </a:extLst>
          </p:cNvPr>
          <p:cNvGrpSpPr/>
          <p:nvPr/>
        </p:nvGrpSpPr>
        <p:grpSpPr>
          <a:xfrm>
            <a:off x="-18605500" y="-9851407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5AE45A14-A342-ECC5-85F4-829DDBFA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1C15EDD2-E71E-9513-21BB-5C0005A097B0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2349BB7B-BA1F-2A87-2B45-C1339F41A617}"/>
              </a:ext>
            </a:extLst>
          </p:cNvPr>
          <p:cNvSpPr txBox="1"/>
          <p:nvPr/>
        </p:nvSpPr>
        <p:spPr>
          <a:xfrm>
            <a:off x="-18316570" y="-9122562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1A7013-BD57-891B-661C-4AFBC07379DB}"/>
              </a:ext>
            </a:extLst>
          </p:cNvPr>
          <p:cNvSpPr txBox="1"/>
          <p:nvPr/>
        </p:nvSpPr>
        <p:spPr>
          <a:xfrm>
            <a:off x="571500" y="2298316"/>
            <a:ext cx="5381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Nyerőszámok: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nyerőszámokat egy ciklusban generáltam 1-től 90-ig.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Emellett ellenőriztem hogy ne forduljon ellő 2db ugyanolyan szám.</a:t>
            </a:r>
          </a:p>
        </p:txBody>
      </p:sp>
      <p:pic>
        <p:nvPicPr>
          <p:cNvPr id="18" name="Kép 1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F3AC17F4-DAE3-6B92-6EF9-86DFECB59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32" y="334044"/>
            <a:ext cx="4178668" cy="99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Kép 19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AE50FF4-B9D0-F49B-A7AA-EB610DDB2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54" y="2270646"/>
            <a:ext cx="5196301" cy="221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Kép 20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83B658F8-1227-BDD0-F222-AABA14769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53" y="5548148"/>
            <a:ext cx="4946047" cy="307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Kép 21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9F3921C-3530-F903-CC31-6E462278E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15" y="10309713"/>
            <a:ext cx="37528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9F5F8C2-208D-8054-DF45-54CDFB4A49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15" y="13660843"/>
            <a:ext cx="42100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12315B1-93D7-E88E-C11A-4E02C933B01B}"/>
              </a:ext>
            </a:extLst>
          </p:cNvPr>
          <p:cNvSpPr txBox="1"/>
          <p:nvPr/>
        </p:nvSpPr>
        <p:spPr>
          <a:xfrm>
            <a:off x="0" y="517"/>
            <a:ext cx="1219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valósítottam meg ?</a:t>
            </a:r>
          </a:p>
        </p:txBody>
      </p:sp>
    </p:spTree>
    <p:extLst>
      <p:ext uri="{BB962C8B-B14F-4D97-AF65-F5344CB8AC3E}">
        <p14:creationId xmlns:p14="http://schemas.microsoft.com/office/powerpoint/2010/main" val="16723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5314-00CF-A554-B25F-0F16A3D0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9A629D34-85F2-BD74-2EC9-C452C9591698}"/>
              </a:ext>
            </a:extLst>
          </p:cNvPr>
          <p:cNvSpPr txBox="1"/>
          <p:nvPr/>
        </p:nvSpPr>
        <p:spPr>
          <a:xfrm>
            <a:off x="-4866968" y="667101"/>
            <a:ext cx="4601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Működése:</a:t>
            </a:r>
          </a:p>
          <a:p>
            <a:endParaRPr lang="hu-HU" dirty="0"/>
          </a:p>
          <a:p>
            <a:r>
              <a:rPr lang="hu-HU" sz="2400" dirty="0"/>
              <a:t>A program generál 5 darab számot 5 és 10 között, amit a felhasználó nem látt.</a:t>
            </a:r>
          </a:p>
          <a:p>
            <a:endParaRPr lang="hu-HU" sz="2400" dirty="0"/>
          </a:p>
          <a:p>
            <a:r>
              <a:rPr lang="hu-HU" sz="2400" dirty="0"/>
              <a:t>Ez után a program kéri a felhasználót hogy adja meg a tippjeit (a program ellenőrzi hogy a tippek 1 és 90 között legyenek ).</a:t>
            </a:r>
          </a:p>
          <a:p>
            <a:endParaRPr lang="hu-HU" sz="2400" dirty="0"/>
          </a:p>
          <a:p>
            <a:r>
              <a:rPr lang="hu-HU" sz="2400" dirty="0"/>
              <a:t>Majd végül kiírja a nyerőszámokat, és hogy a felhasználó mennyit találta el. 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74F57BC7-D89D-EAF8-089C-146478B01C29}"/>
              </a:ext>
            </a:extLst>
          </p:cNvPr>
          <p:cNvGrpSpPr/>
          <p:nvPr/>
        </p:nvGrpSpPr>
        <p:grpSpPr>
          <a:xfrm>
            <a:off x="-18605500" y="-9851407"/>
            <a:ext cx="10591800" cy="5590819"/>
            <a:chOff x="1416273" y="7273238"/>
            <a:chExt cx="9359451" cy="4933239"/>
          </a:xfrm>
        </p:grpSpPr>
        <p:pic>
          <p:nvPicPr>
            <p:cNvPr id="13" name="Kép 12" descr="A képen képernyőkép, fekete látható&#10;&#10;Automatikusan generált leírás">
              <a:extLst>
                <a:ext uri="{FF2B5EF4-FFF2-40B4-BE49-F238E27FC236}">
                  <a16:creationId xmlns:a16="http://schemas.microsoft.com/office/drawing/2014/main" id="{F6EB4F9A-6548-186C-0E66-4F353DBF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73" y="7273238"/>
              <a:ext cx="9359451" cy="493323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9212DCF6-4BD7-933F-2473-EDDDED2DCD0A}"/>
                </a:ext>
              </a:extLst>
            </p:cNvPr>
            <p:cNvSpPr txBox="1"/>
            <p:nvPr/>
          </p:nvSpPr>
          <p:spPr>
            <a:xfrm>
              <a:off x="1416273" y="7401153"/>
              <a:ext cx="3470520" cy="29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ötöslottó program:</a:t>
              </a:r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98EB3E55-2DF7-25FF-7AAE-4708F1643428}"/>
              </a:ext>
            </a:extLst>
          </p:cNvPr>
          <p:cNvSpPr txBox="1"/>
          <p:nvPr/>
        </p:nvSpPr>
        <p:spPr>
          <a:xfrm>
            <a:off x="-18316570" y="-9122562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kérem adja meg a tippjeit: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szám tipp: 45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szám tipp: 32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szám tipp: 4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szám tipp: 89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szám tipp: 2</a:t>
            </a:r>
          </a:p>
          <a:p>
            <a:endParaRPr lang="hu-HU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nyerő számok: 68; 33; 17; 1; 27;</a:t>
            </a:r>
          </a:p>
          <a:p>
            <a:r>
              <a:rPr lang="hu-H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találataid száma: 0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4EECDBE-D526-61E7-88F8-C01288183588}"/>
              </a:ext>
            </a:extLst>
          </p:cNvPr>
          <p:cNvSpPr txBox="1"/>
          <p:nvPr/>
        </p:nvSpPr>
        <p:spPr>
          <a:xfrm>
            <a:off x="571500" y="2105561"/>
            <a:ext cx="52017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Tippek: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felhasználó tippjeit szintén ciklussal be kérjük.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tippeket ellenőrizzük hogy ne legyen kisebb mint 1 vagy nagyobb mint 90.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Ellenőrizzük hogy ne legyen két ugyan olyan tipp.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0A25D9A-AAEB-80A5-E312-F5ADE565F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03" y="-3540345"/>
            <a:ext cx="4178668" cy="99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6F991F8-1F97-A76D-D7FC-770E994A0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03" y="-890129"/>
            <a:ext cx="4178668" cy="17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5A901038-70A1-371D-A9CE-A3469ADBF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0421"/>
            <a:ext cx="5760720" cy="358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Kép 10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8BAE13A-EE1E-34A6-B36B-1B1F5A3EB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35" y="6254709"/>
            <a:ext cx="37528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78B4AB3E-4065-9CF0-3B4E-70C43D088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35" y="9605839"/>
            <a:ext cx="42100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CB9DB4E-AC27-BE01-578F-102547FD4433}"/>
              </a:ext>
            </a:extLst>
          </p:cNvPr>
          <p:cNvSpPr txBox="1"/>
          <p:nvPr/>
        </p:nvSpPr>
        <p:spPr>
          <a:xfrm>
            <a:off x="0" y="517"/>
            <a:ext cx="1219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valósítottam meg ?</a:t>
            </a:r>
          </a:p>
        </p:txBody>
      </p:sp>
    </p:spTree>
    <p:extLst>
      <p:ext uri="{BB962C8B-B14F-4D97-AF65-F5344CB8AC3E}">
        <p14:creationId xmlns:p14="http://schemas.microsoft.com/office/powerpoint/2010/main" val="334683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1253</Words>
  <Application>Microsoft Office PowerPoint</Application>
  <PresentationFormat>Szélesvásznú</PresentationFormat>
  <Paragraphs>188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Tahoma</vt:lpstr>
      <vt:lpstr>Office-téma</vt:lpstr>
      <vt:lpstr>Ötöslottó program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Ötöslottó program</dc:title>
  <dc:creator>Kis Gergely</dc:creator>
  <cp:lastModifiedBy>Kis Gergely</cp:lastModifiedBy>
  <cp:revision>49</cp:revision>
  <dcterms:created xsi:type="dcterms:W3CDTF">2024-11-04T16:51:02Z</dcterms:created>
  <dcterms:modified xsi:type="dcterms:W3CDTF">2024-11-06T22:28:10Z</dcterms:modified>
</cp:coreProperties>
</file>