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4" r:id="rId5"/>
    <p:sldId id="265" r:id="rId6"/>
    <p:sldId id="266" r:id="rId7"/>
    <p:sldId id="267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5F74452A-DDA7-4118-8F7C-E75774039E11}">
          <p14:sldIdLst>
            <p14:sldId id="257"/>
            <p14:sldId id="256"/>
            <p14:sldId id="260"/>
            <p14:sldId id="264"/>
            <p14:sldId id="265"/>
            <p14:sldId id="266"/>
            <p14:sldId id="267"/>
          </p14:sldIdLst>
        </p14:section>
        <p14:section name="keszthely" id="{7F836D84-33C3-4D56-B26B-4E04F6CF8213}">
          <p14:sldIdLst>
            <p14:sldId id="259"/>
            <p14:sldId id="261"/>
          </p14:sldIdLst>
        </p14:section>
        <p14:section name="Badacsonytomaj" id="{D53D8F2F-CE66-4F77-B1BE-62F4720F97F3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7:56:13.198"/>
    </inkml:context>
    <inkml:brush xml:id="br0">
      <inkml:brushProperty name="width" value="0.20285" units="cm"/>
      <inkml:brushProperty name="height" value="0.20285" units="cm"/>
      <inkml:brushProperty name="color" value="#E71224"/>
    </inkml:brush>
  </inkml:definitions>
  <inkml:trace contextRef="#ctx0" brushRef="#br0">25405 1 24575,'-1'17'0,"0"1"0,-1-1 0,0 0 0,-2 1 0,0-1 0,-1-1 0,0 1 0,-2-1 0,0 1 0,-1-2 0,0 1 0,-1-1 0,-18 22 0,20-31 0,0-1 0,0 0 0,-1-1 0,1 0 0,-1 0 0,-12 5 0,-17 8 0,-13 17 0,36-24 0,0 0 0,0-1 0,-18 8 0,-37 9 0,52-21 0,0 1 0,0 1 0,0 0 0,1 1 0,-29 19 0,37-21 0,0-1 0,-1 0 0,0-1 0,0 0 0,0 0 0,0-1 0,-1 0 0,-18 3 0,-85 6 0,80-10 0,-36 5 0,-136 5 0,-246-12 0,440 1 0,0 0 0,1 1 0,-1 1 0,1 0 0,0 0 0,0 1 0,0 0 0,0 1 0,1 0 0,-1 0 0,1 1 0,1 0 0,-1 1 0,1 0 0,0 0 0,1 1 0,-10 11 0,-32 25 0,42-40 0,0 1 0,0 1 0,1-1 0,0 1 0,0 0 0,0 1 0,1-1 0,0 1 0,-7 13 0,7-11 0,0 0 0,-1-1 0,0 0 0,0 0 0,-1 0 0,-14 13 0,-4 4 0,19-18 0,1 0 0,0 0 0,1 1 0,-1 0 0,2-1 0,-5 12 0,5-11 0,0 0 0,-1 0 0,0 0 0,0-1 0,-1 1 0,0-1 0,-8 8 0,-19 29 0,27-37 0,1 0 0,-2 1 0,1-1 0,-1-1 0,-7 8 0,2-6 0,0 2 0,1-1 0,1 1 0,-1 1 0,1 0 0,1 0 0,-11 21 0,14-25 0,0 0 0,0-1 0,-1 1 0,1-1 0,-2 0 0,1 0 0,0-1 0,-8 6 0,6-6 0,1 0 0,1 0 0,-1 1 0,1 0 0,0 1 0,0-1 0,-8 14 0,7-8 0,0-1 0,-1 0 0,0 0 0,-1-1 0,-1 0 0,1 0 0,-15 9 0,14-8 0,-1 1 0,2 0 0,0 0 0,0 0 0,-10 22 0,11-19 0,-1 0 0,-1-1 0,0 0 0,-13 13 0,10-13 0,1 1 0,1 1 0,-16 27 0,-3 5 0,11-17 0,-10 15 0,10-23 0,1 1 0,-18 33 0,3-6 0,-44 40 0,54-61 0,-46 47 0,7-10 0,-86 85 0,96-102 0,-224 223 0,-17 17 0,182-165 0,44-55 0,48-53 0,2 1 0,1 1 0,-28 38 0,37-46 0,-1 0 0,-1 0 0,-17 15 0,17-17 0,0 0 0,1 0 0,0 1 0,0 0 0,-5 11 0,-2 5 0,-1-1 0,0-1 0,-28 30 0,32-37 0,0 0 0,1 0 0,1 1 0,-8 21 0,10-21 0,-1 0 0,-1-1 0,0 0 0,-21 26 0,-75 74 0,94-103 0,-1-2 0,0 1 0,-30 20 0,-21 20 0,46-37 0,0-2 0,-1 0 0,0-1 0,-1-1 0,-43 19 0,12-5 0,6 3 0,37-22 0,0-1 0,0-1 0,-1 1 0,-18 7 0,-18 5 0,1 3 0,1 1 0,-61 43 0,91-58 0,1-1 0,-1 1 0,-16 4 0,16-6 0,0 0 0,0 1 0,-17 11 0,-147 102 0,130-91 0,36-23 0,1 0 0,0 1 0,0 0 0,-14 13 0,14-10 0,0-1 0,-1-1 0,0 0 0,0 0 0,-1-1 0,-15 6 0,-79 24 0,60-22 0,-51 21 0,47-15 0,-58 13 0,-96 7 0,173-36 0,0-2 0,1-1 0,-1-2 0,-52-7 0,79 7 0,1 1 0,-1-1 0,0 1 0,1 0 0,-1 0 0,0 0 0,0 0 0,1 1 0,-1-1 0,1 1 0,-1 0 0,1 0 0,-1 0 0,1 1 0,-1-1 0,1 1 0,-6 3 0,3 1 0,0 0 0,0 1 0,0 0 0,1-1 0,-9 16 0,3-4 0,-27 23 0,32-35 0,-1 0 0,1 0 0,0 1 0,1-1 0,-7 11 0,-5 10 0,-1-2 0,-1 0 0,-32 31 0,1 1 0,43-50 0,0 0 0,0-1 0,0 0 0,-1 0 0,0 0 0,-17 8 0,-6 4 0,24-12 0,-1 0 0,2 0 0,-1 0 0,1 1 0,-10 14 0,11-14 0,0-1 0,0 1 0,-1-1 0,0 0 0,0-1 0,0 0 0,0 1 0,-11 4 0,-1 1 0,0 0 0,1 2 0,0 0 0,-15 16 0,26-24 0,-15 11 0,-1 0 0,-1-2 0,-26 14 0,19-12 0,-34 25 0,55-34 0,0-1 0,-1 0 0,0-1 0,0 0 0,0 0 0,-1-1 0,1-1 0,-1 0 0,-16 3 0,-3-3 0,-1-1 0,-36-2 0,62 0 0,-22 2 0,-1 1 0,1 2 0,0 0 0,1 2 0,-1 1 0,-31 13 0,-1 6 0,44-19 0,-1 0 0,0-2 0,0 0 0,-34 8 0,28-10 0,0 1 0,-1-1 0,0-1 0,0-1 0,-1-1 0,1-1 0,0-1 0,-42-7 0,57 5 0,1 0 0,-1 0 0,1-1 0,0 0 0,-12-8 0,14 7 0,-1 2 0,1-1 0,-1 0 0,0 1 0,-1 0 0,1 1 0,0-1 0,-1 1 0,-11-2 0,-35 1 0,45 4 0,-1-1 0,0 0 0,1-1 0,-1 0 0,0-1 0,1 1 0,-1-1 0,1-1 0,0 0 0,0 0 0,0-1 0,-12-7 0,8 4 0,1 1 0,-1 0 0,-1 0 0,1 1 0,-1 1 0,0 0 0,0 1 0,-20-3 0,-10 2 0,-58 1 0,63 4 0,0-3 0,-40-5 0,-23-20 0,79 19 0,0 2 0,-1 0 0,0 2 0,-43-4 0,-128-9 0,-827 17 0,1006 1 0,1 1 0,-1 0 0,1 1 0,0 0 0,-1 1 0,-22 10 0,-7 2 0,-92 18 0,61-16 0,-73 7 0,86-16 0,18-4 0,0-3 0,-62-4 0,-51 3 0,93 7 0,32-3 0,-48 0 0,60-6 0,-1 2 0,1 0 0,0 1 0,0 1 0,0 1 0,0 0 0,1 2 0,-29 11 0,19-6 0,0-3 0,0 0 0,0-2 0,-42 4 0,-6 2 0,-49 2 0,37-5 0,8-3 0,-132-6 0,86-2 0,91 0 0,26 1 0,0 0 0,-1 1 0,1 0 0,-1 0 0,1 1 0,0 1 0,-11 2 0,18-2 0,1 0 0,0 0 0,0 1 0,0-1 0,0 0 0,0 1 0,1-1 0,-1 1 0,1 0 0,0-1 0,-1 1 0,1 0 0,0 0 0,1 0 0,-1 0 0,0 0 0,1 5 0,-11 25 0,-69 76 0,72-100 0,1 0 0,-2 0 0,1 0 0,-1-1 0,0-1 0,-1 1 0,0-1 0,0-1 0,-1 0 0,-13 6 0,-44 30 0,-68 45 0,121-75 0,0 0 0,0 2 0,1 0 0,-19 25 0,-21 22 0,22-30 0,14-11 0,-1-2 0,-1 0 0,-1-1 0,-38 25 0,45-34 0,1 1 0,0 1 0,-19 18 0,22-18 0,0 0 0,-1-1 0,-1-1 0,1 0 0,-22 11 0,19-12 0,0 1 0,1 1 0,-1 0 0,-21 21 0,20-16 0,-1-1 0,-26 16 0,-67 39 0,63-37 0,-74 37 0,-14 6 0,3-1 0,54-30 0,53-28 0,0-2 0,-27 12 0,16-11 0,-60 33 0,43-5 0,45-34 0,-1 0 0,0-1 0,-1-1 0,0 1 0,0-1 0,-11 5 0,2-1 0,0 1 0,1 0 0,0 1 0,1 1 0,-17 16 0,-45 35 0,49-45 0,1 1 0,1 1 0,-35 38 0,-112 108 0,12-19 0,127-116 0,-16 17 0,26-22 0,0 0 0,-42 31 0,21-20 0,37-31 0,-1 0 0,1-1 0,-1 0 0,-1 0 0,1-1 0,-1-1 0,0 0 0,0 0 0,-16 2 0,-12 1 0,-53 3 0,25-2 0,33-4 0,-42 1 0,66-4 0,-1 0 0,0 0 0,1 1 0,-1 0 0,1 1 0,0 0 0,0 1 0,-13 6 0,-77 49 0,54-31 0,36-21 0,1 0 0,0 0 0,1 0 0,-12 14 0,12-13 0,0 0 0,0-1 0,0 0 0,-18 12 0,-18 8 0,-47 39 0,53-36 0,-69 40 0,95-63 0,1 1 0,0 0 0,1 1 0,-12 11 0,15-12 0,-1-1 0,0 1 0,0-2 0,-1 1 0,0-1 0,0-1 0,-19 9 0,21-10 0,-1 1 0,1-1 0,0 1 0,0 0 0,0 1 0,1 0 0,0 0 0,0 0 0,0 1 0,1-1 0,0 1 0,-6 12 0,4-8 0,-1 1 0,-1-1 0,-19 19 0,17-19 0,0 0 0,1 1 0,1 0 0,-16 25 0,15-21 0,0-1 0,-21 23 0,11-15 0,-29 44 0,38-50 0,-1 0 0,-1 0 0,0-2 0,-1 1 0,-1-2 0,-17 15 0,4-11 0,-38 19 0,12-8 0,13-2 0,31-19 0,-1-1 0,1 0 0,-1-1 0,-19 8 0,-36 16 0,46-20 0,1-2 0,-23 8 0,31-12 0,0 1 0,0 0 0,0 0 0,1 1 0,0 0 0,-14 12 0,12-10 0,-6 3 0,0-1 0,-1 0 0,-29 9 0,-30 17 0,32-8 0,-67 56 0,72-51 0,2 2 0,34-29 0,0-1 0,0 1 0,0-1 0,-1-1 0,0 1 0,0-1 0,0 0 0,0-1 0,-1 1 0,1-1 0,-1 0 0,0-1 0,-14 4 0,-26 4 0,1 2 0,1 2 0,-52 24 0,46-17 0,-92 33 0,120-48 0,1 0 0,-1-2 0,1-1 0,-42 2 0,51-6 0,-1-1 0,1 0 0,1-1 0,-1-1 0,0 0 0,1 0 0,0-1 0,0-1 0,0 0 0,0 0 0,-16-13 0,10 7 0,0 1 0,-2 1 0,-22-9 0,20 13 0,0 0 0,-1 1 0,1 2 0,-35-2 0,-95 5 0,67 2 0,78-2 0,0 1 0,-1 0 0,1 0 0,0 0 0,0 1 0,0 0 0,0 1 0,0-1 0,0 2 0,1-1 0,-1 0 0,1 1 0,0 0 0,0 1 0,-6 6 0,-45 20 0,45-26 0,1 0 0,0 1 0,1 0 0,-12 9 0,-19 10 0,36-22 0,-1 0 0,0 0 0,1 0 0,0 1 0,-1 0 0,2 0 0,-1 0 0,-8 9 0,0 4 0,-1 0 0,-1-2 0,-1 1 0,-33 24 0,43-34 0,0 0 0,0 1 0,1-1 0,-1 1 0,2 0 0,-1 1 0,1-1 0,-5 12 0,-23 35 0,1 1 0,3-5 0,13-27 0,0 2 0,-20 45 0,-3 8 0,19-46 0,10-16 0,0-1 0,0 2 0,2-1 0,0 1 0,-6 22 0,9-25 0,-1 0 0,0 0 0,-1 0 0,0-1 0,-1 0 0,0 0 0,-17 21 0,-5-1 0,-41 38 0,47-48 0,-20 20 0,20-19 0,-1 0 0,-1-1 0,-41 28 0,-5-1 0,48-32 0,0-2 0,-40 22 0,53-32 0,0 0 0,1 0 0,0 1 0,-9 8 0,10-7 0,-1 0 0,-1-1 0,-16 10 0,19-14 0,-25 12 0,1 1 0,1 2 0,1 1 0,-42 35 0,59-44 0,0-2 0,0 1 0,-1-1 0,-20 9 0,19-11 0,1 1 0,0 0 0,1 1 0,-17 14 0,7-4 0,0-2 0,-42 25 0,44-30 0,0 2 0,0 0 0,1 1 0,-26 26 0,-24 42 0,46-53 0,-1-1 0,-53 47 0,45-45 0,24-23 0,0 1 0,0-1 0,0-1 0,-1 1 0,-19 9 0,-30 13 0,30-14 0,-57 21 0,10-1 0,14-5 0,15-13 0,-2-3 0,0-2 0,-84 11 0,84-17 0,-81 21 0,89-11 0,-18 3 0,37-14 0,0 0 0,1 2 0,-1 0 0,2 1 0,-1 2 0,-32 19 0,2 6 0,-49 44 0,81-64 0,5-3 0,-1-1 0,0 0 0,-16 8 0,26-16 0,0-1 0,0 0 0,0-1 0,0 1 0,0-1 0,-1 0 0,1 0 0,0 0 0,-1 0 0,1-1 0,-1 0 0,1 0 0,-1 0 0,1 0 0,0-1 0,-1 0 0,-4-1 0,4 1 0,-3-3 0,-1 2 0,0-1 0,0 1 0,-1 0 0,1 1 0,-14-1 0,20 3 0,0-1 0,-1 1 0,1 0 0,0-1 0,1 2 0,-1-1 0,0 0 0,0 0 0,0 1 0,1-1 0,-1 1 0,1 0 0,-1 0 0,1 0 0,0 0 0,-1 0 0,1 1 0,0-1 0,1 1 0,-1-1 0,0 1 0,1 0 0,0-1 0,-2 5 0,-19 45 0,15-34 0,-1 0 0,0 0 0,-17 24 0,-40 70 0,37-60 0,20-39 0,2-1 0,0 1 0,0 0 0,1 0 0,1 0 0,0 1 0,1 0 0,0-1 0,1 1 0,1 0 0,0 0 0,1 1 0,1-1 0,0 0 0,1 0 0,0-1 0,1 1 0,1 0 0,8 20 0,44 115 0,-38-84 0,-13-43 0,1-1 0,1 1 0,1-1 0,19 36 0,-20-44 0,-2-1 0,1 1 0,-1 0 0,-1 0 0,-1 1 0,0-1 0,2 27 0,-2-5 0,-6 68 0,2-94 0,-1 0 0,0 0 0,0 0 0,-1 0 0,0-1 0,0 1 0,-10 14 0,4-5 0,-14 46 0,18-48 0,0 0 0,-14 28 0,9-27 0,3-2 0,-1 0 0,-1-1 0,0 0 0,-1 0 0,-1-1 0,0-1 0,-14 13 0,15-15 0,1 0 0,0 1 0,0 0 0,1 0 0,-12 25 0,-1-1 0,-5 7 0,3 2 0,-22 52 0,42-87 0,0 0 0,-1-1 0,0 0 0,0 0 0,-1 0 0,-1 0 0,1-1 0,-1 0 0,0 0 0,-1 0 0,1-1 0,-1 0 0,-1 0 0,1-1 0,-1 0 0,0 0 0,-9 4 0,-38 21 0,42-22 0,-1 0 0,0-1 0,-18 7 0,9-9 0,-1 0 0,1-2 0,-1 0 0,0-1 0,0-2 0,0 0 0,-26-5 0,39 3 0,0-1 0,1 0 0,-1-1 0,1 0 0,0 0 0,0-1 0,0 0 0,0-1 0,1-1 0,-15-11 0,-32-20 0,44 30 0,0 0 0,1-1 0,0 0 0,-9-11 0,12 12 0,1 1 0,-1 0 0,0 0 0,-1 1 0,0 0 0,0 0 0,0 1 0,-16-7 0,-22-5 0,18 6 0,1 1 0,-42-7 0,27 9 0,0 3 0,-64 0 0,-5 4 0,-89 3 0,196-2-40,1 0 0,-1 0 0,0 0 0,1 1-1,-1 0 1,1 0 0,-1 0 0,1 1 0,-1-1 0,1 1 0,0 0-1,0 0 1,0 0 0,0 1 0,0 0 0,1-1 0,-1 1-1,1 0 1,-1 1 0,1-1 0,0 1 0,1-1 0,-1 1 0,0 0-1,1 0 1,0 0 0,0 0 0,0 0 0,1 1 0,-1-1-1,1 1 1,0-1 0,0 8 0,-2 3-6786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11:33:40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1138 24575,'8'-1'0,"0"-1"0,0 0 0,-1-1 0,1 0 0,-1 0 0,0 0 0,1-1 0,-2 0 0,13-10 0,11-5 0,110-55 0,-105 54 0,-17 9 0,0 1 0,38-14 0,61-29 0,57-9 0,-143 52 0,54-10 0,-18 6 0,-22 2 0,0-2 0,81-38 0,-95 36 0,-11 5 0,0 1 0,21-7 0,119-53 0,1 16 0,-106 37 0,-35 11 0,1 0 0,-2-1 0,32-17 0,6-2 0,-43 20 0,-1 0 0,1 0 0,22-16 0,14-19 0,26-18 0,-68 54 0,23-15 0,65-31 0,-24 22 0,147-39 0,-146 47 0,-51 14 0,0 1 0,0 0 0,23-1 0,55-10 0,-71 11 0,1 1 0,53-2 0,-72 6 0,0 0 0,0-1 0,-1 0 0,16-5 0,-15 3 0,0 1 0,1 1 0,-1 0 0,16-1 0,106-6 0,-92 4 0,-1 2 0,57 3 0,-93 0 0,-1 1 0,0 0 0,0 0 0,1 0 0,-1 0 0,0 0 0,0 1 0,0-1 0,0 1 0,0 0 0,-1 0 0,1 0 0,0 0 0,-1 0 0,3 4 0,32 47 0,-32-45 0,-1 0 0,2 0 0,-1-1 0,1 1 0,11 9 0,-10-10 0,0 0 0,-1 1 0,0 0 0,0 0 0,0 0 0,4 10 0,21 29 0,68 79 0,-94-119 0,1-1 0,0 1 0,0-1 0,1-1 0,0 1 0,0-1 0,0 0 0,1-1 0,-1 0 0,1 0 0,0 0 0,1-1 0,9 3 0,19 8 0,-30-11 0,-1-1 0,0 1 0,1-1 0,0 0 0,-1 0 0,1-1 0,0 0 0,7 0 0,-6-1 0,4 1 0,-1-1 0,0-1 0,0 0 0,14-3 0,-20 3 0,-1-1 0,0 1 0,0-1 0,0 0 0,0 0 0,-1 0 0,1-1 0,-1 0 0,1 1 0,-1-1 0,0 0 0,0-1 0,0 1 0,3-5 0,-2 1 0,0 0 0,0 0 0,-1 0 0,0-1 0,0 1 0,-1-1 0,0 0 0,0 1 0,-1-1 0,0 0 0,0 0 0,-1-12 0,6-43 0,-3 57 0,-1 1 0,1 0 0,0 0 0,0 0 0,0 0 0,1 1 0,-1-1 0,1 1 0,0 0 0,8-6 0,49-37 0,-59 46 0,40-18 95,-37 18-278,1-1 1,-1-1-1,1 1 1,-1-1-1,0 0 1,0 0-1,6-4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8:40:00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2464 24575,'9'-1'0,"0"2"0,0-1 0,0 1 0,0 0 0,0 1 0,-1 0 0,1 1 0,0-1 0,-1 2 0,0-1 0,0 1 0,0 0 0,8 6 0,-7-4 0,1-2 0,-1 1 0,1-1 0,0-1 0,0 0 0,0 0 0,0-1 0,1-1 0,10 1 0,17 0 0,44-4 0,-13-1 0,-63 3 0,-1 0 0,1 0 0,0-1 0,-1 1 0,1-2 0,-1 1 0,1 0 0,-1-1 0,1 0 0,-1-1 0,0 1 0,0-1 0,0 0 0,0 0 0,-1 0 0,1-1 0,-1 1 0,0-1 0,6-7 0,30-18 0,-34 26 0,-1 0 0,1-1 0,-1 1 0,0-1 0,0-1 0,0 1 0,-1-1 0,6-5 0,7-11 0,1 1 0,0 1 0,2 1 0,32-23 0,-13 10 0,-25 18 0,0 0 0,-1-1 0,-1-1 0,13-20 0,17-21 0,-35 49 0,1 0 0,-1 1 0,1-1 0,0 1 0,1 1 0,-1 0 0,1 0 0,0 0 0,0 1 0,1 1 0,-1-1 0,1 2 0,0-1 0,15-1 0,14 0 0,0 2 0,58 4 0,-28 0 0,-61-1 0,-1 0 0,1 0 0,0 1 0,-1 0 0,1 0 0,-1 1 0,11 6 0,-10-5 0,-1-1 0,0 0 0,1 0 0,0-1 0,0 0 0,7 1 0,-11-3 0,-1 0 0,0 0 0,0-1 0,0 1 0,0-1 0,0 1 0,0-1 0,0 0 0,0 0 0,0-1 0,0 1 0,0 0 0,0-1 0,-1 0 0,1 0 0,-1 0 0,1 0 0,-1 0 0,4-5 0,105-108 0,-24 4 0,-29 40 0,-42 54 0,-1 0 0,-1-2 0,-1 1 0,22-40 0,-3 10 0,-27 41 0,1 1 0,-1-1 0,-1 0 0,1-1 0,-1 1 0,3-10 0,2-3 0,1 0 0,0 1 0,1 1 0,1-1 0,17-18 0,28-46 0,-49 72 0,1 0 0,0 1 0,0 0 0,1 1 0,0 0 0,14-10 0,22-19 0,-31 24 0,1 1 0,1 1 0,0 1 0,19-10 0,44-30 0,-56 35 0,1 1 0,0 1 0,1 1 0,38-13 0,-20 8 0,-26 12 0,0 1 0,0 1 0,1 0 0,-1 2 0,1 0 0,0 1 0,21 2 0,-10-1 0,47-6 0,46-4 0,-22 4 0,-27 0 0,-40 4 0,61-12 0,-86 12 0,0 0 0,0-1 0,0 0 0,-1 0 0,1-1 0,-1 0 0,0 0 0,0-1 0,11-9 0,-6 5 0,0 0 0,0 2 0,16-8 0,21-11 0,101-75 0,-107 66 0,-38 28 0,0 2 0,1-1 0,0 1 0,0 0 0,12-7 0,-5 4 0,-1 0 0,0-1 0,0 0 0,18-19 0,30-21 0,-39 34 0,0-1 0,-1-1 0,-1-1 0,23-27 0,-20 19 0,-2-2 0,23-38 0,-37 56 0,10-13 0,1 0 0,2 2 0,0 0 0,29-22 0,-22 19 0,-8 11 0,0 1 0,0 0 0,1 2 0,1 0 0,0 1 0,0 1 0,1 1 0,-1 2 0,2 0 0,22-3 0,-30 6 24,0 0 0,1 1 0,-1 1 0,29 3 0,-39-2-117,1 0 0,0 0 1,-1 1-1,0 0 0,1 0 0,-1 0 0,0 1 0,0-1 1,0 1-1,0 0 0,-1 1 0,1-1 0,-1 1 1,0 0-1,7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9:19:31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3006 24575,'0'-36'0,"-1"18"0,0 0 0,1 1 0,1-1 0,1 0 0,1 1 0,0-1 0,9-27 0,2 16 0,1 1 0,1 1 0,23-31 0,-25 45 0,0 0 0,0 1 0,1 1 0,1 0 0,0 1 0,0 1 0,34-14 0,-45 20 0,9-3 0,0 0 0,0-2 0,-1 1 0,0-2 0,13-10 0,18-12 0,-34 26 0,-1-2 0,0 1 0,16-15 0,20-19 0,-34 32 0,0-1 0,-1 0 0,-1-1 0,0 0 0,12-15 0,0-3 0,2 0 0,1 2 0,37-31 0,-21 18 0,-18 17 0,1 0 0,1 2 0,1 1 0,0 0 0,47-24 0,-24 14 0,-39 23 0,0 0 0,1 0 0,0 1 0,0 0 0,15-5 0,-24 10 0,75-23 0,152-24 0,-216 44 0,0 1 0,0-2 0,23-9 0,30-7 0,-51 17 0,0 0 0,0 0 0,0-1 0,0-1 0,-1 0 0,0-1 0,0-1 0,0 0 0,-1 0 0,0-1 0,21-19 0,1-6 0,-24 26 0,-1-2 0,-1 1 0,0-1 0,0 0 0,0-1 0,6-12 0,-10 17 0,0-1 0,0 1 0,1 0 0,0 0 0,0 0 0,0 1 0,7-5 0,-5 4 0,-1 0 0,0-1 0,0 1 0,0-1 0,6-8 0,27-40 0,-29 42 0,0 1 0,-1-2 0,-1 1 0,0-1 0,-1-1 0,0 1 0,-1-1 0,0 0 0,-2-1 0,1 1 0,2-19 0,-2-12 0,0 8 0,0-47 0,-4 77 0,0 1 0,0-1 0,0 0 0,1 1 0,0 0 0,3-9 0,-2 7 0,0 1 0,-1 0 0,0-1 0,2-14 0,11-137 0,-11 135 0,1 0 0,1 0 0,1 0 0,14-32 0,-16 49 0,-1 0 0,1 1 0,0-1 0,1 1 0,0 0 0,0 1 0,0 0 0,14-9 0,20-20 0,-5 1 0,-30 29 0,1 0 0,-1 0 0,0-1 0,0 1 0,-1-1 0,1-1 0,-1 1 0,0 0 0,0-1 0,-1 0 0,0 0 0,0 0 0,0 0 0,-1-1 0,0 1 0,0-1 0,-1 1 0,0-1 0,0 0 0,0-10 0,-3-107 0,3-114 0,0 232 0,0 1 0,0-1 0,0 0 0,1 1 0,0-1 0,0 1 0,0 0 0,1 0 0,0 0 0,0 0 0,0 0 0,1 0 0,-1 1 0,1-1 0,7-5 0,-9 8 0,0 1 0,0-1 0,0 1 0,0 0 0,0 0 0,0 0 0,1 0 0,-1 0 0,0 0 0,1 0 0,-1 1 0,1-1 0,-1 1 0,1 0 0,-1 0 0,1 0 0,-1 0 0,1 0 0,-1 0 0,0 1 0,1-1 0,-1 1 0,1 0 0,-1 0 0,0-1 0,1 1 0,-1 1 0,0-1 0,0 0 0,0 1 0,0-1 0,0 1 0,0-1 0,0 1 0,-1 0 0,1 0 0,-1 0 0,2 2 0,20 27 0,-1 1 0,27 53 0,-32-53 0,-11-25 0,0 0 0,0 0 0,0 0 0,1-1 0,0 0 0,0-1 0,1 1 0,-1-1 0,1-1 0,9 5 0,25 17 0,-23-15 0,0 0 0,0-2 0,1 0 0,0-1 0,36 9 0,27 12 0,-54-17 0,35 12 0,-56-22 0,1 0 0,0 1 0,-1-1 0,0 2 0,1-1 0,-1 1 0,-1 1 0,1-1 0,-1 1 0,9 7 0,18 13 0,-25-20 0,-2 1 0,1-1 0,-1 1 0,9 10 0,-7-9 0,0 1 0,0-1 0,1-1 0,0 0 0,0 0 0,0-1 0,1 0 0,-1-1 0,17 5 0,-12-5 0,-1 2 0,0 0 0,0 0 0,23 16 0,-25-14 0,1-1 0,0 0 0,1-1 0,-1 0 0,20 5 0,11 4 0,-14-6 0,-25-8 0,-1 0 0,0 0 0,0 0 0,0 0 0,0 1 0,0-1 0,0 1 0,0 0 0,0 1 0,5 3 0,0 0 0,0-1 0,1 0 0,-1 0 0,1-1 0,0 0 0,1-1 0,-1 0 0,0-1 0,1 0 0,15 1 0,51 13 0,140 55 0,-170-55 0,-39-14 0,0 0 0,1 0 0,-1 1 0,0 0 0,-1 0 0,1 1 0,-1 0 0,1 1 0,-1-1 0,0 2 0,-1-1 0,1 0 0,-1 1 0,6 7 0,-6-4 0,1-1 0,0 0 0,1 0 0,10 7 0,-12-10 0,0-1 0,-1 1 0,1 1 0,-1-1 0,0 1 0,-1 0 0,1 0 0,-1 0 0,0 1 0,4 9 0,-2-2 0,0-1 0,1 0 0,15 22 0,16 30 0,-31-52 0,0 0 0,1-1 0,0 0 0,0-1 0,2 0 0,14 15 0,-13-15 0,0 0 0,-1 1 0,-1 0 0,0 1 0,8 14 0,-14-21 0,2 1 0,-1-1 0,1 0 0,0 0 0,7 7 0,-8-10 0,0 1 0,0 0 0,-1 0 0,0 0 0,1 0 0,-1 0 0,-1 1 0,1-1 0,-1 1 0,0 0 0,0 0 0,0 0 0,1 6 0,4 28 0,-4-23 0,-1 1 0,0-1 0,0 20 0,-3-30 0,1 0 0,-1 0 0,0 0 0,-1 0 0,1-1 0,-1 1 0,0 0 0,0-1 0,-1 0 0,0 1 0,0-1 0,-6 8 0,-98 109 0,93-107 0,0-2 0,0 0 0,-21 14 0,20-16 0,1 1 0,0 0 0,-23 26 0,10-3 0,13-20 0,1 1 0,0 1 0,1 0 0,1 1 0,1 0 0,1 1 0,0 0 0,-9 31 0,2 7 0,8-31 0,1 0 0,1 1 0,2 0 0,-3 50 0,6-69 0,0 0 0,0 0 0,-1 0 0,0 0 0,-5 12 0,-6 25 0,10-22 0,-10 54 0,11-70 0,1 0 0,-1-1 0,0 1 0,-1-1 0,0 0 0,0 0 0,0 0 0,-6 8 0,0-6 0,0-1 0,-1 0 0,0 0 0,0-1 0,0-1 0,-20 9 0,-11 6 0,32-16 0,-1 0 0,0 0 0,-1-1 0,-17 3 0,-27 9 0,16 0 0,-43 8 0,50-15 0,1 2 0,-58 25 0,55-15 0,-57 44 0,53-35 0,-67 52 0,-58 40 0,131-91 88,29-26-250,-1 0 1,1 0-1,-1 0 1,0 0 0,0-1-1,-1 0 1,1 0-1,-7 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E89A5-3CFC-0960-46BF-9C0059B6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0646EB-A6BE-A199-65AE-DC2A5439C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AA8F9-4ACB-09A1-D313-1E1928DB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A73D46-9C73-3006-D86E-3158C774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2B36A2-28E5-1918-D64B-CC61B8E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8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5E870-9BD4-94EB-CC5D-A5107C04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F4E0EA-436C-6B9B-9C14-A23F96E0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B2A5F9-3DF4-A854-0831-4131A114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447294-5069-82BF-B185-D3C0FA3B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B4B247-E54A-C42B-CC9F-1D1F9DDB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8DBF7A-2B22-E270-FC9D-330F597D4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8F504B-BB6F-6BED-C06B-88CE21EE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2539AB-4750-CDAE-B73F-200FFB9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4C422-1DE4-2F01-3F7C-88FFDACC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7BF68-5AAF-C167-24C4-4FFF647B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88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B9195E-B4F1-D310-953E-72FECF91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BEB719-EC9D-4B3F-5658-6D7F6DE2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52ED06-1F48-8AE4-E863-93816935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DD771-83D1-B814-DB25-58A15696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B835F6-390C-52C3-0F33-CBDA566E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36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3FF2E-A507-7F9D-AB47-C8BFB558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CA81B3-4769-D65D-4137-7DECD2D3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EF4DA5-EA8A-E5AA-9D99-541FF8C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542024-2007-B191-5A71-E293B06C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1FDF55-E3EC-E843-3D5A-52862D88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2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B31ED-568C-88EA-427E-7B87DCC2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018A36-EF0E-0F90-E083-962D355C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1C5A41-045E-0F41-6AAA-CFC4732D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D314F8E-5BC2-60EE-489E-7624D9FA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FC01DB-E941-FE81-637A-5F3F8F77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C572E0-75D5-9D4C-7DE2-9D87E166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EA56E-91F9-C32C-B213-ECB7020E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2A678B-1459-5F6D-CC93-C6D677E1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DCA34F-3CB1-CCE6-5E17-B4000A32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CFCAA4-E431-A971-9806-20BA1F529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B9E1BAB-12CC-7D65-9CA0-238D4F787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D1059D4-2C8E-4FC7-571A-F1645D83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0B96BF-50DB-F602-0F1C-B68AE09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2234BDE-3188-5D7B-8C8B-0C5F42CE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7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AD9A24-DE19-4F8C-A45A-D980ADD4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D19C07-7A85-024B-6C17-9258D172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EBEC66-4929-0D33-501A-76838D1F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3BA94B-36E7-DD26-0975-FBB94982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3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E54DCC5-1381-410B-AC5E-801350A9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F57BF25-6BF6-C654-D87F-74D9196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0D5E94-68C7-076E-2132-02003D4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1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9F4510-A6E8-B16D-7506-D5570AED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D3FC19-4D1C-4E54-E2C6-0CE5F768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A951A0-59A5-4E50-4C2A-F91145A2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328D6D-BF90-0A13-1400-4FDF1D75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C39BEC-FEAD-4E89-5C0F-7A1D807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048E9D-5762-5236-EA3D-46CC92EA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92881F-F4C7-7F0B-ADF1-751B6BBA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E100737-9541-773E-C866-B4729A298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FBCC7-D1ED-B805-E23D-E4CFBD245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6E4D91-DEE6-56E7-D16E-68BBC72A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FE5B64-BB77-FD5E-D559-C00E3F5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CCF796-AAF4-7FBC-24D4-47361F1C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2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968DF1-9CAF-643A-C51E-FF819D64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44E5A9-C5CD-8688-508E-4413F7CA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DD46A4-42CE-5BC8-45C2-877C5A788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F697-B1B7-40CB-8AC7-73CB54D1A99D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6D82E8-F1B7-49FE-1F87-142BB4260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4A870B-01A8-5C8C-3E3F-B37EE0631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3190-5872-46B2-A623-C323C5667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76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" Target="slide8.xm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slide" Target="slide8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EA8E743-0EB1-4A43-1FEF-1D0BABA55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90" r="29712" b="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3" name="Rectangle 2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432C26-8C36-1E76-0D40-B089F8A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Balatoni látványosságok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362BC94-5498-9DF3-658F-4997E13775EA}"/>
              </a:ext>
            </a:extLst>
          </p:cNvPr>
          <p:cNvSpPr txBox="1"/>
          <p:nvPr/>
        </p:nvSpPr>
        <p:spPr>
          <a:xfrm>
            <a:off x="728663" y="390207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Készítette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Kis</a:t>
            </a:r>
            <a:r>
              <a:rPr lang="en-US" sz="2000" dirty="0">
                <a:solidFill>
                  <a:schemeClr val="bg1"/>
                </a:solidFill>
              </a:rPr>
              <a:t> Gergely, </a:t>
            </a:r>
            <a:r>
              <a:rPr lang="en-US" sz="2000" dirty="0" err="1">
                <a:solidFill>
                  <a:schemeClr val="bg1"/>
                </a:solidFill>
              </a:rPr>
              <a:t>Lenhardt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Károly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endParaRPr lang="hu-HU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hu-HU" sz="2000" dirty="0">
                <a:solidFill>
                  <a:schemeClr val="bg1"/>
                </a:solidFill>
              </a:rPr>
              <a:t>	    </a:t>
            </a:r>
            <a:r>
              <a:rPr lang="en-US" sz="2000" dirty="0" err="1">
                <a:solidFill>
                  <a:schemeClr val="bg1"/>
                </a:solidFill>
              </a:rPr>
              <a:t>Kothencz</a:t>
            </a:r>
            <a:r>
              <a:rPr lang="en-US" sz="2000" dirty="0">
                <a:solidFill>
                  <a:schemeClr val="bg1"/>
                </a:solidFill>
              </a:rPr>
              <a:t> Martin</a:t>
            </a:r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4AB82889-0042-E1B1-2CBE-D84C3895F101}"/>
              </a:ext>
            </a:extLst>
          </p:cNvPr>
          <p:cNvSpPr txBox="1"/>
          <p:nvPr/>
        </p:nvSpPr>
        <p:spPr>
          <a:xfrm>
            <a:off x="0" y="6488668"/>
            <a:ext cx="36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Forrás: Wikipedia</a:t>
            </a:r>
          </a:p>
        </p:txBody>
      </p:sp>
    </p:spTree>
    <p:extLst>
      <p:ext uri="{BB962C8B-B14F-4D97-AF65-F5344CB8AC3E}">
        <p14:creationId xmlns:p14="http://schemas.microsoft.com/office/powerpoint/2010/main" val="2599732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91B9A-E990-825B-A2B7-241C514B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657128-C1AA-6A56-07FD-5DE46DF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3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5349561-FD62-FEB0-45B3-A73CC789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244"/>
            <a:ext cx="12192000" cy="7290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5F330B4D-3467-8A8A-DBD1-DBEDE1C4FDFA}"/>
                  </a:ext>
                </a:extLst>
              </p14:cNvPr>
              <p14:cNvContentPartPr/>
              <p14:nvPr/>
            </p14:nvContentPartPr>
            <p14:xfrm>
              <a:off x="1793275" y="381631"/>
              <a:ext cx="9146032" cy="531315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5F330B4D-3467-8A8A-DBD1-DBEDE1C4F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916" y="345269"/>
                <a:ext cx="9218751" cy="5385879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Kép 18">
            <a:extLst>
              <a:ext uri="{FF2B5EF4-FFF2-40B4-BE49-F238E27FC236}">
                <a16:creationId xmlns:a16="http://schemas.microsoft.com/office/drawing/2014/main" id="{5AECF00C-1666-7C0A-49BE-65E38C251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2359">
            <a:off x="9958451" y="-107669"/>
            <a:ext cx="1662940" cy="804863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80CF31F6-3CD1-B6EF-467A-1381C9B6E182}"/>
              </a:ext>
            </a:extLst>
          </p:cNvPr>
          <p:cNvSpPr/>
          <p:nvPr/>
        </p:nvSpPr>
        <p:spPr>
          <a:xfrm>
            <a:off x="12164409" y="-1625600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2D2F7D7-BE62-206C-6211-1DAC857F6EE0}"/>
              </a:ext>
            </a:extLst>
          </p:cNvPr>
          <p:cNvSpPr txBox="1"/>
          <p:nvPr/>
        </p:nvSpPr>
        <p:spPr>
          <a:xfrm>
            <a:off x="13985275" y="594218"/>
            <a:ext cx="4394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Keszthely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19 074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262,04 fő/k</a:t>
            </a:r>
            <a:r>
              <a:rPr lang="hu-HU" dirty="0">
                <a:solidFill>
                  <a:schemeClr val="bg1"/>
                </a:solidFill>
              </a:rPr>
              <a:t>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75,98 k</a:t>
            </a:r>
            <a:r>
              <a:rPr lang="hu-HU" dirty="0">
                <a:solidFill>
                  <a:schemeClr val="bg1"/>
                </a:solidFill>
              </a:rPr>
              <a:t>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856 L -0.00026 0.00856 C -0.00521 0.01134 -0.01107 0.01157 -0.01511 0.01713 L -0.01954 0.02338 C -0.02045 0.02454 -0.0211 0.02593 -0.02201 0.02685 L -0.02552 0.03032 C -0.03008 0.04259 -0.02526 0.03009 -0.02891 0.03912 C -0.0293 0.04005 -0.02956 0.04097 -0.02995 0.0419 C -0.03347 0.04815 -0.03177 0.04213 -0.0349 0.05139 C -0.03529 0.05278 -0.03555 0.0544 -0.03581 0.05579 C -0.03711 0.06088 -0.03646 0.05787 -0.03829 0.06273 C -0.03946 0.06597 -0.04011 0.06898 -0.0418 0.07153 C -0.04245 0.07269 -0.04349 0.07315 -0.04427 0.07431 C -0.04584 0.07685 -0.04766 0.08102 -0.0487 0.08472 C -0.04896 0.08565 -0.04883 0.08681 -0.04922 0.0875 C -0.04987 0.08866 -0.05079 0.08912 -0.0517 0.09005 C -0.05183 0.0912 -0.05183 0.09236 -0.05209 0.09352 C -0.05235 0.09444 -0.05456 0.09954 -0.05456 0.09977 C -0.05495 0.10023 -0.0556 0.10023 -0.05612 0.10046 C -0.05664 0.10185 -0.05717 0.10278 -0.05756 0.10417 C -0.05795 0.10509 -0.05808 0.10671 -0.0586 0.10764 C -0.05938 0.10903 -0.06068 0.10972 -0.06146 0.11111 C -0.06706 0.11991 -0.0599 0.11157 -0.06602 0.11806 C -0.06641 0.11921 -0.0668 0.1206 -0.06745 0.12153 C -0.06797 0.12269 -0.06888 0.12315 -0.0694 0.12431 C -0.07279 0.13102 -0.06888 0.12685 -0.07292 0.13032 C -0.07474 0.13542 -0.07344 0.13218 -0.07735 0.13912 L -0.0823 0.14792 C -0.08295 0.14907 -0.08373 0.15023 -0.08425 0.15139 C -0.08516 0.1537 -0.08607 0.15648 -0.08724 0.15856 C -0.08763 0.15926 -0.08829 0.16019 -0.08868 0.16111 C -0.08946 0.16273 -0.08998 0.16458 -0.09063 0.16644 C -0.09128 0.16829 -0.0918 0.1706 -0.09258 0.17245 C -0.0931 0.17361 -0.09388 0.17431 -0.09454 0.17523 C -0.09506 0.17662 -0.09545 0.17824 -0.0961 0.17963 C -0.09649 0.18056 -0.09714 0.18102 -0.09753 0.18218 C -0.09779 0.18287 -0.09779 0.18403 -0.09805 0.18472 C -0.09883 0.1875 -0.10026 0.19144 -0.10144 0.19352 C -0.10196 0.19421 -0.10248 0.19468 -0.103 0.19537 C -0.10482 0.20046 -0.10677 0.20625 -0.1099 0.20926 L -0.11329 0.21296 C -0.11667 0.22014 -0.11654 0.2213 -0.1198 0.22523 C -0.12058 0.22616 -0.12149 0.22685 -0.12227 0.22778 C -0.1237 0.22963 -0.125 0.23218 -0.1267 0.23403 C -0.12787 0.23519 -0.12891 0.23634 -0.13008 0.2375 C -0.1319 0.23889 -0.13347 0.23889 -0.13503 0.24097 C -0.13581 0.2419 -0.13633 0.24352 -0.13698 0.24444 C -0.13907 0.24722 -0.13998 0.24745 -0.14245 0.24884 C -0.14519 0.2537 -0.14245 0.24977 -0.14636 0.25231 C -0.1474 0.25301 -0.14831 0.25417 -0.14935 0.25486 C -0.15026 0.25579 -0.15131 0.25602 -0.15235 0.25671 C -0.15625 0.25926 -0.15326 0.25787 -0.1573 0.25926 C -0.15795 0.25995 -0.15847 0.26065 -0.15925 0.26111 C -0.16081 0.26204 -0.1642 0.26296 -0.1642 0.26296 C -0.16498 0.26343 -0.16589 0.26389 -0.16667 0.26458 C -0.16732 0.26505 -0.16784 0.26597 -0.16862 0.26644 C -0.1711 0.26759 -0.17162 0.26667 -0.17409 0.26806 C -0.17579 0.26921 -0.17891 0.27176 -0.17891 0.27176 C -0.17943 0.27245 -0.17982 0.27361 -0.18047 0.27431 C -0.18529 0.27894 -0.18164 0.27269 -0.18594 0.2787 C -0.18659 0.27963 -0.18711 0.28102 -0.18789 0.28218 C -0.18868 0.28333 -0.18959 0.28426 -0.19037 0.28565 C -0.19089 0.28681 -0.19115 0.28819 -0.1918 0.28912 C -0.19284 0.29097 -0.19414 0.2919 -0.19532 0.29352 C -0.19597 0.29468 -0.19649 0.29606 -0.19727 0.29699 C -0.19792 0.29792 -0.19896 0.29792 -0.19974 0.29884 C -0.20521 0.30463 -0.19948 0.30046 -0.20417 0.30417 C -0.20664 0.30602 -0.20756 0.30648 -0.21055 0.30764 C -0.21289 0.30856 -0.21511 0.30995 -0.21745 0.31019 L -0.22735 0.31111 C -0.23256 0.31343 -0.22826 0.31181 -0.2392 0.31111 L -0.25495 0.31019 C -0.26875 0.30532 -0.2612 0.30741 -0.28855 0.30926 C -0.29115 0.30949 -0.29388 0.31019 -0.29649 0.31111 C -0.29805 0.31181 -0.29974 0.3125 -0.30131 0.31296 C -0.303 0.31343 -0.30469 0.31343 -0.30625 0.31366 L -0.31068 0.31458 L -0.32943 0.31806 L -0.33347 0.31898 C -0.33672 0.31991 -0.33998 0.3213 -0.34336 0.32176 L -0.34974 0.32245 C -0.36029 0.32778 -0.34558 0.32083 -0.35717 0.32523 C -0.35821 0.32546 -0.35912 0.32639 -0.36003 0.32685 C -0.3612 0.32755 -0.3625 0.32778 -0.36355 0.3287 C -0.36498 0.32986 -0.36862 0.33403 -0.36993 0.33565 C -0.37084 0.33681 -0.37149 0.33819 -0.3724 0.33912 C -0.37683 0.34421 -0.37396 0.33912 -0.37839 0.34537 C -0.37904 0.3463 -0.37956 0.34792 -0.38034 0.34884 C -0.38138 0.35 -0.38269 0.35023 -0.38373 0.35139 C -0.3849 0.35278 -0.38568 0.35463 -0.38672 0.35579 C -0.38763 0.35694 -0.38881 0.35741 -0.38972 0.35856 C -0.39063 0.35949 -0.39128 0.36088 -0.39219 0.36204 C -0.39297 0.36296 -0.39388 0.36366 -0.39467 0.36458 C -0.39532 0.36551 -0.39584 0.36644 -0.39662 0.36736 C -0.3987 0.36944 -0.40013 0.36991 -0.40209 0.37245 C -0.40274 0.37361 -0.40326 0.37523 -0.40404 0.37616 C -0.40508 0.37731 -0.40638 0.37755 -0.40743 0.3787 C -0.40834 0.37963 -0.40912 0.38102 -0.4099 0.38218 C -0.41211 0.38495 -0.4125 0.38495 -0.41485 0.38657 C -0.4198 0.39537 -0.41355 0.38449 -0.41927 0.39352 C -0.42006 0.39468 -0.42058 0.39606 -0.42123 0.39699 C -0.42253 0.39884 -0.42539 0.40116 -0.4267 0.40231 C -0.42735 0.40394 -0.428 0.40532 -0.42865 0.40671 C -0.43008 0.40949 -0.43204 0.41134 -0.43308 0.41458 C -0.4336 0.4162 -0.43399 0.41782 -0.43464 0.41898 C -0.43503 0.41968 -0.43555 0.41968 -0.43607 0.41991 C -0.43724 0.4206 -0.43842 0.42106 -0.43959 0.42176 C -0.44024 0.42292 -0.44076 0.42407 -0.44154 0.42523 C -0.44193 0.42593 -0.44258 0.42616 -0.44297 0.42685 C -0.44584 0.43287 -0.4431 0.42986 -0.44597 0.43472 C -0.44649 0.43588 -0.44727 0.43657 -0.44792 0.4375 C -0.44844 0.43819 -0.44883 0.43958 -0.44935 0.44005 C -0.45065 0.44097 -0.45209 0.4412 -0.45339 0.4419 C -0.4543 0.44236 -0.45534 0.44306 -0.45625 0.44352 C -0.45795 0.44421 -0.45964 0.44468 -0.4612 0.44537 C -0.46224 0.44583 -0.46315 0.44676 -0.4642 0.44722 C -0.46927 0.44931 -0.46511 0.4463 -0.47019 0.44977 C -0.47396 0.45231 -0.47592 0.45417 -0.47956 0.45949 C -0.48256 0.46366 -0.48099 0.46204 -0.48399 0.46458 C -0.48464 0.4662 -0.48516 0.46782 -0.48594 0.46898 C -0.48685 0.47037 -0.48802 0.4706 -0.48894 0.47176 C -0.48946 0.47245 -0.48985 0.47361 -0.49037 0.47431 C -0.49141 0.47569 -0.49271 0.47662 -0.49388 0.47778 C -0.50274 0.48843 -0.48998 0.47407 -0.49831 0.48565 C -0.49909 0.48704 -0.50026 0.4875 -0.50118 0.48843 C -0.50209 0.48981 -0.50287 0.49144 -0.50365 0.49282 C -0.5043 0.49375 -0.50508 0.49444 -0.50573 0.49537 C -0.50717 0.49792 -0.50847 0.50116 -0.51016 0.50324 C -0.5112 0.50463 -0.5125 0.50602 -0.51355 0.50764 C -0.51407 0.50833 -0.51446 0.50972 -0.51511 0.51019 C -0.51615 0.51134 -0.51732 0.51204 -0.51849 0.51296 C -0.52227 0.5162 -0.52605 0.52037 -0.53034 0.52176 C -0.53711 0.52361 -0.52878 0.5213 -0.53829 0.52338 C -0.5392 0.52361 -0.54024 0.52407 -0.54115 0.52431 C -0.54232 0.52454 -0.54349 0.525 -0.54467 0.52523 C -0.55131 0.52917 -0.54323 0.52477 -0.55456 0.5287 C -0.56003 0.53056 -0.55612 0.5294 -0.56641 0.53125 C -0.56901 0.53333 -0.57266 0.53565 -0.57526 0.53843 C -0.57748 0.54074 -0.58164 0.5463 -0.58164 0.5463 C -0.58842 0.56713 -0.57852 0.53704 -0.58607 0.55856 C -0.58698 0.56111 -0.58763 0.56389 -0.58855 0.56644 C -0.58933 0.56852 -0.59024 0.57037 -0.59102 0.57245 C -0.59258 0.57662 -0.59401 0.58079 -0.59545 0.58495 C -0.59649 0.5875 -0.59818 0.59213 -0.59948 0.59444 C -0.60013 0.59583 -0.60118 0.59676 -0.60196 0.59792 C -0.60599 0.60463 -0.60274 0.60069 -0.60782 0.60764 C -0.61029 0.61088 -0.61276 0.61412 -0.61524 0.61736 C -0.61641 0.61875 -0.61745 0.62037 -0.61862 0.62176 C -0.62006 0.62315 -0.62136 0.62454 -0.62266 0.62616 C -0.62552 0.62963 -0.62813 0.6338 -0.63099 0.6375 C -0.63269 0.63958 -0.63425 0.6419 -0.63594 0.64352 C -0.63711 0.64491 -0.63829 0.64583 -0.63946 0.64722 C -0.64063 0.64861 -0.64154 0.65093 -0.64284 0.65231 C -0.64388 0.6537 -0.64519 0.65394 -0.64636 0.65509 C -0.64883 0.65741 -0.65105 0.66111 -0.65378 0.66296 C -0.65938 0.66667 -0.65625 0.66481 -0.66315 0.66829 C -0.66459 0.66968 -0.66602 0.6713 -0.66758 0.67269 C -0.67214 0.67639 -0.6711 0.67338 -0.67487 0.67963 C -0.67683 0.68264 -0.68034 0.68935 -0.68034 0.68935 C -0.68086 0.6912 -0.68125 0.69329 -0.6819 0.69537 C -0.68243 0.69745 -0.68334 0.69931 -0.68386 0.70162 C -0.68438 0.70417 -0.68451 0.70671 -0.68477 0.70949 C -0.68503 0.71227 -0.68516 0.71528 -0.68529 0.71829 C -0.68594 0.73171 -0.68607 0.74514 -0.68724 0.75856 C -0.68776 0.76389 -0.69128 0.76759 -0.69323 0.77083 C -0.69519 0.77407 -0.69701 0.77847 -0.69961 0.78056 C -0.70052 0.78125 -0.70157 0.78102 -0.70261 0.78148 C -0.70482 0.78056 -0.70717 0.77986 -0.70951 0.7787 C -0.71081 0.77801 -0.71211 0.77662 -0.71342 0.77616 C -0.71524 0.77546 -0.71706 0.77546 -0.71888 0.77523 C -0.72188 0.77569 -0.72487 0.77593 -0.72774 0.77708 C -0.7293 0.77755 -0.73073 0.7794 -0.73217 0.78056 C -0.73269 0.78079 -0.7336 0.78148 -0.7336 0.78148 " pathEditMode="relative" ptsTypes="AAAAAAAAAAAAAAAAAAAAAAAAAAA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08138 0.00833 L -0.58542 0.008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3.75E-6 -2.22222E-6 L -0.57942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zakasznagyítás 14">
                <a:extLst>
                  <a:ext uri="{FF2B5EF4-FFF2-40B4-BE49-F238E27FC236}">
                    <a16:creationId xmlns:a16="http://schemas.microsoft.com/office/drawing/2014/main" id="{A23B7933-CAD2-AC0B-7C77-EEC6CAB43C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7934999"/>
                  </p:ext>
                </p:extLst>
              </p:nvPr>
            </p:nvGraphicFramePr>
            <p:xfrm>
              <a:off x="8308863" y="5765800"/>
              <a:ext cx="1564291" cy="438150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87ECF642-A976-4FEF-991B-6F35B819C42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4291" cy="4381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zakasznagyítás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3B7933-CAD2-AC0B-7C77-EEC6CAB43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63" y="5765800"/>
                <a:ext cx="1564291" cy="4381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7" name="Szövegdoboz 16">
            <a:extLst>
              <a:ext uri="{FF2B5EF4-FFF2-40B4-BE49-F238E27FC236}">
                <a16:creationId xmlns:a16="http://schemas.microsoft.com/office/drawing/2014/main" id="{3D6649ED-F9E9-E735-729A-784B0BDF30FF}"/>
              </a:ext>
            </a:extLst>
          </p:cNvPr>
          <p:cNvSpPr txBox="1"/>
          <p:nvPr/>
        </p:nvSpPr>
        <p:spPr>
          <a:xfrm>
            <a:off x="6893908" y="594218"/>
            <a:ext cx="439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Keszthely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804115-A0B5-B0D3-5464-59F186449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16244"/>
            <a:ext cx="12192000" cy="729048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2E542AB-17F8-1474-9B22-F8EC3FEEED1A}"/>
              </a:ext>
            </a:extLst>
          </p:cNvPr>
          <p:cNvSpPr/>
          <p:nvPr/>
        </p:nvSpPr>
        <p:spPr>
          <a:xfrm>
            <a:off x="5026800" y="-1577975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131760F8-5297-836F-2C55-51022B884D43}"/>
                  </a:ext>
                </a:extLst>
              </p14:cNvPr>
              <p14:cNvContentPartPr/>
              <p14:nvPr/>
            </p14:nvContentPartPr>
            <p14:xfrm>
              <a:off x="1679550" y="5286130"/>
              <a:ext cx="1485360" cy="410040"/>
            </p14:xfrm>
          </p:contentPart>
        </mc:Choice>
        <mc:Fallback xmlns=""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131760F8-5297-836F-2C55-51022B884D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3550" y="5250490"/>
                <a:ext cx="1557000" cy="4816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87E6B0FE-48A4-9CED-6D33-1C7358F13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5140" flipH="1">
            <a:off x="865252" y="5239031"/>
            <a:ext cx="1662940" cy="804863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5" name="Szakasznagyítás 24">
                <a:extLst>
                  <a:ext uri="{FF2B5EF4-FFF2-40B4-BE49-F238E27FC236}">
                    <a16:creationId xmlns:a16="http://schemas.microsoft.com/office/drawing/2014/main" id="{8E25F9BA-B2AE-BD02-5E76-ED31CC27B8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550291"/>
                  </p:ext>
                </p:extLst>
              </p:nvPr>
            </p:nvGraphicFramePr>
            <p:xfrm>
              <a:off x="8531112" y="5669933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5" name="Szakasznagyítás 2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E25F9BA-B2AE-BD02-5E76-ED31CC27B8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31112" y="5669933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églalap 2">
            <a:extLst>
              <a:ext uri="{FF2B5EF4-FFF2-40B4-BE49-F238E27FC236}">
                <a16:creationId xmlns:a16="http://schemas.microsoft.com/office/drawing/2014/main" id="{84E18836-7205-BD6F-32D8-B2819AF23282}"/>
              </a:ext>
            </a:extLst>
          </p:cNvPr>
          <p:cNvSpPr/>
          <p:nvPr/>
        </p:nvSpPr>
        <p:spPr>
          <a:xfrm>
            <a:off x="12164409" y="-1625600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81B02B9-D266-1392-2C53-82D5BDDB6259}"/>
              </a:ext>
            </a:extLst>
          </p:cNvPr>
          <p:cNvSpPr txBox="1"/>
          <p:nvPr/>
        </p:nvSpPr>
        <p:spPr>
          <a:xfrm>
            <a:off x="13985275" y="594218"/>
            <a:ext cx="439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Badacsonytomaj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2240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63,5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32,71 k</a:t>
            </a:r>
            <a:r>
              <a:rPr lang="hu-HU" dirty="0">
                <a:solidFill>
                  <a:schemeClr val="bg1"/>
                </a:solidFill>
              </a:rPr>
              <a:t>m²</a:t>
            </a: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zakasznagyítás 4">
                <a:extLst>
                  <a:ext uri="{FF2B5EF4-FFF2-40B4-BE49-F238E27FC236}">
                    <a16:creationId xmlns:a16="http://schemas.microsoft.com/office/drawing/2014/main" id="{00C27724-1856-B8A3-04CD-E94A26FBF9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7830757"/>
                  </p:ext>
                </p:extLst>
              </p:nvPr>
            </p:nvGraphicFramePr>
            <p:xfrm>
              <a:off x="15655812" y="5715220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zakasznagyítás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0C27724-1856-B8A3-04CD-E94A26FBF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55812" y="5715220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B7B8EED8-9E09-9641-FF5B-E338B586F048}"/>
              </a:ext>
            </a:extLst>
          </p:cNvPr>
          <p:cNvSpPr txBox="1"/>
          <p:nvPr/>
        </p:nvSpPr>
        <p:spPr>
          <a:xfrm>
            <a:off x="7142934" y="556901"/>
            <a:ext cx="4394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Keszthely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19 074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262,04 fő/k</a:t>
            </a:r>
            <a:r>
              <a:rPr lang="hu-HU" dirty="0">
                <a:solidFill>
                  <a:schemeClr val="bg1"/>
                </a:solidFill>
              </a:rPr>
              <a:t>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75,98 k</a:t>
            </a:r>
            <a:r>
              <a:rPr lang="hu-HU" dirty="0">
                <a:solidFill>
                  <a:schemeClr val="bg1"/>
                </a:solidFill>
              </a:rPr>
              <a:t>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71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45287 -0.000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57148 0.008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68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66692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9" y="-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0718 L -0.00247 0.00718 C -0.00234 0.00695 0.00222 0.00695 0.00365 0.00625 C 0.00404 0.00602 0.00443 0.00556 0.00469 0.00533 C 0.00534 0.00463 0.00586 0.00463 0.00651 0.0044 C 0.0069 0.00417 0.00716 0.00394 0.00729 0.00394 C 0.00782 0.00348 0.00821 0.00324 0.0086 0.00301 C 0.00899 0.00278 0.00938 0.00255 0.00964 0.00255 C 0.01263 0.0007 0.00951 0.00209 0.01198 0.00116 C 0.01394 -0.00115 0.01159 0.00139 0.01407 -0.00023 C 0.01446 -0.00046 0.01459 -0.00092 0.01485 -0.00115 C 0.01524 -0.00162 0.01563 -0.00185 0.01589 -0.00208 C 0.01628 -0.00254 0.01641 -0.00301 0.01667 -0.00301 C 0.01719 -0.00347 0.01771 -0.00347 0.01823 -0.00347 C 0.01953 -0.00486 0.01992 -0.00532 0.0211 -0.00625 C 0.02175 -0.00694 0.0224 -0.00694 0.02292 -0.00717 C 0.02357 -0.00764 0.02409 -0.00787 0.02448 -0.0081 C 0.02565 -0.00902 0.02617 -0.00949 0.02735 -0.00995 C 0.02787 -0.01018 0.02852 -0.01041 0.02891 -0.01041 C 0.02982 -0.01088 0.03073 -0.01111 0.03151 -0.01134 C 0.03203 -0.01157 0.03269 -0.0118 0.03308 -0.0118 C 0.03347 -0.01203 0.0336 -0.01226 0.03386 -0.01226 C 0.03438 -0.0125 0.03477 -0.01273 0.03516 -0.01273 C 0.03594 -0.01342 0.03633 -0.01389 0.03698 -0.01412 C 0.03985 -0.01551 0.03685 -0.01365 0.03959 -0.01551 C 0.03985 -0.01574 0.04024 -0.01574 0.04037 -0.01597 C 0.04349 -0.01898 0.04141 -0.01805 0.04375 -0.01875 C 0.04427 -0.01967 0.04505 -0.02106 0.04558 -0.02152 C 0.0461 -0.02199 0.04649 -0.02176 0.04688 -0.02199 C 0.04779 -0.02268 0.0487 -0.02338 0.04948 -0.02384 L 0.04948 -0.02384 C 0.05 -0.0243 0.05039 -0.025 0.05078 -0.02523 C 0.05117 -0.02569 0.05157 -0.02569 0.05183 -0.02569 C 0.05235 -0.02615 0.05274 -0.02639 0.05313 -0.02662 C 0.05456 -0.02754 0.05417 -0.02685 0.05573 -0.02801 C 0.05625 -0.02847 0.05664 -0.02893 0.05703 -0.02939 C 0.05742 -0.02986 0.05755 -0.03032 0.05782 -0.03032 C 0.0586 -0.03101 0.06029 -0.03148 0.0612 -0.03171 C 0.06172 -0.0324 0.06211 -0.03333 0.0625 -0.03356 C 0.06315 -0.03426 0.0638 -0.03426 0.06433 -0.03449 L 0.06823 -0.0368 L 0.06979 -0.03773 C 0.07005 -0.03796 0.07045 -0.03796 0.07058 -0.03819 C 0.07136 -0.03912 0.07201 -0.03981 0.07266 -0.04051 C 0.07292 -0.04097 0.07318 -0.0412 0.07344 -0.04143 C 0.07461 -0.04259 0.07487 -0.04259 0.07604 -0.04282 C 0.07735 -0.04467 0.078 -0.0456 0.07969 -0.04606 C 0.08021 -0.04629 0.08086 -0.04652 0.08125 -0.04652 C 0.0819 -0.04699 0.08229 -0.04745 0.08282 -0.04745 C 0.08412 -0.04791 0.08529 -0.04814 0.08646 -0.04838 C 0.08854 -0.04838 0.09076 -0.04838 0.09271 -0.04791 C 0.09323 -0.04791 0.09375 -0.04791 0.09401 -0.04745 C 0.09701 -0.04444 0.09284 -0.04652 0.09584 -0.04514 C 0.09636 -0.04421 0.09701 -0.04305 0.09766 -0.04236 C 0.10144 -0.03912 0.09558 -0.0456 0.1 -0.04097 C 0.10091 -0.04027 0.1017 -0.03958 0.10235 -0.03819 C 0.10274 -0.03773 0.103 -0.0368 0.10339 -0.03634 C 0.10378 -0.03611 0.1043 -0.03611 0.10469 -0.03588 C 0.10534 -0.03541 0.10599 -0.03495 0.10651 -0.03449 C 0.10677 -0.03449 0.10716 -0.03426 0.10729 -0.03402 C 0.10795 -0.03379 0.10834 -0.0331 0.10886 -0.03264 C 0.1099 -0.0331 0.11107 -0.03333 0.11198 -0.03356 C 0.11237 -0.03379 0.11263 -0.03379 0.11276 -0.03402 C 0.11341 -0.03472 0.11446 -0.03634 0.11485 -0.03726 C 0.11524 -0.03796 0.1155 -0.03865 0.11563 -0.03912 C 0.11589 -0.03958 0.11589 -0.04027 0.11615 -0.04051 C 0.11732 -0.04189 0.11719 -0.04027 0.11719 -0.04143 " pathEditMode="relative" ptsTypes="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57942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38 0.00833 L -0.58542 0.008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58437 -0.006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5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zakasznagyítás 3">
                <a:extLst>
                  <a:ext uri="{FF2B5EF4-FFF2-40B4-BE49-F238E27FC236}">
                    <a16:creationId xmlns:a16="http://schemas.microsoft.com/office/drawing/2014/main" id="{BE3A78A0-5183-74C9-AD6F-8B042DB17B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6729718"/>
                  </p:ext>
                </p:extLst>
              </p:nvPr>
            </p:nvGraphicFramePr>
            <p:xfrm>
              <a:off x="8308863" y="5765800"/>
              <a:ext cx="1564291" cy="438150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87ECF642-A976-4FEF-991B-6F35B819C42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4291" cy="4381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zakasznagyítás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3A78A0-5183-74C9-AD6F-8B042DB17B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63" y="5765800"/>
                <a:ext cx="1564291" cy="4381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A6236A65-A577-EBF4-C19D-598720517F06}"/>
              </a:ext>
            </a:extLst>
          </p:cNvPr>
          <p:cNvSpPr txBox="1"/>
          <p:nvPr/>
        </p:nvSpPr>
        <p:spPr>
          <a:xfrm>
            <a:off x="6893908" y="594218"/>
            <a:ext cx="439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Keszthely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8E23E0A-1C86-6FBE-AB5F-66CA58D96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216244"/>
            <a:ext cx="12192000" cy="7290487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15AE72AA-360D-7556-FF1F-EEF49D67D203}"/>
              </a:ext>
            </a:extLst>
          </p:cNvPr>
          <p:cNvSpPr/>
          <p:nvPr/>
        </p:nvSpPr>
        <p:spPr>
          <a:xfrm>
            <a:off x="5039709" y="-1873251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73B9620C-DE9A-E7E7-8818-3E14193ACAB4}"/>
                  </a:ext>
                </a:extLst>
              </p14:cNvPr>
              <p14:cNvContentPartPr/>
              <p14:nvPr/>
            </p14:nvContentPartPr>
            <p14:xfrm>
              <a:off x="3161985" y="4418438"/>
              <a:ext cx="1687680" cy="9129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73B9620C-DE9A-E7E7-8818-3E14193ACA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6345" y="4382438"/>
                <a:ext cx="1759320" cy="984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0158C7A3-A6B3-3D5C-A89F-524203DE3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5140" flipH="1">
            <a:off x="2217802" y="4883699"/>
            <a:ext cx="1662940" cy="804863"/>
          </a:xfrm>
          <a:prstGeom prst="rect">
            <a:avLst/>
          </a:prstGeom>
        </p:spPr>
      </p:pic>
      <p:sp>
        <p:nvSpPr>
          <p:cNvPr id="16" name="Téglalap 15">
            <a:extLst>
              <a:ext uri="{FF2B5EF4-FFF2-40B4-BE49-F238E27FC236}">
                <a16:creationId xmlns:a16="http://schemas.microsoft.com/office/drawing/2014/main" id="{5DB7524D-6511-927D-5731-EC753A4A2DAD}"/>
              </a:ext>
            </a:extLst>
          </p:cNvPr>
          <p:cNvSpPr/>
          <p:nvPr/>
        </p:nvSpPr>
        <p:spPr>
          <a:xfrm>
            <a:off x="12164409" y="-1625600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248DFAD-E9D5-2062-52DA-D6CB04899B2B}"/>
              </a:ext>
            </a:extLst>
          </p:cNvPr>
          <p:cNvSpPr txBox="1"/>
          <p:nvPr/>
        </p:nvSpPr>
        <p:spPr>
          <a:xfrm>
            <a:off x="13985275" y="594218"/>
            <a:ext cx="439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Tihany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1393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50,6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27,33 km²</a:t>
            </a:r>
          </a:p>
          <a:p>
            <a:endParaRPr lang="hu-H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8" name="Szakasznagyítás 17">
                <a:extLst>
                  <a:ext uri="{FF2B5EF4-FFF2-40B4-BE49-F238E27FC236}">
                    <a16:creationId xmlns:a16="http://schemas.microsoft.com/office/drawing/2014/main" id="{0595A215-DD5B-01D3-C9D7-126B47A396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358002"/>
                  </p:ext>
                </p:extLst>
              </p:nvPr>
            </p:nvGraphicFramePr>
            <p:xfrm>
              <a:off x="8531112" y="5669933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8" name="Szakasznagyítás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95A215-DD5B-01D3-C9D7-126B47A396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1112" y="5669933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zakasznagyítás 18">
                <a:extLst>
                  <a:ext uri="{FF2B5EF4-FFF2-40B4-BE49-F238E27FC236}">
                    <a16:creationId xmlns:a16="http://schemas.microsoft.com/office/drawing/2014/main" id="{46005B24-C726-6EEA-1BF8-FFDDBD9062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9397791"/>
                  </p:ext>
                </p:extLst>
              </p:nvPr>
            </p:nvGraphicFramePr>
            <p:xfrm>
              <a:off x="15655812" y="5715220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zakasznagyítás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005B24-C726-6EEA-1BF8-FFDDBD9062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55812" y="5715220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59E4FBF4-7A80-3891-AD81-C0FAA142934B}"/>
              </a:ext>
            </a:extLst>
          </p:cNvPr>
          <p:cNvSpPr txBox="1"/>
          <p:nvPr/>
        </p:nvSpPr>
        <p:spPr>
          <a:xfrm>
            <a:off x="6927243" y="607049"/>
            <a:ext cx="4394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Badacsonytomaj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4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2240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63,5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32,71 k</a:t>
            </a:r>
            <a:r>
              <a:rPr lang="hu-HU" dirty="0">
                <a:solidFill>
                  <a:schemeClr val="bg1"/>
                </a:solidFill>
              </a:rPr>
              <a:t>m²</a:t>
            </a: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9493 0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45287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58281 -0.00672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1" y="-3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807 0.0007 L 0.00807 0.0007 C 0.00938 0.00116 0.01094 0.00116 0.01224 0.00209 C 0.01315 0.00278 0.01354 0.00463 0.01432 0.00556 C 0.01484 0.00648 0.01563 0.00695 0.01615 0.00764 C 0.01641 0.00834 0.01628 0.00949 0.01667 0.00972 C 0.01706 0.01042 0.01771 0.01019 0.01823 0.01042 C 0.01862 0.01065 0.01901 0.01088 0.01927 0.01134 C 0.02083 0.01065 0.02253 0.01065 0.02396 0.00972 C 0.02461 0.00949 0.02474 0.00834 0.02526 0.00764 C 0.02552 0.00718 0.02604 0.00671 0.0263 0.00625 C 0.02682 0.00486 0.02721 0.00371 0.0276 0.00209 C 0.02773 0.00116 0.02773 -0.00023 0.02786 -0.00139 C 0.02813 -0.00231 0.02943 -0.00509 0.02995 -0.00555 C 0.03047 -0.00602 0.03125 -0.00602 0.03177 -0.00625 C 0.03229 -0.00671 0.03268 -0.00694 0.03307 -0.00764 C 0.03346 -0.0081 0.03372 -0.00903 0.03411 -0.00972 C 0.03451 -0.00995 0.0349 -0.01018 0.03542 -0.01041 C 0.03568 -0.01227 0.03607 -0.01458 0.03698 -0.01597 C 0.0375 -0.01666 0.03815 -0.0169 0.0388 -0.01736 C 0.03932 -0.01759 0.03997 -0.01759 0.04036 -0.01805 C 0.04089 -0.01805 0.04115 -0.01852 0.04167 -0.01875 L 0.04505 -0.01736 C 0.0457 -0.0169 0.04635 -0.01666 0.04714 -0.01666 C 0.04961 -0.01666 0.05208 -0.01713 0.05443 -0.01736 C 0.05547 -0.01759 0.05664 -0.01736 0.05755 -0.01805 C 0.05807 -0.01829 0.05872 -0.01898 0.05885 -0.02014 C 0.05938 -0.02477 0.05925 -0.02986 0.05964 -0.03472 C 0.05964 -0.03588 0.05964 -0.03704 0.0599 -0.03819 C 0.06029 -0.03912 0.06107 -0.03935 0.06146 -0.04028 C 0.06198 -0.04097 0.06237 -0.0419 0.06276 -0.04305 C 0.06302 -0.04375 0.06315 -0.04491 0.06354 -0.04583 C 0.0651 -0.04954 0.06458 -0.04768 0.06615 -0.05 C 0.06667 -0.05046 0.06706 -0.05116 0.06745 -0.05208 C 0.06784 -0.05278 0.0681 -0.05393 0.06849 -0.05486 C 0.06914 -0.05555 0.06992 -0.05602 0.07057 -0.05694 C 0.07135 -0.0581 0.07201 -0.05995 0.07292 -0.06111 C 0.07344 -0.0618 0.07383 -0.0625 0.07448 -0.06319 C 0.07474 -0.06366 0.07526 -0.06389 0.07552 -0.06458 C 0.0763 -0.06528 0.07682 -0.06643 0.0776 -0.06736 C 0.07786 -0.06759 0.07839 -0.06759 0.07865 -0.06805 C 0.07956 -0.06852 0.08021 -0.06944 0.08099 -0.07014 C 0.08125 -0.07083 0.08138 -0.07176 0.08177 -0.07222 C 0.08281 -0.07291 0.08568 -0.07361 0.08698 -0.0743 C 0.08737 -0.0743 0.08763 -0.07477 0.08802 -0.075 C 0.08919 -0.07546 0.09206 -0.07592 0.09323 -0.07639 L 0.09792 -0.07778 C 0.09883 -0.07801 0.1 -0.07824 0.10104 -0.07847 L 0.10365 -0.07916 C 0.10417 -0.0794 0.10443 -0.07963 0.10495 -0.07986 C 0.10612 -0.08032 0.10703 -0.08079 0.10833 -0.08125 C 0.10885 -0.08194 0.10938 -0.08264 0.1099 -0.08333 C 0.11042 -0.08379 0.11237 -0.08449 0.11276 -0.08472 C 0.11302 -0.08518 0.11341 -0.08565 0.1138 -0.08611 C 0.11458 -0.08657 0.1155 -0.0868 0.11615 -0.0875 C 0.11693 -0.08819 0.11745 -0.08935 0.11823 -0.09028 C 0.11862 -0.09074 0.11927 -0.0912 0.11979 -0.09166 C 0.12148 -0.09629 0.12044 -0.09514 0.1224 -0.09653 C 0.12292 -0.09884 0.12292 -0.09884 0.1237 -0.10139 C 0.12383 -0.10208 0.12409 -0.10278 0.12448 -0.10347 C 0.12526 -0.10509 0.12604 -0.10717 0.12708 -0.10833 L 0.12865 -0.10972 C 0.12917 -0.11065 0.12943 -0.1118 0.12995 -0.1125 C 0.1306 -0.11342 0.13151 -0.11366 0.13229 -0.11458 C 0.13268 -0.11481 0.13307 -0.11551 0.13333 -0.11597 C 0.13398 -0.11666 0.13438 -0.11736 0.1349 -0.11805 C 0.13529 -0.11852 0.13581 -0.11875 0.1362 -0.11944 C 0.13659 -0.11991 0.13685 -0.12106 0.13724 -0.12153 C 0.13789 -0.12199 0.13867 -0.12176 0.13932 -0.12222 C 0.14557 -0.12523 0.1401 -0.1243 0.1487 -0.1243 " pathEditMode="relative" ptsTypes="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57942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38 0.00833 L -0.58542 0.008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58437 -0.0064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5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1098D7E-4140-5443-EBBD-C362294B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244"/>
            <a:ext cx="12192000" cy="7290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E5BB067B-DD44-64B8-0EA2-6F7F1B70F747}"/>
                  </a:ext>
                </a:extLst>
              </p14:cNvPr>
              <p14:cNvContentPartPr/>
              <p14:nvPr/>
            </p14:nvContentPartPr>
            <p14:xfrm>
              <a:off x="4856940" y="3380175"/>
              <a:ext cx="1654200" cy="1184400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E5BB067B-DD44-64B8-0EA2-6F7F1B70F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0940" y="3344535"/>
                <a:ext cx="1725840" cy="125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30613845-97B5-18F5-3618-1105D31BFB0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5140" flipH="1">
            <a:off x="4051660" y="4016006"/>
            <a:ext cx="1662940" cy="804863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1DF7DC9A-DD13-2898-F869-225D3FBFC65F}"/>
              </a:ext>
            </a:extLst>
          </p:cNvPr>
          <p:cNvSpPr/>
          <p:nvPr/>
        </p:nvSpPr>
        <p:spPr>
          <a:xfrm>
            <a:off x="5039709" y="-1873251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A6D9339-5858-8021-37A7-98153ECA315C}"/>
              </a:ext>
            </a:extLst>
          </p:cNvPr>
          <p:cNvSpPr/>
          <p:nvPr/>
        </p:nvSpPr>
        <p:spPr>
          <a:xfrm>
            <a:off x="12164409" y="-1625600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48B0323-EA26-A50D-9CAD-86C7383C0617}"/>
              </a:ext>
            </a:extLst>
          </p:cNvPr>
          <p:cNvSpPr txBox="1"/>
          <p:nvPr/>
        </p:nvSpPr>
        <p:spPr>
          <a:xfrm>
            <a:off x="13985275" y="594218"/>
            <a:ext cx="439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Siófok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26 451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203,47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124,66 km²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zakasznagyítás 10">
                <a:extLst>
                  <a:ext uri="{FF2B5EF4-FFF2-40B4-BE49-F238E27FC236}">
                    <a16:creationId xmlns:a16="http://schemas.microsoft.com/office/drawing/2014/main" id="{9FAD0834-F7A6-A011-3FAF-9304880D8E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2696737"/>
                  </p:ext>
                </p:extLst>
              </p:nvPr>
            </p:nvGraphicFramePr>
            <p:xfrm>
              <a:off x="8531112" y="5669933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zakasznagyítás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FAD0834-F7A6-A011-3FAF-9304880D8E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1112" y="5669933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zakasznagyítás 12">
                <a:extLst>
                  <a:ext uri="{FF2B5EF4-FFF2-40B4-BE49-F238E27FC236}">
                    <a16:creationId xmlns:a16="http://schemas.microsoft.com/office/drawing/2014/main" id="{1FBE88B1-C208-4164-7502-A6D7A40B09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333062"/>
                  </p:ext>
                </p:extLst>
              </p:nvPr>
            </p:nvGraphicFramePr>
            <p:xfrm>
              <a:off x="15655812" y="5715220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zakasznagyítás 1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FBE88B1-C208-4164-7502-A6D7A40B09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55812" y="5715220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Szövegdoboz 13">
            <a:extLst>
              <a:ext uri="{FF2B5EF4-FFF2-40B4-BE49-F238E27FC236}">
                <a16:creationId xmlns:a16="http://schemas.microsoft.com/office/drawing/2014/main" id="{9E635BB1-9693-FA42-C907-F6ED676ABF89}"/>
              </a:ext>
            </a:extLst>
          </p:cNvPr>
          <p:cNvSpPr txBox="1"/>
          <p:nvPr/>
        </p:nvSpPr>
        <p:spPr>
          <a:xfrm>
            <a:off x="6972492" y="604431"/>
            <a:ext cx="4394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Tihany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1393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50,6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27,33 km²</a:t>
            </a:r>
          </a:p>
          <a:p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9493 0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45287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57526 -0.00393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3" y="-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16 0.00625 L -0.00716 0.00625 C -0.00221 -0.00833 -0.00755 0.00602 -0.00234 -0.00555 C -0.00156 -0.00717 -0.00117 -0.00926 -0.00039 -0.01065 C 0.00221 -0.01597 0.00195 -0.01389 0.00482 -0.01736 C 0.00677 -0.01944 0.00833 -0.02245 0.01029 -0.0243 C 0.01328 -0.02685 0.01445 -0.02777 0.01758 -0.03148 L 0.02617 -0.0419 C 0.02826 -0.04444 0.02891 -0.0456 0.03125 -0.04745 C 0.04154 -0.05578 0.03177 -0.04815 0.03841 -0.05208 C 0.04167 -0.05393 0.04167 -0.05463 0.04453 -0.05694 C 0.04505 -0.0574 0.04557 -0.0574 0.04609 -0.05787 C 0.04818 -0.05995 0.04766 -0.05995 0.04935 -0.06273 C 0.05 -0.06389 0.05078 -0.06458 0.0513 -0.06551 C 0.05195 -0.06666 0.05352 -0.0699 0.05404 -0.07152 C 0.05443 -0.07245 0.05456 -0.07338 0.05482 -0.0743 C 0.05508 -0.075 0.05534 -0.07592 0.0556 -0.07662 C 0.05573 -0.07847 0.05599 -0.08009 0.05599 -0.08194 C 0.05612 -0.08402 0.05638 -0.09166 0.05638 -0.09375 C 0.05664 -0.09768 0.05664 -0.10162 0.05703 -0.10555 C 0.05716 -0.10717 0.05781 -0.10879 0.0582 -0.11041 C 0.05899 -0.11319 0.05951 -0.11458 0.06055 -0.1169 C 0.06133 -0.11875 0.06315 -0.12176 0.0638 -0.12384 C 0.06432 -0.12523 0.06458 -0.12685 0.06497 -0.12847 C 0.06563 -0.13356 0.06563 -0.1331 0.06576 -0.1375 C 0.06589 -0.14051 0.0655 -0.14398 0.06615 -0.14676 C 0.06654 -0.14815 0.06771 -0.14745 0.06849 -0.14768 C 0.06914 -0.14768 0.06992 -0.14791 0.07044 -0.14745 C 0.07162 -0.14676 0.07266 -0.14537 0.07357 -0.14444 C 0.07591 -0.1419 0.07813 -0.13842 0.0806 -0.1368 C 0.0819 -0.13588 0.0832 -0.13541 0.08438 -0.13472 C 0.09232 -0.12916 0.07917 -0.13588 0.0931 -0.12731 L 0.09883 -0.12384 L 0.10117 -0.12245 C 0.10208 -0.12199 0.103 -0.12129 0.10391 -0.12083 C 0.10495 -0.12014 0.10586 -0.11921 0.10703 -0.11875 C 0.10807 -0.11828 0.10925 -0.11782 0.11029 -0.11736 C 0.11107 -0.1169 0.11458 -0.11412 0.11524 -0.11342 C 0.11615 -0.1125 0.11719 -0.1118 0.1181 -0.11065 C 0.11953 -0.10879 0.12057 -0.10578 0.12201 -0.10416 C 0.12383 -0.10185 0.12578 -0.09977 0.12708 -0.09676 C 0.12852 -0.09352 0.12865 -0.09352 0.12982 -0.08981 C 0.13138 -0.08518 0.13073 -0.08727 0.13164 -0.08264 C 0.13203 -0.08032 0.13294 -0.07569 0.13294 -0.07569 C 0.1332 -0.07083 0.13346 -0.06921 0.13294 -0.06319 C 0.13294 -0.06227 0.13255 -0.06134 0.13216 -0.06065 C 0.13073 -0.0574 0.13047 -0.0581 0.12852 -0.05555 C 0.12761 -0.0544 0.12682 -0.05324 0.12591 -0.05208 C 0.11862 -0.04282 0.128 -0.05532 0.12227 -0.04745 C 0.12175 -0.04606 0.12122 -0.04467 0.12083 -0.04305 C 0.12057 -0.0419 0.1207 -0.04051 0.1207 -0.03912 C 0.12057 -0.03819 0.12057 -0.03703 0.12044 -0.03611 C 0.12057 -0.03171 0.12057 -0.02754 0.1207 -0.02315 C 0.1207 -0.01967 0.12136 -0.01828 0.12005 -0.01458 C 0.11901 -0.01157 0.11602 -0.01018 0.11458 -0.00856 C 0.11302 -0.00694 0.11159 -0.00486 0.1099 -0.00347 C 0.10951 -0.00301 0.10912 -0.00254 0.10872 -0.00231 C 0.10833 -0.00208 0.10794 -0.00208 0.10755 -0.00208 C 0.10703 -0.00162 0.10651 -0.00115 0.10599 -0.00069 C 0.10547 -0.00023 0.10482 -0.00023 0.1043 0.00047 C 0.10274 0.00185 0.10247 0.00278 0.10117 0.00463 C 0.10078 0.0051 0.10026 0.00533 0.1 0.00602 C 0.09974 0.00625 0.09961 0.00695 0.09935 0.00741 C 0.09909 0.00787 0.09883 0.00834 0.09857 0.0088 C 0.09818 0.00949 0.0974 0.00996 0.09688 0.01042 C 0.09649 0.01065 0.09622 0.01111 0.09583 0.01158 C 0.09401 0.01574 0.09622 0.01111 0.09414 0.01435 C 0.09323 0.01551 0.09245 0.01713 0.0918 0.01875 C 0.09167 0.01898 0.09154 0.01968 0.09141 0.01991 C 0.09102 0.02014 0.09063 0.02014 0.09024 0.02014 C 0.08841 0.02176 0.09063 0.01991 0.08802 0.02199 C 0.08776 0.02199 0.08724 0.02269 0.08724 0.02269 " pathEditMode="relative" ptsTypes="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3.33333E-6 L -0.58437 -0.00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54" y="-34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8138 0.00833 L -0.58542 0.0083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4.44444E-6 L -0.57942 0.000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F71335F-D1D5-DA06-A2C3-D856364D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244"/>
            <a:ext cx="12192000" cy="729048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0842210-8FBB-7533-3AA8-661B9D1929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9636">
            <a:off x="4963367" y="4162144"/>
            <a:ext cx="1662940" cy="804863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1EFC2CAA-87AB-938B-0F3D-9743BCD7362A}"/>
              </a:ext>
            </a:extLst>
          </p:cNvPr>
          <p:cNvSpPr/>
          <p:nvPr/>
        </p:nvSpPr>
        <p:spPr>
          <a:xfrm>
            <a:off x="5039709" y="-1873251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012D3720-C405-9AEA-87DC-8DA63E6245B9}"/>
              </a:ext>
            </a:extLst>
          </p:cNvPr>
          <p:cNvSpPr/>
          <p:nvPr/>
        </p:nvSpPr>
        <p:spPr>
          <a:xfrm>
            <a:off x="12164409" y="-1625600"/>
            <a:ext cx="8102600" cy="10604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31293CA-B25E-74B3-AB38-2ECBE2B2FBE0}"/>
              </a:ext>
            </a:extLst>
          </p:cNvPr>
          <p:cNvSpPr txBox="1"/>
          <p:nvPr/>
        </p:nvSpPr>
        <p:spPr>
          <a:xfrm>
            <a:off x="13985275" y="594218"/>
            <a:ext cx="439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Zamárdi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2797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53,64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45,15 km²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2" name="Szakasznagyítás 11">
                <a:extLst>
                  <a:ext uri="{FF2B5EF4-FFF2-40B4-BE49-F238E27FC236}">
                    <a16:creationId xmlns:a16="http://schemas.microsoft.com/office/drawing/2014/main" id="{FA4CC742-EA16-5433-0488-4ECA33ED99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7031594"/>
                  </p:ext>
                </p:extLst>
              </p:nvPr>
            </p:nvGraphicFramePr>
            <p:xfrm>
              <a:off x="15655812" y="5715220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2" name="Szakasznagyítás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4CC742-EA16-5433-0488-4ECA33ED9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5812" y="5715220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zakasznagyítás 10">
                <a:extLst>
                  <a:ext uri="{FF2B5EF4-FFF2-40B4-BE49-F238E27FC236}">
                    <a16:creationId xmlns:a16="http://schemas.microsoft.com/office/drawing/2014/main" id="{2FDAF347-3838-F47D-5D22-E6B1715552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477536"/>
                  </p:ext>
                </p:extLst>
              </p:nvPr>
            </p:nvGraphicFramePr>
            <p:xfrm>
              <a:off x="8531112" y="5669933"/>
              <a:ext cx="1119792" cy="629883"/>
            </p:xfrm>
            <a:graphic>
              <a:graphicData uri="http://schemas.microsoft.com/office/powerpoint/2016/sectionzoom">
                <psez:sectionZm>
                  <psez:sectionZmObj sectionId="{7F836D84-33C3-4D56-B26B-4E04F6CF8213}">
                    <psez:zmPr id="{45A1272D-42E6-4689-8D8E-97D6B398401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9792" cy="6298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zakasznagyítás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FDAF347-3838-F47D-5D22-E6B1715552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1112" y="5669933"/>
                <a:ext cx="1119792" cy="6298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Szövegdoboz 13">
            <a:extLst>
              <a:ext uri="{FF2B5EF4-FFF2-40B4-BE49-F238E27FC236}">
                <a16:creationId xmlns:a16="http://schemas.microsoft.com/office/drawing/2014/main" id="{E5E43EB6-721A-49FB-AD7C-5345C805905F}"/>
              </a:ext>
            </a:extLst>
          </p:cNvPr>
          <p:cNvSpPr txBox="1"/>
          <p:nvPr/>
        </p:nvSpPr>
        <p:spPr>
          <a:xfrm>
            <a:off x="6893908" y="591043"/>
            <a:ext cx="439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solidFill>
                  <a:schemeClr val="bg1"/>
                </a:solidFill>
              </a:rPr>
              <a:t>Siófok</a:t>
            </a:r>
          </a:p>
          <a:p>
            <a:pPr algn="ctr"/>
            <a:endParaRPr lang="hu-HU" sz="44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Érdekes számadatok: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Teljes népesség:  26 451 fő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Népsűrűség:  203,47 fő/km²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Terület:  124,66 km²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9493 0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45287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59336 0.00394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 -0.00417 L 0.0138 -0.00417 C 0.01263 -0.00255 0.01133 -0.0007 0.01029 0.00116 C 0.00977 0.00185 0.00938 0.00301 0.00872 0.0037 C 0.00794 0.00463 0.00703 0.00486 0.00625 0.00555 C 0.00573 0.00602 0.00521 0.00671 0.00469 0.00718 C 0.00443 0.00856 0.0043 0.00995 0.00378 0.01088 C 0.00339 0.01157 0.00273 0.01134 0.00221 0.0118 C 0.00156 0.0125 0.00091 0.01366 0.00026 0.01435 C -0.00039 0.01505 -0.00286 0.01667 -0.00378 0.01713 C -0.00443 0.01736 -0.00508 0.01759 -0.00573 0.01805 C -0.01042 0.02106 -0.00443 0.01898 -0.01133 0.0206 C -0.01302 0.02176 -0.01432 0.02245 -0.01628 0.02338 C -0.01797 0.02407 -0.01953 0.02454 -0.02122 0.025 C -0.02227 0.02546 -0.02331 0.02546 -0.02422 0.02593 C -0.02526 0.02639 -0.0263 0.02731 -0.02721 0.02778 C -0.02838 0.02824 -0.02956 0.02824 -0.03073 0.0287 C -0.03789 0.03079 -0.03346 0.03032 -0.03971 0.03032 " pathEditMode="relative" ptsTypes="AAAAAAAAAAAAAAAA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08333E-6 3.33333E-6 L -0.58437 -0.0064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54" y="-34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0.08138 0.00833 L -0.58542 0.008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75E-6 -4.44444E-6 L -0.57942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21DBF6-958C-8058-CDCF-3865C248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700777"/>
            <a:ext cx="5562600" cy="1325563"/>
          </a:xfrm>
        </p:spPr>
        <p:txBody>
          <a:bodyPr anchor="b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2CBD6C-D5E7-2BFE-4407-04E0DED9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00773-904C-A97C-94DB-A4DFC3AA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B1FB2D8-4607-FC75-FA83-1DED542707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9596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3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382</TotalTime>
  <Words>198</Words>
  <Application>Microsoft Office PowerPoint</Application>
  <PresentationFormat>Szélesvásznú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Balatoni látványosságok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8</cp:revision>
  <dcterms:created xsi:type="dcterms:W3CDTF">2023-09-13T17:11:03Z</dcterms:created>
  <dcterms:modified xsi:type="dcterms:W3CDTF">2023-09-18T16:20:47Z</dcterms:modified>
</cp:coreProperties>
</file>