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15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1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3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5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6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4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4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4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743248-8059-40EF-9E10-DA81DEB21042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FF5C63-C306-48B4-83B8-9B97A6BF69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3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AE9EA7-4338-73B8-76AA-1C17752B2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"/>
            <a:ext cx="9418320" cy="4041648"/>
          </a:xfrm>
        </p:spPr>
        <p:txBody>
          <a:bodyPr/>
          <a:lstStyle/>
          <a:p>
            <a:pPr algn="ctr"/>
            <a:r>
              <a:rPr lang="hu-HU" dirty="0" err="1"/>
              <a:t>Acces</a:t>
            </a:r>
            <a:r>
              <a:rPr lang="hu-HU" dirty="0"/>
              <a:t> </a:t>
            </a:r>
            <a:r>
              <a:rPr lang="hu-HU" dirty="0" err="1"/>
              <a:t>list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4B8EB0-1119-9DE6-F516-F85E44EC9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000" dirty="0" err="1"/>
              <a:t>By</a:t>
            </a:r>
            <a:r>
              <a:rPr lang="hu-HU" sz="2000" dirty="0"/>
              <a:t>: Gergely Jenő Kis</a:t>
            </a:r>
          </a:p>
        </p:txBody>
      </p:sp>
    </p:spTree>
    <p:extLst>
      <p:ext uri="{BB962C8B-B14F-4D97-AF65-F5344CB8AC3E}">
        <p14:creationId xmlns:p14="http://schemas.microsoft.com/office/powerpoint/2010/main" val="1817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D3A3E-37E9-BCE9-3EC4-35161954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3239"/>
            <a:ext cx="9692640" cy="1325562"/>
          </a:xfrm>
        </p:spPr>
        <p:txBody>
          <a:bodyPr/>
          <a:lstStyle/>
          <a:p>
            <a:r>
              <a:rPr lang="hu-HU" dirty="0" err="1"/>
              <a:t>Who</a:t>
            </a:r>
            <a:r>
              <a:rPr lang="hu-HU" dirty="0"/>
              <a:t> i am 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F3F600-EB0F-A8AE-EEA8-8ADC0ABE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65826"/>
          </a:xfrm>
        </p:spPr>
        <p:txBody>
          <a:bodyPr>
            <a:normAutofit/>
          </a:bodyPr>
          <a:lstStyle/>
          <a:p>
            <a:r>
              <a:rPr lang="hu-HU" sz="2400" dirty="0" err="1"/>
              <a:t>My</a:t>
            </a:r>
            <a:r>
              <a:rPr lang="hu-HU" sz="2400" dirty="0"/>
              <a:t> </a:t>
            </a:r>
            <a:r>
              <a:rPr lang="hu-HU" sz="2400" dirty="0" err="1"/>
              <a:t>name</a:t>
            </a:r>
            <a:r>
              <a:rPr lang="hu-HU" sz="2400" dirty="0"/>
              <a:t> is Gergely Jenő Kis.</a:t>
            </a:r>
          </a:p>
          <a:p>
            <a:endParaRPr lang="hu-HU" sz="2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96142B7F-9F59-A963-14B2-E8F82904297B}"/>
              </a:ext>
            </a:extLst>
          </p:cNvPr>
          <p:cNvSpPr txBox="1">
            <a:spLocks/>
          </p:cNvSpPr>
          <p:nvPr/>
        </p:nvSpPr>
        <p:spPr>
          <a:xfrm>
            <a:off x="1237488" y="3182601"/>
            <a:ext cx="9692640" cy="833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i’m</a:t>
            </a:r>
            <a:r>
              <a:rPr lang="hu-HU" dirty="0"/>
              <a:t> here?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277413FF-319B-2F7E-181D-A05346F7B3C9}"/>
              </a:ext>
            </a:extLst>
          </p:cNvPr>
          <p:cNvSpPr txBox="1">
            <a:spLocks/>
          </p:cNvSpPr>
          <p:nvPr/>
        </p:nvSpPr>
        <p:spPr>
          <a:xfrm>
            <a:off x="1237488" y="4016458"/>
            <a:ext cx="8595360" cy="4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 err="1"/>
              <a:t>I’m</a:t>
            </a:r>
            <a:r>
              <a:rPr lang="hu-HU" sz="2400" dirty="0"/>
              <a:t> here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talk</a:t>
            </a:r>
            <a:r>
              <a:rPr lang="hu-HU" sz="2400" dirty="0"/>
              <a:t> </a:t>
            </a:r>
            <a:r>
              <a:rPr lang="hu-HU" sz="2400" dirty="0" err="1"/>
              <a:t>about</a:t>
            </a:r>
            <a:r>
              <a:rPr lang="hu-HU" sz="2400" dirty="0"/>
              <a:t> Access Lists.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21338106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A4EB5-8683-C639-4844-2425F44C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What’s</a:t>
            </a:r>
            <a:r>
              <a:rPr lang="hu-HU" dirty="0"/>
              <a:t> an Access List &amp;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DA2E57-10F1-FEA8-CBBD-E00E97F6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</a:t>
            </a:r>
            <a:r>
              <a:rPr lang="en-US" sz="2400" b="0" i="0" dirty="0" err="1">
                <a:effectLst/>
              </a:rPr>
              <a:t>anage</a:t>
            </a:r>
            <a:r>
              <a:rPr lang="en-US" sz="2400" b="0" i="0" dirty="0">
                <a:effectLst/>
              </a:rPr>
              <a:t> access to a network</a:t>
            </a:r>
            <a:r>
              <a:rPr lang="hu-HU" sz="2400" b="0" i="0" dirty="0">
                <a:effectLst/>
              </a:rPr>
              <a:t>.</a:t>
            </a:r>
          </a:p>
          <a:p>
            <a:r>
              <a:rPr lang="hu-HU" sz="2400" dirty="0"/>
              <a:t>F</a:t>
            </a:r>
            <a:r>
              <a:rPr lang="hu-HU" sz="2400" b="0" i="0" dirty="0">
                <a:effectLst/>
              </a:rPr>
              <a:t>ilter </a:t>
            </a:r>
            <a:r>
              <a:rPr lang="hu-HU" sz="2400" b="0" i="0" dirty="0" err="1">
                <a:effectLst/>
              </a:rPr>
              <a:t>traffic</a:t>
            </a:r>
            <a:r>
              <a:rPr lang="hu-HU" sz="2400" b="0" i="0" dirty="0">
                <a:effectLst/>
              </a:rPr>
              <a:t>. </a:t>
            </a:r>
          </a:p>
          <a:p>
            <a:endParaRPr lang="hu-HU" sz="2400" dirty="0"/>
          </a:p>
          <a:p>
            <a:r>
              <a:rPr lang="hu-HU" sz="2400" dirty="0" err="1"/>
              <a:t>C</a:t>
            </a:r>
            <a:r>
              <a:rPr lang="hu-HU" sz="2400" b="0" i="0" dirty="0" err="1">
                <a:effectLst/>
              </a:rPr>
              <a:t>ontrolling</a:t>
            </a:r>
            <a:r>
              <a:rPr lang="hu-HU" sz="2400" b="0" i="0" dirty="0">
                <a:effectLst/>
              </a:rPr>
              <a:t> </a:t>
            </a:r>
            <a:r>
              <a:rPr lang="hu-HU" sz="2400" b="0" i="0" dirty="0" err="1">
                <a:effectLst/>
              </a:rPr>
              <a:t>permissions</a:t>
            </a:r>
            <a:r>
              <a:rPr lang="hu-HU" sz="2400" b="0" i="0" dirty="0">
                <a:effectLst/>
              </a:rPr>
              <a:t>.</a:t>
            </a:r>
          </a:p>
          <a:p>
            <a:r>
              <a:rPr lang="hu-HU" sz="2400" dirty="0"/>
              <a:t>D</a:t>
            </a:r>
            <a:r>
              <a:rPr lang="en-US" sz="2400" b="0" i="0" dirty="0" err="1">
                <a:effectLst/>
              </a:rPr>
              <a:t>ictate</a:t>
            </a:r>
            <a:r>
              <a:rPr lang="en-US" sz="2400" b="0" i="0" dirty="0">
                <a:effectLst/>
              </a:rPr>
              <a:t> what each user or device can do</a:t>
            </a:r>
            <a:r>
              <a:rPr lang="hu-HU" sz="2400" b="0" i="0" dirty="0">
                <a:effectLst/>
              </a:rPr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236099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47C2-0490-AEB9-3591-B81FB801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B517E7-DED9-443E-B917-B64901D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</a:t>
            </a:r>
            <a:r>
              <a:rPr lang="en-US" dirty="0" err="1"/>
              <a:t>hy</a:t>
            </a:r>
            <a:r>
              <a:rPr lang="en-US" dirty="0"/>
              <a:t> we need to have an </a:t>
            </a:r>
            <a:r>
              <a:rPr lang="en-US" dirty="0" err="1"/>
              <a:t>acces</a:t>
            </a:r>
            <a:r>
              <a:rPr lang="en-US" dirty="0"/>
              <a:t> list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39B6ED-D896-64EC-B11A-82ED9978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0" i="0" dirty="0" err="1">
                <a:effectLst/>
              </a:rPr>
              <a:t>Improve</a:t>
            </a:r>
            <a:r>
              <a:rPr lang="hu-HU" sz="2400" b="0" i="0" dirty="0">
                <a:effectLst/>
              </a:rPr>
              <a:t> </a:t>
            </a:r>
            <a:r>
              <a:rPr lang="hu-HU" sz="2400" b="0" i="0" dirty="0" err="1">
                <a:effectLst/>
              </a:rPr>
              <a:t>security</a:t>
            </a:r>
            <a:r>
              <a:rPr lang="hu-HU" sz="2400" dirty="0"/>
              <a:t>.</a:t>
            </a:r>
          </a:p>
          <a:p>
            <a:endParaRPr lang="hu-HU" sz="2400" dirty="0"/>
          </a:p>
          <a:p>
            <a:r>
              <a:rPr lang="hu-HU" sz="2400" dirty="0"/>
              <a:t>T</a:t>
            </a:r>
            <a:r>
              <a:rPr lang="en-US" sz="2400" b="0" i="0" dirty="0">
                <a:effectLst/>
              </a:rPr>
              <a:t>o restrict unauthorized users from accessing business-sensitive information.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775066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81C0F-06A6-A1F6-D464-E7566B59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55168B-27A2-0B38-6E42-A5DADC9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lists</a:t>
            </a:r>
            <a:r>
              <a:rPr lang="hu-HU" dirty="0"/>
              <a:t> &amp;</a:t>
            </a:r>
            <a:br>
              <a:rPr lang="hu-HU" dirty="0"/>
            </a:b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D94E6-A7B9-BF5F-82DD-292C94CA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0" i="0" dirty="0">
                <a:effectLst/>
              </a:rPr>
              <a:t>Network </a:t>
            </a:r>
            <a:r>
              <a:rPr lang="hu-HU" sz="2400" b="0" i="0" dirty="0" err="1">
                <a:effectLst/>
              </a:rPr>
              <a:t>devices</a:t>
            </a:r>
            <a:r>
              <a:rPr lang="hu-HU" sz="2400" dirty="0"/>
              <a:t>.</a:t>
            </a:r>
          </a:p>
          <a:p>
            <a:r>
              <a:rPr lang="hu-HU" sz="2400" dirty="0" err="1"/>
              <a:t>Command</a:t>
            </a:r>
            <a:r>
              <a:rPr lang="hu-HU" sz="2400" dirty="0"/>
              <a:t>-Line </a:t>
            </a:r>
            <a:r>
              <a:rPr lang="hu-HU" sz="2400" dirty="0" err="1"/>
              <a:t>interface</a:t>
            </a:r>
            <a:r>
              <a:rPr lang="hu-HU" sz="2400" dirty="0"/>
              <a:t>.</a:t>
            </a:r>
          </a:p>
          <a:p>
            <a:r>
              <a:rPr lang="hu-HU" sz="2400" dirty="0"/>
              <a:t>No </a:t>
            </a:r>
            <a:r>
              <a:rPr lang="hu-HU" sz="2400" dirty="0" err="1"/>
              <a:t>special</a:t>
            </a:r>
            <a:r>
              <a:rPr lang="hu-HU" sz="2400" dirty="0"/>
              <a:t> hardware </a:t>
            </a:r>
            <a:r>
              <a:rPr lang="hu-HU" sz="2400" dirty="0" err="1"/>
              <a:t>needed</a:t>
            </a:r>
            <a:r>
              <a:rPr lang="hu-HU" sz="2400" dirty="0"/>
              <a:t>.</a:t>
            </a:r>
          </a:p>
          <a:p>
            <a:endParaRPr lang="hu-HU" sz="2400" dirty="0"/>
          </a:p>
          <a:p>
            <a:r>
              <a:rPr lang="hu-HU" sz="2400" dirty="0"/>
              <a:t>Log </a:t>
            </a:r>
            <a:r>
              <a:rPr lang="hu-HU" sz="2400" dirty="0" err="1"/>
              <a:t>into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Network </a:t>
            </a:r>
            <a:r>
              <a:rPr lang="hu-HU" sz="2400" dirty="0" err="1"/>
              <a:t>device</a:t>
            </a:r>
            <a:r>
              <a:rPr lang="hu-HU" sz="2400" dirty="0"/>
              <a:t> &amp; Enter </a:t>
            </a:r>
            <a:r>
              <a:rPr lang="hu-HU" sz="2400" dirty="0" err="1"/>
              <a:t>configuration</a:t>
            </a:r>
            <a:r>
              <a:rPr lang="hu-HU" sz="2400" dirty="0"/>
              <a:t> </a:t>
            </a:r>
            <a:r>
              <a:rPr lang="hu-HU" sz="2400" dirty="0" err="1"/>
              <a:t>mode</a:t>
            </a:r>
            <a:r>
              <a:rPr lang="hu-HU" sz="2400" dirty="0"/>
              <a:t>.</a:t>
            </a:r>
          </a:p>
          <a:p>
            <a:r>
              <a:rPr lang="hu-HU" sz="2400" dirty="0" err="1"/>
              <a:t>Create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access</a:t>
            </a:r>
            <a:r>
              <a:rPr lang="hu-HU" sz="2400" dirty="0"/>
              <a:t> </a:t>
            </a:r>
            <a:r>
              <a:rPr lang="hu-HU" sz="2400" dirty="0" err="1"/>
              <a:t>list</a:t>
            </a:r>
            <a:r>
              <a:rPr lang="hu-HU" sz="2400" dirty="0"/>
              <a:t> and </a:t>
            </a:r>
            <a:r>
              <a:rPr lang="hu-HU" sz="2400" dirty="0" err="1"/>
              <a:t>rules</a:t>
            </a:r>
            <a:r>
              <a:rPr lang="hu-HU" sz="2400" dirty="0"/>
              <a:t> &amp; </a:t>
            </a:r>
            <a:r>
              <a:rPr lang="hu-HU" sz="2400" dirty="0" err="1"/>
              <a:t>apply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interface</a:t>
            </a:r>
            <a:r>
              <a:rPr lang="hu-HU" sz="2400" dirty="0"/>
              <a:t>.</a:t>
            </a:r>
          </a:p>
          <a:p>
            <a:r>
              <a:rPr lang="hu-HU" sz="2400" dirty="0" err="1"/>
              <a:t>Save</a:t>
            </a:r>
            <a:r>
              <a:rPr lang="hu-HU" sz="2400" dirty="0"/>
              <a:t>. 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996660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255B7-5113-7D0D-25BC-A6D57672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91F196-EE7E-3917-4279-A8CBA8555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03696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43</TotalTime>
  <Words>147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Nézet</vt:lpstr>
      <vt:lpstr>Acces list (network traffic)</vt:lpstr>
      <vt:lpstr>Who i am ?</vt:lpstr>
      <vt:lpstr>What’s an Access List &amp; what it used for ?</vt:lpstr>
      <vt:lpstr>Why we need to have an acces list</vt:lpstr>
      <vt:lpstr>What do we need to use access lists &amp; How we can use them ?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 Gergely</dc:creator>
  <cp:lastModifiedBy>Kis Gergely</cp:lastModifiedBy>
  <cp:revision>7</cp:revision>
  <dcterms:created xsi:type="dcterms:W3CDTF">2024-12-16T21:50:22Z</dcterms:created>
  <dcterms:modified xsi:type="dcterms:W3CDTF">2024-12-16T22:33:53Z</dcterms:modified>
</cp:coreProperties>
</file>