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2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6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8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899756-4DDA-ABBE-2C2A-15E064394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r>
              <a:rPr lang="hu-HU" dirty="0"/>
              <a:t>JavaScript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6F3A8A-D896-919B-08BE-C4836B7AA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Gergely Jenő Kis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avaScript – Wikipédia">
            <a:extLst>
              <a:ext uri="{FF2B5EF4-FFF2-40B4-BE49-F238E27FC236}">
                <a16:creationId xmlns:a16="http://schemas.microsoft.com/office/drawing/2014/main" id="{650C89DA-5FE4-36A5-D141-44963A06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/>
          <a:stretch/>
        </p:blipFill>
        <p:spPr bwMode="auto">
          <a:xfrm>
            <a:off x="5244310" y="508090"/>
            <a:ext cx="5548381" cy="56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6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B37BF2-BCD2-94F1-B55C-DD0DD0C6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JavaScript 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1D2DF5-A69C-29B3-625B-1073E3FFA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48" y="1892652"/>
            <a:ext cx="5021182" cy="4870457"/>
          </a:xfrm>
        </p:spPr>
        <p:txBody>
          <a:bodyPr>
            <a:normAutofit/>
          </a:bodyPr>
          <a:lstStyle/>
          <a:p>
            <a:pPr algn="ctr"/>
            <a:r>
              <a:rPr lang="hu-HU" sz="2400" dirty="0"/>
              <a:t>JavaScript is a </a:t>
            </a:r>
            <a:r>
              <a:rPr lang="hu-HU" sz="2400" dirty="0" err="1"/>
              <a:t>object</a:t>
            </a:r>
            <a:r>
              <a:rPr lang="hu-HU" sz="2400" dirty="0"/>
              <a:t> </a:t>
            </a:r>
            <a:r>
              <a:rPr lang="hu-HU" sz="2400" dirty="0" err="1"/>
              <a:t>oriented</a:t>
            </a:r>
            <a:r>
              <a:rPr lang="hu-HU" sz="2400" dirty="0"/>
              <a:t> programing </a:t>
            </a:r>
            <a:r>
              <a:rPr lang="hu-HU" sz="2400" dirty="0" err="1"/>
              <a:t>language</a:t>
            </a:r>
            <a:r>
              <a:rPr lang="hu-HU" sz="2400" dirty="0"/>
              <a:t>. </a:t>
            </a:r>
          </a:p>
          <a:p>
            <a:pPr algn="ctr"/>
            <a:endParaRPr lang="hu-HU" sz="2400" dirty="0"/>
          </a:p>
          <a:p>
            <a:pPr algn="ctr"/>
            <a:r>
              <a:rPr lang="hu-HU" sz="2400" dirty="0"/>
              <a:t>JavaScript is </a:t>
            </a:r>
            <a:r>
              <a:rPr lang="hu-HU" sz="2400" dirty="0" err="1"/>
              <a:t>used</a:t>
            </a:r>
            <a:r>
              <a:rPr lang="hu-HU" sz="2400" dirty="0"/>
              <a:t> in websites.</a:t>
            </a:r>
          </a:p>
        </p:txBody>
      </p:sp>
      <p:pic>
        <p:nvPicPr>
          <p:cNvPr id="2052" name="Picture 4" descr="Web Icon Vector Art, Icons, and Graphics for Free Download">
            <a:extLst>
              <a:ext uri="{FF2B5EF4-FFF2-40B4-BE49-F238E27FC236}">
                <a16:creationId xmlns:a16="http://schemas.microsoft.com/office/drawing/2014/main" id="{D77E85CE-A567-6CF5-C333-8798F5C6C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20683"/>
            <a:ext cx="3198962" cy="31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673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F9B3F-5FA2-73AB-852A-39C93909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B696A41-7FB8-EB07-37C7-808DECF0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hu-HU" sz="4400"/>
              <a:t>Why we use JavaScript 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A5E1AD-D4D1-0D22-76BE-1C4360BD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en-US" dirty="0"/>
              <a:t>JavaScript can be used in all kind of websites, it's really flexible and can be used for a lot of things.</a:t>
            </a:r>
            <a:endParaRPr lang="hu-HU" dirty="0"/>
          </a:p>
          <a:p>
            <a:r>
              <a:rPr lang="en-US" dirty="0"/>
              <a:t>JavaScript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help</a:t>
            </a:r>
            <a:r>
              <a:rPr lang="hu-HU" dirty="0"/>
              <a:t> in a </a:t>
            </a:r>
            <a:r>
              <a:rPr lang="hu-HU" dirty="0" err="1"/>
              <a:t>lot</a:t>
            </a:r>
            <a:r>
              <a:rPr lang="hu-HU" dirty="0"/>
              <a:t> of </a:t>
            </a:r>
            <a:r>
              <a:rPr lang="hu-HU" dirty="0" err="1"/>
              <a:t>things</a:t>
            </a:r>
            <a:r>
              <a:rPr lang="hu-HU" dirty="0"/>
              <a:t>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both</a:t>
            </a:r>
            <a:r>
              <a:rPr lang="hu-HU" dirty="0"/>
              <a:t> front and back end (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always</a:t>
            </a:r>
            <a:r>
              <a:rPr lang="hu-HU" dirty="0"/>
              <a:t> </a:t>
            </a:r>
            <a:r>
              <a:rPr lang="hu-HU" dirty="0" err="1"/>
              <a:t>optimal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like </a:t>
            </a:r>
            <a:r>
              <a:rPr lang="hu-HU" dirty="0" err="1"/>
              <a:t>that</a:t>
            </a:r>
            <a:r>
              <a:rPr lang="hu-HU" dirty="0"/>
              <a:t>).</a:t>
            </a:r>
          </a:p>
          <a:p>
            <a:r>
              <a:rPr lang="hu-HU" dirty="0"/>
              <a:t> </a:t>
            </a:r>
            <a:r>
              <a:rPr lang="en-US" dirty="0"/>
              <a:t>JavaScript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website </a:t>
            </a:r>
            <a:r>
              <a:rPr lang="hu-HU" dirty="0" err="1"/>
              <a:t>interactive</a:t>
            </a:r>
            <a:r>
              <a:rPr lang="hu-HU" dirty="0"/>
              <a:t>, add </a:t>
            </a:r>
            <a:r>
              <a:rPr lang="hu-HU" dirty="0" err="1"/>
              <a:t>forms</a:t>
            </a:r>
            <a:r>
              <a:rPr lang="hu-HU" dirty="0"/>
              <a:t>, pop-</a:t>
            </a:r>
            <a:r>
              <a:rPr lang="hu-HU" dirty="0" err="1"/>
              <a:t>ups</a:t>
            </a:r>
            <a:r>
              <a:rPr lang="hu-HU" dirty="0"/>
              <a:t> and </a:t>
            </a:r>
            <a:r>
              <a:rPr lang="hu-HU" dirty="0" err="1"/>
              <a:t>many</a:t>
            </a:r>
            <a:r>
              <a:rPr lang="hu-HU" dirty="0"/>
              <a:t> more.</a:t>
            </a:r>
          </a:p>
        </p:txBody>
      </p:sp>
      <p:pic>
        <p:nvPicPr>
          <p:cNvPr id="3074" name="Picture 2" descr="Introduction to JavaScript: Basics | by Mahendra Choudhary | The Startup |  Medium">
            <a:extLst>
              <a:ext uri="{FF2B5EF4-FFF2-40B4-BE49-F238E27FC236}">
                <a16:creationId xmlns:a16="http://schemas.microsoft.com/office/drawing/2014/main" id="{F3CB5A89-8648-6E1F-08E3-CC04EE1F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7" y="2032099"/>
            <a:ext cx="4959823" cy="278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2725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3B0090-0E0F-0241-24C7-3B70C0906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E2E2FF-ABA2-AF02-4880-07CB647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6267414" cy="1463040"/>
          </a:xfrm>
        </p:spPr>
        <p:txBody>
          <a:bodyPr>
            <a:normAutofit/>
          </a:bodyPr>
          <a:lstStyle/>
          <a:p>
            <a:r>
              <a:rPr lang="hu-HU" sz="4400"/>
              <a:t>What</a:t>
            </a:r>
            <a:r>
              <a:rPr lang="hu-HU" sz="4400" dirty="0"/>
              <a:t> </a:t>
            </a:r>
            <a:r>
              <a:rPr lang="hu-HU" sz="4400"/>
              <a:t>tools</a:t>
            </a:r>
            <a:r>
              <a:rPr lang="hu-HU" sz="4400" dirty="0"/>
              <a:t> </a:t>
            </a:r>
            <a:r>
              <a:rPr lang="hu-HU" sz="4400"/>
              <a:t>we</a:t>
            </a:r>
            <a:r>
              <a:rPr lang="hu-HU" sz="4400" dirty="0"/>
              <a:t> </a:t>
            </a:r>
            <a:r>
              <a:rPr lang="hu-HU" sz="4400"/>
              <a:t>need</a:t>
            </a:r>
            <a:r>
              <a:rPr lang="hu-HU" sz="4400" dirty="0"/>
              <a:t> </a:t>
            </a:r>
            <a:r>
              <a:rPr lang="hu-HU" sz="4400"/>
              <a:t>to</a:t>
            </a:r>
            <a:r>
              <a:rPr lang="hu-HU" sz="4400" dirty="0"/>
              <a:t> </a:t>
            </a:r>
            <a:r>
              <a:rPr lang="hu-HU" sz="4400"/>
              <a:t>use</a:t>
            </a:r>
            <a:r>
              <a:rPr lang="hu-HU" sz="4400" dirty="0"/>
              <a:t> JavaScript?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19AF43-0D1B-D8A7-E6C7-27C99DC1D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7414" cy="376732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need a text editor like visual studio code but you can use anything even the pre installed notepad.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a web browser like </a:t>
            </a:r>
            <a:r>
              <a:rPr lang="hu-HU" dirty="0" err="1"/>
              <a:t>google</a:t>
            </a:r>
            <a:r>
              <a:rPr lang="hu-HU" dirty="0"/>
              <a:t> </a:t>
            </a:r>
            <a:r>
              <a:rPr lang="hu-HU" dirty="0" err="1"/>
              <a:t>chrome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any</a:t>
            </a:r>
            <a:r>
              <a:rPr lang="hu-HU" dirty="0"/>
              <a:t> browser.</a:t>
            </a:r>
          </a:p>
          <a:p>
            <a:endParaRPr lang="hu-HU" sz="1800" dirty="0"/>
          </a:p>
          <a:p>
            <a:r>
              <a:rPr lang="hu-HU" sz="1600" dirty="0"/>
              <a:t>(</a:t>
            </a:r>
            <a:r>
              <a:rPr lang="hu-HU" sz="1600" dirty="0" err="1"/>
              <a:t>your</a:t>
            </a:r>
            <a:r>
              <a:rPr lang="hu-HU" sz="1600" dirty="0"/>
              <a:t> </a:t>
            </a:r>
            <a:r>
              <a:rPr lang="hu-HU" sz="1600" dirty="0" err="1"/>
              <a:t>needs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depend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</a:t>
            </a:r>
            <a:r>
              <a:rPr lang="hu-HU" sz="1600" dirty="0" err="1"/>
              <a:t>what</a:t>
            </a:r>
            <a:r>
              <a:rPr lang="hu-HU" sz="1600" dirty="0"/>
              <a:t> </a:t>
            </a:r>
            <a:r>
              <a:rPr lang="hu-HU" sz="1600" dirty="0" err="1"/>
              <a:t>do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make</a:t>
            </a:r>
            <a:r>
              <a:rPr lang="hu-HU" sz="1600" dirty="0"/>
              <a:t> </a:t>
            </a:r>
            <a:r>
              <a:rPr lang="hu-HU" sz="1600" dirty="0" err="1"/>
              <a:t>with</a:t>
            </a:r>
            <a:r>
              <a:rPr lang="hu-HU" sz="1600" dirty="0"/>
              <a:t> JavaScript)</a:t>
            </a: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 descr="Punctuation of Life: Question Mark | by Christal Luster | Medium">
            <a:extLst>
              <a:ext uri="{FF2B5EF4-FFF2-40B4-BE49-F238E27FC236}">
                <a16:creationId xmlns:a16="http://schemas.microsoft.com/office/drawing/2014/main" id="{F8815A9E-86A0-D8E7-D806-B6DEAD1F9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492" y="976160"/>
            <a:ext cx="4364590" cy="43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6164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37AC6-72DF-9038-0958-E8781E613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ADE8D1A-8194-E0E4-A549-0ABE504D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hu-HU" sz="4400"/>
              <a:t>How</a:t>
            </a:r>
            <a:r>
              <a:rPr lang="hu-HU" sz="4400" dirty="0"/>
              <a:t> </a:t>
            </a:r>
            <a:r>
              <a:rPr lang="hu-HU" sz="4400"/>
              <a:t>to</a:t>
            </a:r>
            <a:r>
              <a:rPr lang="hu-HU" sz="4400" dirty="0"/>
              <a:t> </a:t>
            </a:r>
            <a:r>
              <a:rPr lang="hu-HU" sz="4400"/>
              <a:t>use</a:t>
            </a:r>
            <a:r>
              <a:rPr lang="hu-HU" sz="4400" dirty="0"/>
              <a:t> JavaScript?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95EAAD-594C-AD79-2E46-D3ECDCDFC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448630"/>
            <a:ext cx="5125849" cy="40507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/>
              <a:t>Add &lt;script&gt; &lt;/script&gt; </a:t>
            </a:r>
            <a:r>
              <a:rPr lang="hu-HU" dirty="0" err="1"/>
              <a:t>tags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and </a:t>
            </a:r>
            <a:r>
              <a:rPr lang="hu-HU" dirty="0" err="1"/>
              <a:t>beetwen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/>
              <a:t>tags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write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JavaScript </a:t>
            </a:r>
            <a:r>
              <a:rPr lang="hu-HU" dirty="0" err="1"/>
              <a:t>code</a:t>
            </a:r>
            <a:r>
              <a:rPr lang="hu-H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write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JavaScript </a:t>
            </a:r>
            <a:r>
              <a:rPr lang="hu-HU" dirty="0" err="1"/>
              <a:t>code</a:t>
            </a:r>
            <a:r>
              <a:rPr lang="hu-HU" dirty="0"/>
              <a:t> in a .</a:t>
            </a:r>
            <a:r>
              <a:rPr lang="hu-HU" dirty="0" err="1"/>
              <a:t>js</a:t>
            </a:r>
            <a:r>
              <a:rPr lang="hu-HU" dirty="0"/>
              <a:t> file.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in a web browser.</a:t>
            </a:r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What is JavaScript? The full-stack programming language | InfoWorld">
            <a:extLst>
              <a:ext uri="{FF2B5EF4-FFF2-40B4-BE49-F238E27FC236}">
                <a16:creationId xmlns:a16="http://schemas.microsoft.com/office/drawing/2014/main" id="{729DEF07-C8DC-35A4-0945-AA8F9151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8" y="2453765"/>
            <a:ext cx="5639091" cy="37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3067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9A97B-1917-9176-B980-E15E8CBD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62EF00-9CF5-F825-5678-930A64A0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53213" cy="3421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dirty="0"/>
              <a:t>Thank you for your attention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4611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208</Words>
  <Application>Microsoft Office PowerPoint</Application>
  <PresentationFormat>Szélesvásznú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Bierstadt</vt:lpstr>
      <vt:lpstr>Wingdings</vt:lpstr>
      <vt:lpstr>GestaltVTI</vt:lpstr>
      <vt:lpstr>JavaScript</vt:lpstr>
      <vt:lpstr>What is JavaScript ?</vt:lpstr>
      <vt:lpstr>Why we use JavaScript ?</vt:lpstr>
      <vt:lpstr>What tools we need to use JavaScript?</vt:lpstr>
      <vt:lpstr>How to use JavaScript?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 Gergely</dc:creator>
  <cp:lastModifiedBy>Kis Gergely</cp:lastModifiedBy>
  <cp:revision>2</cp:revision>
  <dcterms:created xsi:type="dcterms:W3CDTF">2025-01-27T19:03:46Z</dcterms:created>
  <dcterms:modified xsi:type="dcterms:W3CDTF">2025-01-27T20:36:11Z</dcterms:modified>
</cp:coreProperties>
</file>