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2" r:id="rId5"/>
    <p:sldId id="263"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896B5-1ABE-4FF5-B63E-F1AB92119615}" v="265" dt="2025-02-10T22:48:40.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 Gergely" userId="1955f85a1a426ea7" providerId="Windows Live" clId="Web-{D77896B5-1ABE-4FF5-B63E-F1AB92119615}"/>
    <pc:docChg chg="addSld delSld modSld sldOrd addMainMaster delMainMaster">
      <pc:chgData name="Kis Gergely" userId="1955f85a1a426ea7" providerId="Windows Live" clId="Web-{D77896B5-1ABE-4FF5-B63E-F1AB92119615}" dt="2025-02-10T22:48:40.329" v="272"/>
      <pc:docMkLst>
        <pc:docMk/>
      </pc:docMkLst>
      <pc:sldChg chg="modSp mod modClrScheme chgLayout">
        <pc:chgData name="Kis Gergely" userId="1955f85a1a426ea7" providerId="Windows Live" clId="Web-{D77896B5-1ABE-4FF5-B63E-F1AB92119615}" dt="2025-02-10T22:27:37.576" v="11" actId="20577"/>
        <pc:sldMkLst>
          <pc:docMk/>
          <pc:sldMk cId="475102821" sldId="256"/>
        </pc:sldMkLst>
        <pc:spChg chg="mod ord">
          <ac:chgData name="Kis Gergely" userId="1955f85a1a426ea7" providerId="Windows Live" clId="Web-{D77896B5-1ABE-4FF5-B63E-F1AB92119615}" dt="2025-02-10T22:26:46.355" v="0"/>
          <ac:spMkLst>
            <pc:docMk/>
            <pc:sldMk cId="475102821" sldId="256"/>
            <ac:spMk id="2" creationId="{00000000-0000-0000-0000-000000000000}"/>
          </ac:spMkLst>
        </pc:spChg>
        <pc:spChg chg="mod ord">
          <ac:chgData name="Kis Gergely" userId="1955f85a1a426ea7" providerId="Windows Live" clId="Web-{D77896B5-1ABE-4FF5-B63E-F1AB92119615}" dt="2025-02-10T22:27:37.576" v="11" actId="20577"/>
          <ac:spMkLst>
            <pc:docMk/>
            <pc:sldMk cId="475102821" sldId="256"/>
            <ac:spMk id="3" creationId="{00000000-0000-0000-0000-000000000000}"/>
          </ac:spMkLst>
        </pc:spChg>
      </pc:sldChg>
      <pc:sldChg chg="modSp mod modClrScheme chgLayout">
        <pc:chgData name="Kis Gergely" userId="1955f85a1a426ea7" providerId="Windows Live" clId="Web-{D77896B5-1ABE-4FF5-B63E-F1AB92119615}" dt="2025-02-10T22:32:43.541" v="60" actId="20577"/>
        <pc:sldMkLst>
          <pc:docMk/>
          <pc:sldMk cId="2263416380" sldId="257"/>
        </pc:sldMkLst>
        <pc:spChg chg="mod ord">
          <ac:chgData name="Kis Gergely" userId="1955f85a1a426ea7" providerId="Windows Live" clId="Web-{D77896B5-1ABE-4FF5-B63E-F1AB92119615}" dt="2025-02-10T22:27:57.827" v="12" actId="20577"/>
          <ac:spMkLst>
            <pc:docMk/>
            <pc:sldMk cId="2263416380" sldId="257"/>
            <ac:spMk id="2" creationId="{00000000-0000-0000-0000-000000000000}"/>
          </ac:spMkLst>
        </pc:spChg>
        <pc:spChg chg="mod ord">
          <ac:chgData name="Kis Gergely" userId="1955f85a1a426ea7" providerId="Windows Live" clId="Web-{D77896B5-1ABE-4FF5-B63E-F1AB92119615}" dt="2025-02-10T22:32:43.541" v="60" actId="20577"/>
          <ac:spMkLst>
            <pc:docMk/>
            <pc:sldMk cId="2263416380" sldId="257"/>
            <ac:spMk id="3" creationId="{00000000-0000-0000-0000-000000000000}"/>
          </ac:spMkLst>
        </pc:spChg>
      </pc:sldChg>
      <pc:sldChg chg="addSp delSp modSp mod modClrScheme chgLayout">
        <pc:chgData name="Kis Gergely" userId="1955f85a1a426ea7" providerId="Windows Live" clId="Web-{D77896B5-1ABE-4FF5-B63E-F1AB92119615}" dt="2025-02-10T22:37:52.460" v="146"/>
        <pc:sldMkLst>
          <pc:docMk/>
          <pc:sldMk cId="3757853127" sldId="258"/>
        </pc:sldMkLst>
        <pc:spChg chg="mod ord">
          <ac:chgData name="Kis Gergely" userId="1955f85a1a426ea7" providerId="Windows Live" clId="Web-{D77896B5-1ABE-4FF5-B63E-F1AB92119615}" dt="2025-02-10T22:26:46.355" v="0"/>
          <ac:spMkLst>
            <pc:docMk/>
            <pc:sldMk cId="3757853127" sldId="258"/>
            <ac:spMk id="2" creationId="{00000000-0000-0000-0000-000000000000}"/>
          </ac:spMkLst>
        </pc:spChg>
        <pc:spChg chg="del mod ord">
          <ac:chgData name="Kis Gergely" userId="1955f85a1a426ea7" providerId="Windows Live" clId="Web-{D77896B5-1ABE-4FF5-B63E-F1AB92119615}" dt="2025-02-10T22:37:52.460" v="146"/>
          <ac:spMkLst>
            <pc:docMk/>
            <pc:sldMk cId="3757853127" sldId="258"/>
            <ac:spMk id="3" creationId="{00000000-0000-0000-0000-000000000000}"/>
          </ac:spMkLst>
        </pc:spChg>
        <pc:spChg chg="add mod">
          <ac:chgData name="Kis Gergely" userId="1955f85a1a426ea7" providerId="Windows Live" clId="Web-{D77896B5-1ABE-4FF5-B63E-F1AB92119615}" dt="2025-02-10T22:37:52.460" v="146"/>
          <ac:spMkLst>
            <pc:docMk/>
            <pc:sldMk cId="3757853127" sldId="258"/>
            <ac:spMk id="5" creationId="{9405B107-8B84-E511-D924-5A87ACCC0857}"/>
          </ac:spMkLst>
        </pc:spChg>
      </pc:sldChg>
      <pc:sldChg chg="modSp mod modClrScheme chgLayout">
        <pc:chgData name="Kis Gergely" userId="1955f85a1a426ea7" providerId="Windows Live" clId="Web-{D77896B5-1ABE-4FF5-B63E-F1AB92119615}" dt="2025-02-10T22:34:58.937" v="128" actId="20577"/>
        <pc:sldMkLst>
          <pc:docMk/>
          <pc:sldMk cId="1055027855" sldId="260"/>
        </pc:sldMkLst>
        <pc:spChg chg="mod ord">
          <ac:chgData name="Kis Gergely" userId="1955f85a1a426ea7" providerId="Windows Live" clId="Web-{D77896B5-1ABE-4FF5-B63E-F1AB92119615}" dt="2025-02-10T22:34:58.937" v="128" actId="20577"/>
          <ac:spMkLst>
            <pc:docMk/>
            <pc:sldMk cId="1055027855" sldId="260"/>
            <ac:spMk id="2" creationId="{00000000-0000-0000-0000-000000000000}"/>
          </ac:spMkLst>
        </pc:spChg>
        <pc:spChg chg="mod ord">
          <ac:chgData name="Kis Gergely" userId="1955f85a1a426ea7" providerId="Windows Live" clId="Web-{D77896B5-1ABE-4FF5-B63E-F1AB92119615}" dt="2025-02-10T22:34:22.155" v="126" actId="20577"/>
          <ac:spMkLst>
            <pc:docMk/>
            <pc:sldMk cId="1055027855" sldId="260"/>
            <ac:spMk id="3" creationId="{00000000-0000-0000-0000-000000000000}"/>
          </ac:spMkLst>
        </pc:spChg>
      </pc:sldChg>
      <pc:sldChg chg="modSp del mod modClrScheme chgLayout">
        <pc:chgData name="Kis Gergely" userId="1955f85a1a426ea7" providerId="Windows Live" clId="Web-{D77896B5-1ABE-4FF5-B63E-F1AB92119615}" dt="2025-02-10T22:34:42.671" v="127"/>
        <pc:sldMkLst>
          <pc:docMk/>
          <pc:sldMk cId="1483092691" sldId="261"/>
        </pc:sldMkLst>
        <pc:spChg chg="mod ord">
          <ac:chgData name="Kis Gergely" userId="1955f85a1a426ea7" providerId="Windows Live" clId="Web-{D77896B5-1ABE-4FF5-B63E-F1AB92119615}" dt="2025-02-10T22:26:46.355" v="0"/>
          <ac:spMkLst>
            <pc:docMk/>
            <pc:sldMk cId="1483092691" sldId="261"/>
            <ac:spMk id="2" creationId="{00000000-0000-0000-0000-000000000000}"/>
          </ac:spMkLst>
        </pc:spChg>
        <pc:spChg chg="mod ord">
          <ac:chgData name="Kis Gergely" userId="1955f85a1a426ea7" providerId="Windows Live" clId="Web-{D77896B5-1ABE-4FF5-B63E-F1AB92119615}" dt="2025-02-10T22:26:46.355" v="0"/>
          <ac:spMkLst>
            <pc:docMk/>
            <pc:sldMk cId="1483092691" sldId="261"/>
            <ac:spMk id="3" creationId="{00000000-0000-0000-0000-000000000000}"/>
          </ac:spMkLst>
        </pc:spChg>
      </pc:sldChg>
      <pc:sldChg chg="modSp mod modClrScheme chgLayout">
        <pc:chgData name="Kis Gergely" userId="1955f85a1a426ea7" providerId="Windows Live" clId="Web-{D77896B5-1ABE-4FF5-B63E-F1AB92119615}" dt="2025-02-10T22:43:53.833" v="248" actId="1076"/>
        <pc:sldMkLst>
          <pc:docMk/>
          <pc:sldMk cId="2865504676" sldId="262"/>
        </pc:sldMkLst>
        <pc:spChg chg="mod ord">
          <ac:chgData name="Kis Gergely" userId="1955f85a1a426ea7" providerId="Windows Live" clId="Web-{D77896B5-1ABE-4FF5-B63E-F1AB92119615}" dt="2025-02-10T22:36:52.332" v="143" actId="20577"/>
          <ac:spMkLst>
            <pc:docMk/>
            <pc:sldMk cId="2865504676" sldId="262"/>
            <ac:spMk id="2" creationId="{00000000-0000-0000-0000-000000000000}"/>
          </ac:spMkLst>
        </pc:spChg>
        <pc:spChg chg="mod ord">
          <ac:chgData name="Kis Gergely" userId="1955f85a1a426ea7" providerId="Windows Live" clId="Web-{D77896B5-1ABE-4FF5-B63E-F1AB92119615}" dt="2025-02-10T22:43:53.833" v="248" actId="1076"/>
          <ac:spMkLst>
            <pc:docMk/>
            <pc:sldMk cId="2865504676" sldId="262"/>
            <ac:spMk id="3" creationId="{00000000-0000-0000-0000-000000000000}"/>
          </ac:spMkLst>
        </pc:spChg>
      </pc:sldChg>
      <pc:sldChg chg="modSp mod modClrScheme chgLayout">
        <pc:chgData name="Kis Gergely" userId="1955f85a1a426ea7" providerId="Windows Live" clId="Web-{D77896B5-1ABE-4FF5-B63E-F1AB92119615}" dt="2025-02-10T22:47:45.186" v="265" actId="1076"/>
        <pc:sldMkLst>
          <pc:docMk/>
          <pc:sldMk cId="3457130735" sldId="263"/>
        </pc:sldMkLst>
        <pc:spChg chg="mod ord">
          <ac:chgData name="Kis Gergely" userId="1955f85a1a426ea7" providerId="Windows Live" clId="Web-{D77896B5-1ABE-4FF5-B63E-F1AB92119615}" dt="2025-02-10T22:44:04.084" v="250" actId="20577"/>
          <ac:spMkLst>
            <pc:docMk/>
            <pc:sldMk cId="3457130735" sldId="263"/>
            <ac:spMk id="2" creationId="{00000000-0000-0000-0000-000000000000}"/>
          </ac:spMkLst>
        </pc:spChg>
        <pc:spChg chg="mod ord">
          <ac:chgData name="Kis Gergely" userId="1955f85a1a426ea7" providerId="Windows Live" clId="Web-{D77896B5-1ABE-4FF5-B63E-F1AB92119615}" dt="2025-02-10T22:47:45.186" v="265" actId="1076"/>
          <ac:spMkLst>
            <pc:docMk/>
            <pc:sldMk cId="3457130735" sldId="263"/>
            <ac:spMk id="3" creationId="{00000000-0000-0000-0000-000000000000}"/>
          </ac:spMkLst>
        </pc:spChg>
      </pc:sldChg>
      <pc:sldChg chg="modSp new del">
        <pc:chgData name="Kis Gergely" userId="1955f85a1a426ea7" providerId="Windows Live" clId="Web-{D77896B5-1ABE-4FF5-B63E-F1AB92119615}" dt="2025-02-10T22:48:40.329" v="272"/>
        <pc:sldMkLst>
          <pc:docMk/>
          <pc:sldMk cId="1968770269" sldId="264"/>
        </pc:sldMkLst>
        <pc:spChg chg="mod">
          <ac:chgData name="Kis Gergely" userId="1955f85a1a426ea7" providerId="Windows Live" clId="Web-{D77896B5-1ABE-4FF5-B63E-F1AB92119615}" dt="2025-02-10T22:48:35.829" v="271" actId="20577"/>
          <ac:spMkLst>
            <pc:docMk/>
            <pc:sldMk cId="1968770269" sldId="264"/>
            <ac:spMk id="2" creationId="{1B7E5630-D49B-5A28-38BA-FD51FDD8C459}"/>
          </ac:spMkLst>
        </pc:spChg>
      </pc:sldChg>
      <pc:sldChg chg="modSp add del mod modClrScheme chgLayout">
        <pc:chgData name="Kis Gergely" userId="1955f85a1a426ea7" providerId="Windows Live" clId="Web-{D77896B5-1ABE-4FF5-B63E-F1AB92119615}" dt="2025-02-10T22:37:13.818" v="144"/>
        <pc:sldMkLst>
          <pc:docMk/>
          <pc:sldMk cId="4217978766" sldId="264"/>
        </pc:sldMkLst>
        <pc:spChg chg="mod ord">
          <ac:chgData name="Kis Gergely" userId="1955f85a1a426ea7" providerId="Windows Live" clId="Web-{D77896B5-1ABE-4FF5-B63E-F1AB92119615}" dt="2025-02-10T22:26:46.355" v="0"/>
          <ac:spMkLst>
            <pc:docMk/>
            <pc:sldMk cId="4217978766" sldId="264"/>
            <ac:spMk id="2" creationId="{00000000-0000-0000-0000-000000000000}"/>
          </ac:spMkLst>
        </pc:spChg>
        <pc:spChg chg="mod ord">
          <ac:chgData name="Kis Gergely" userId="1955f85a1a426ea7" providerId="Windows Live" clId="Web-{D77896B5-1ABE-4FF5-B63E-F1AB92119615}" dt="2025-02-10T22:26:46.355" v="0"/>
          <ac:spMkLst>
            <pc:docMk/>
            <pc:sldMk cId="4217978766" sldId="264"/>
            <ac:spMk id="3" creationId="{00000000-0000-0000-0000-000000000000}"/>
          </ac:spMkLst>
        </pc:spChg>
      </pc:sldChg>
      <pc:sldChg chg="modSp del mod ord modClrScheme chgLayout">
        <pc:chgData name="Kis Gergely" userId="1955f85a1a426ea7" providerId="Windows Live" clId="Web-{D77896B5-1ABE-4FF5-B63E-F1AB92119615}" dt="2025-02-10T22:43:58.365" v="249"/>
        <pc:sldMkLst>
          <pc:docMk/>
          <pc:sldMk cId="3413473502" sldId="265"/>
        </pc:sldMkLst>
        <pc:spChg chg="mod ord">
          <ac:chgData name="Kis Gergely" userId="1955f85a1a426ea7" providerId="Windows Live" clId="Web-{D77896B5-1ABE-4FF5-B63E-F1AB92119615}" dt="2025-02-10T22:26:46.355" v="0"/>
          <ac:spMkLst>
            <pc:docMk/>
            <pc:sldMk cId="3413473502" sldId="265"/>
            <ac:spMk id="2" creationId="{00000000-0000-0000-0000-000000000000}"/>
          </ac:spMkLst>
        </pc:spChg>
        <pc:spChg chg="mod ord">
          <ac:chgData name="Kis Gergely" userId="1955f85a1a426ea7" providerId="Windows Live" clId="Web-{D77896B5-1ABE-4FF5-B63E-F1AB92119615}" dt="2025-02-10T22:26:46.355" v="0"/>
          <ac:spMkLst>
            <pc:docMk/>
            <pc:sldMk cId="3413473502" sldId="265"/>
            <ac:spMk id="3" creationId="{00000000-0000-0000-0000-000000000000}"/>
          </ac:spMkLst>
        </pc:spChg>
      </pc:sldChg>
      <pc:sldChg chg="modSp add del mod modClrScheme chgLayout">
        <pc:chgData name="Kis Gergely" userId="1955f85a1a426ea7" providerId="Windows Live" clId="Web-{D77896B5-1ABE-4FF5-B63E-F1AB92119615}" dt="2025-02-10T22:37:20.943" v="145"/>
        <pc:sldMkLst>
          <pc:docMk/>
          <pc:sldMk cId="1870023940" sldId="266"/>
        </pc:sldMkLst>
        <pc:spChg chg="mod ord">
          <ac:chgData name="Kis Gergely" userId="1955f85a1a426ea7" providerId="Windows Live" clId="Web-{D77896B5-1ABE-4FF5-B63E-F1AB92119615}" dt="2025-02-10T22:26:46.355" v="0"/>
          <ac:spMkLst>
            <pc:docMk/>
            <pc:sldMk cId="1870023940" sldId="266"/>
            <ac:spMk id="2" creationId="{00000000-0000-0000-0000-000000000000}"/>
          </ac:spMkLst>
        </pc:spChg>
        <pc:spChg chg="mod ord">
          <ac:chgData name="Kis Gergely" userId="1955f85a1a426ea7" providerId="Windows Live" clId="Web-{D77896B5-1ABE-4FF5-B63E-F1AB92119615}" dt="2025-02-10T22:26:46.355" v="0"/>
          <ac:spMkLst>
            <pc:docMk/>
            <pc:sldMk cId="1870023940" sldId="266"/>
            <ac:spMk id="3" creationId="{00000000-0000-0000-0000-000000000000}"/>
          </ac:spMkLst>
        </pc:spChg>
      </pc:sldChg>
      <pc:sldMasterChg chg="del delSldLayout">
        <pc:chgData name="Kis Gergely" userId="1955f85a1a426ea7" providerId="Windows Live" clId="Web-{D77896B5-1ABE-4FF5-B63E-F1AB92119615}" dt="2025-02-10T22:26:46.355" v="0"/>
        <pc:sldMasterMkLst>
          <pc:docMk/>
          <pc:sldMasterMk cId="3120020397" sldId="2147483678"/>
        </pc:sldMasterMkLst>
        <pc:sldLayoutChg chg="del">
          <pc:chgData name="Kis Gergely" userId="1955f85a1a426ea7" providerId="Windows Live" clId="Web-{D77896B5-1ABE-4FF5-B63E-F1AB92119615}" dt="2025-02-10T22:26:46.355" v="0"/>
          <pc:sldLayoutMkLst>
            <pc:docMk/>
            <pc:sldMasterMk cId="3120020397" sldId="2147483678"/>
            <pc:sldLayoutMk cId="506985515" sldId="2147483679"/>
          </pc:sldLayoutMkLst>
        </pc:sldLayoutChg>
        <pc:sldLayoutChg chg="del">
          <pc:chgData name="Kis Gergely" userId="1955f85a1a426ea7" providerId="Windows Live" clId="Web-{D77896B5-1ABE-4FF5-B63E-F1AB92119615}" dt="2025-02-10T22:26:46.355" v="0"/>
          <pc:sldLayoutMkLst>
            <pc:docMk/>
            <pc:sldMasterMk cId="3120020397" sldId="2147483678"/>
            <pc:sldLayoutMk cId="2825986846" sldId="2147483680"/>
          </pc:sldLayoutMkLst>
        </pc:sldLayoutChg>
        <pc:sldLayoutChg chg="del">
          <pc:chgData name="Kis Gergely" userId="1955f85a1a426ea7" providerId="Windows Live" clId="Web-{D77896B5-1ABE-4FF5-B63E-F1AB92119615}" dt="2025-02-10T22:26:46.355" v="0"/>
          <pc:sldLayoutMkLst>
            <pc:docMk/>
            <pc:sldMasterMk cId="3120020397" sldId="2147483678"/>
            <pc:sldLayoutMk cId="107138731" sldId="2147483681"/>
          </pc:sldLayoutMkLst>
        </pc:sldLayoutChg>
        <pc:sldLayoutChg chg="del">
          <pc:chgData name="Kis Gergely" userId="1955f85a1a426ea7" providerId="Windows Live" clId="Web-{D77896B5-1ABE-4FF5-B63E-F1AB92119615}" dt="2025-02-10T22:26:46.355" v="0"/>
          <pc:sldLayoutMkLst>
            <pc:docMk/>
            <pc:sldMasterMk cId="3120020397" sldId="2147483678"/>
            <pc:sldLayoutMk cId="2763578786" sldId="2147483682"/>
          </pc:sldLayoutMkLst>
        </pc:sldLayoutChg>
        <pc:sldLayoutChg chg="del">
          <pc:chgData name="Kis Gergely" userId="1955f85a1a426ea7" providerId="Windows Live" clId="Web-{D77896B5-1ABE-4FF5-B63E-F1AB92119615}" dt="2025-02-10T22:26:46.355" v="0"/>
          <pc:sldLayoutMkLst>
            <pc:docMk/>
            <pc:sldMasterMk cId="3120020397" sldId="2147483678"/>
            <pc:sldLayoutMk cId="884701801" sldId="2147483683"/>
          </pc:sldLayoutMkLst>
        </pc:sldLayoutChg>
        <pc:sldLayoutChg chg="del">
          <pc:chgData name="Kis Gergely" userId="1955f85a1a426ea7" providerId="Windows Live" clId="Web-{D77896B5-1ABE-4FF5-B63E-F1AB92119615}" dt="2025-02-10T22:26:46.355" v="0"/>
          <pc:sldLayoutMkLst>
            <pc:docMk/>
            <pc:sldMasterMk cId="3120020397" sldId="2147483678"/>
            <pc:sldLayoutMk cId="2325996804" sldId="2147483684"/>
          </pc:sldLayoutMkLst>
        </pc:sldLayoutChg>
        <pc:sldLayoutChg chg="del">
          <pc:chgData name="Kis Gergely" userId="1955f85a1a426ea7" providerId="Windows Live" clId="Web-{D77896B5-1ABE-4FF5-B63E-F1AB92119615}" dt="2025-02-10T22:26:46.355" v="0"/>
          <pc:sldLayoutMkLst>
            <pc:docMk/>
            <pc:sldMasterMk cId="3120020397" sldId="2147483678"/>
            <pc:sldLayoutMk cId="527421944" sldId="2147483685"/>
          </pc:sldLayoutMkLst>
        </pc:sldLayoutChg>
        <pc:sldLayoutChg chg="del">
          <pc:chgData name="Kis Gergely" userId="1955f85a1a426ea7" providerId="Windows Live" clId="Web-{D77896B5-1ABE-4FF5-B63E-F1AB92119615}" dt="2025-02-10T22:26:46.355" v="0"/>
          <pc:sldLayoutMkLst>
            <pc:docMk/>
            <pc:sldMasterMk cId="3120020397" sldId="2147483678"/>
            <pc:sldLayoutMk cId="2090672187" sldId="2147483686"/>
          </pc:sldLayoutMkLst>
        </pc:sldLayoutChg>
        <pc:sldLayoutChg chg="del">
          <pc:chgData name="Kis Gergely" userId="1955f85a1a426ea7" providerId="Windows Live" clId="Web-{D77896B5-1ABE-4FF5-B63E-F1AB92119615}" dt="2025-02-10T22:26:46.355" v="0"/>
          <pc:sldLayoutMkLst>
            <pc:docMk/>
            <pc:sldMasterMk cId="3120020397" sldId="2147483678"/>
            <pc:sldLayoutMk cId="2341613801" sldId="2147483687"/>
          </pc:sldLayoutMkLst>
        </pc:sldLayoutChg>
        <pc:sldLayoutChg chg="del">
          <pc:chgData name="Kis Gergely" userId="1955f85a1a426ea7" providerId="Windows Live" clId="Web-{D77896B5-1ABE-4FF5-B63E-F1AB92119615}" dt="2025-02-10T22:26:46.355" v="0"/>
          <pc:sldLayoutMkLst>
            <pc:docMk/>
            <pc:sldMasterMk cId="3120020397" sldId="2147483678"/>
            <pc:sldLayoutMk cId="985647453" sldId="2147483688"/>
          </pc:sldLayoutMkLst>
        </pc:sldLayoutChg>
        <pc:sldLayoutChg chg="del">
          <pc:chgData name="Kis Gergely" userId="1955f85a1a426ea7" providerId="Windows Live" clId="Web-{D77896B5-1ABE-4FF5-B63E-F1AB92119615}" dt="2025-02-10T22:26:46.355" v="0"/>
          <pc:sldLayoutMkLst>
            <pc:docMk/>
            <pc:sldMasterMk cId="3120020397" sldId="2147483678"/>
            <pc:sldLayoutMk cId="2163076248" sldId="2147483689"/>
          </pc:sldLayoutMkLst>
        </pc:sldLayoutChg>
        <pc:sldLayoutChg chg="del">
          <pc:chgData name="Kis Gergely" userId="1955f85a1a426ea7" providerId="Windows Live" clId="Web-{D77896B5-1ABE-4FF5-B63E-F1AB92119615}" dt="2025-02-10T22:26:46.355" v="0"/>
          <pc:sldLayoutMkLst>
            <pc:docMk/>
            <pc:sldMasterMk cId="3120020397" sldId="2147483678"/>
            <pc:sldLayoutMk cId="4285453308" sldId="2147483690"/>
          </pc:sldLayoutMkLst>
        </pc:sldLayoutChg>
        <pc:sldLayoutChg chg="del">
          <pc:chgData name="Kis Gergely" userId="1955f85a1a426ea7" providerId="Windows Live" clId="Web-{D77896B5-1ABE-4FF5-B63E-F1AB92119615}" dt="2025-02-10T22:26:46.355" v="0"/>
          <pc:sldLayoutMkLst>
            <pc:docMk/>
            <pc:sldMasterMk cId="3120020397" sldId="2147483678"/>
            <pc:sldLayoutMk cId="1458197915" sldId="2147483691"/>
          </pc:sldLayoutMkLst>
        </pc:sldLayoutChg>
        <pc:sldLayoutChg chg="del">
          <pc:chgData name="Kis Gergely" userId="1955f85a1a426ea7" providerId="Windows Live" clId="Web-{D77896B5-1ABE-4FF5-B63E-F1AB92119615}" dt="2025-02-10T22:26:46.355" v="0"/>
          <pc:sldLayoutMkLst>
            <pc:docMk/>
            <pc:sldMasterMk cId="3120020397" sldId="2147483678"/>
            <pc:sldLayoutMk cId="581035276" sldId="2147483692"/>
          </pc:sldLayoutMkLst>
        </pc:sldLayoutChg>
        <pc:sldLayoutChg chg="del">
          <pc:chgData name="Kis Gergely" userId="1955f85a1a426ea7" providerId="Windows Live" clId="Web-{D77896B5-1ABE-4FF5-B63E-F1AB92119615}" dt="2025-02-10T22:26:46.355" v="0"/>
          <pc:sldLayoutMkLst>
            <pc:docMk/>
            <pc:sldMasterMk cId="3120020397" sldId="2147483678"/>
            <pc:sldLayoutMk cId="3879290626" sldId="2147483693"/>
          </pc:sldLayoutMkLst>
        </pc:sldLayoutChg>
        <pc:sldLayoutChg chg="del">
          <pc:chgData name="Kis Gergely" userId="1955f85a1a426ea7" providerId="Windows Live" clId="Web-{D77896B5-1ABE-4FF5-B63E-F1AB92119615}" dt="2025-02-10T22:26:46.355" v="0"/>
          <pc:sldLayoutMkLst>
            <pc:docMk/>
            <pc:sldMasterMk cId="3120020397" sldId="2147483678"/>
            <pc:sldLayoutMk cId="944776909" sldId="2147483694"/>
          </pc:sldLayoutMkLst>
        </pc:sldLayoutChg>
        <pc:sldLayoutChg chg="del">
          <pc:chgData name="Kis Gergely" userId="1955f85a1a426ea7" providerId="Windows Live" clId="Web-{D77896B5-1ABE-4FF5-B63E-F1AB92119615}" dt="2025-02-10T22:26:46.355" v="0"/>
          <pc:sldLayoutMkLst>
            <pc:docMk/>
            <pc:sldMasterMk cId="3120020397" sldId="2147483678"/>
            <pc:sldLayoutMk cId="3160442918" sldId="2147483695"/>
          </pc:sldLayoutMkLst>
        </pc:sldLayoutChg>
      </pc:sldMasterChg>
      <pc:sldMasterChg chg="add addSldLayout modSldLayout">
        <pc:chgData name="Kis Gergely" userId="1955f85a1a426ea7" providerId="Windows Live" clId="Web-{D77896B5-1ABE-4FF5-B63E-F1AB92119615}" dt="2025-02-10T22:26:46.355" v="0"/>
        <pc:sldMasterMkLst>
          <pc:docMk/>
          <pc:sldMasterMk cId="447784572" sldId="2147483696"/>
        </pc:sldMasterMkLst>
        <pc:sldLayoutChg chg="add mod replId">
          <pc:chgData name="Kis Gergely" userId="1955f85a1a426ea7" providerId="Windows Live" clId="Web-{D77896B5-1ABE-4FF5-B63E-F1AB92119615}" dt="2025-02-10T22:26:46.355" v="0"/>
          <pc:sldLayoutMkLst>
            <pc:docMk/>
            <pc:sldMasterMk cId="447784572" sldId="2147483696"/>
            <pc:sldLayoutMk cId="3047593909" sldId="2147483697"/>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2518591784" sldId="2147483698"/>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3984741948" sldId="2147483699"/>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3178022220" sldId="2147483700"/>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3524976420" sldId="2147483701"/>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2969413161" sldId="2147483702"/>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2805118764" sldId="2147483703"/>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1289618104" sldId="2147483704"/>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2625355372" sldId="2147483705"/>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70645136" sldId="2147483706"/>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3537427974" sldId="2147483707"/>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3400528271" sldId="2147483708"/>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2388879722" sldId="2147483709"/>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2997646117" sldId="2147483710"/>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1865949316" sldId="2147483711"/>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2847161877" sldId="2147483712"/>
          </pc:sldLayoutMkLst>
        </pc:sldLayoutChg>
        <pc:sldLayoutChg chg="add mod replId">
          <pc:chgData name="Kis Gergely" userId="1955f85a1a426ea7" providerId="Windows Live" clId="Web-{D77896B5-1ABE-4FF5-B63E-F1AB92119615}" dt="2025-02-10T22:26:46.355" v="0"/>
          <pc:sldLayoutMkLst>
            <pc:docMk/>
            <pc:sldMasterMk cId="447784572" sldId="2147483696"/>
            <pc:sldLayoutMk cId="4124413026"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759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64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742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052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8879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764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5949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7161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441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859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474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0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497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941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511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61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535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77845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Version </a:t>
            </a:r>
            <a:r>
              <a:rPr lang="hu-HU" dirty="0" err="1"/>
              <a:t>Control</a:t>
            </a:r>
            <a:r>
              <a:rPr lang="hu-HU" dirty="0"/>
              <a:t> Systems</a:t>
            </a:r>
          </a:p>
        </p:txBody>
      </p:sp>
      <p:sp>
        <p:nvSpPr>
          <p:cNvPr id="3" name="Alcím 2"/>
          <p:cNvSpPr>
            <a:spLocks noGrp="1"/>
          </p:cNvSpPr>
          <p:nvPr>
            <p:ph type="subTitle" idx="1"/>
          </p:nvPr>
        </p:nvSpPr>
        <p:spPr/>
        <p:txBody>
          <a:bodyPr>
            <a:normAutofit/>
          </a:bodyPr>
          <a:lstStyle/>
          <a:p>
            <a:r>
              <a:rPr lang="hu-HU" sz="1800" dirty="0" err="1"/>
              <a:t>Created</a:t>
            </a:r>
            <a:r>
              <a:rPr lang="hu-HU" sz="1800" dirty="0"/>
              <a:t> </a:t>
            </a:r>
            <a:r>
              <a:rPr lang="hu-HU" sz="1800" dirty="0" err="1"/>
              <a:t>by</a:t>
            </a:r>
            <a:r>
              <a:rPr lang="hu-HU" sz="1800" dirty="0"/>
              <a:t>: Gergely Jenő kis</a:t>
            </a:r>
          </a:p>
        </p:txBody>
      </p:sp>
    </p:spTree>
    <p:extLst>
      <p:ext uri="{BB962C8B-B14F-4D97-AF65-F5344CB8AC3E}">
        <p14:creationId xmlns:p14="http://schemas.microsoft.com/office/powerpoint/2010/main" val="47510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b="1" dirty="0"/>
              <a:t>What is a Version Control System?</a:t>
            </a:r>
            <a:endParaRPr lang="hu-HU" b="1"/>
          </a:p>
        </p:txBody>
      </p:sp>
      <p:sp>
        <p:nvSpPr>
          <p:cNvPr id="3" name="Tartalom helye 2"/>
          <p:cNvSpPr>
            <a:spLocks noGrp="1"/>
          </p:cNvSpPr>
          <p:nvPr>
            <p:ph idx="1"/>
          </p:nvPr>
        </p:nvSpPr>
        <p:spPr>
          <a:xfrm>
            <a:off x="1141413" y="1909354"/>
            <a:ext cx="9905998" cy="3124201"/>
          </a:xfrm>
        </p:spPr>
        <p:txBody>
          <a:bodyPr/>
          <a:lstStyle/>
          <a:p>
            <a:pPr marL="0" indent="0" algn="ctr">
              <a:spcBef>
                <a:spcPts val="0"/>
              </a:spcBef>
              <a:spcAft>
                <a:spcPts val="3000"/>
              </a:spcAft>
              <a:buNone/>
            </a:pPr>
            <a:r>
              <a:rPr lang="en-US" dirty="0"/>
              <a:t>A</a:t>
            </a:r>
            <a:r>
              <a:rPr lang="hu-HU" dirty="0"/>
              <a:t> </a:t>
            </a:r>
            <a:r>
              <a:rPr lang="en-US" dirty="0"/>
              <a:t>system that tracks version changes.</a:t>
            </a:r>
            <a:endParaRPr lang="hu-HU" dirty="0"/>
          </a:p>
          <a:p>
            <a:pPr marL="0" indent="0" algn="ctr">
              <a:spcBef>
                <a:spcPts val="0"/>
              </a:spcBef>
              <a:spcAft>
                <a:spcPts val="3000"/>
              </a:spcAft>
              <a:buNone/>
            </a:pPr>
            <a:r>
              <a:rPr lang="en-US" dirty="0"/>
              <a:t>Help improve team work.</a:t>
            </a:r>
            <a:endParaRPr lang="hu-HU" dirty="0"/>
          </a:p>
        </p:txBody>
      </p:sp>
    </p:spTree>
    <p:extLst>
      <p:ext uri="{BB962C8B-B14F-4D97-AF65-F5344CB8AC3E}">
        <p14:creationId xmlns:p14="http://schemas.microsoft.com/office/powerpoint/2010/main" val="226341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b="1" dirty="0"/>
              <a:t>Why Use Version Control?</a:t>
            </a:r>
            <a:endParaRPr lang="hu-HU" b="1"/>
          </a:p>
        </p:txBody>
      </p:sp>
      <p:sp>
        <p:nvSpPr>
          <p:cNvPr id="3" name="Tartalom helye 2"/>
          <p:cNvSpPr>
            <a:spLocks noGrp="1"/>
          </p:cNvSpPr>
          <p:nvPr>
            <p:ph idx="1"/>
          </p:nvPr>
        </p:nvSpPr>
        <p:spPr>
          <a:xfrm>
            <a:off x="1141413" y="1909354"/>
            <a:ext cx="9905998" cy="3124201"/>
          </a:xfrm>
        </p:spPr>
        <p:txBody>
          <a:bodyPr vert="horz" lIns="91440" tIns="45720" rIns="91440" bIns="45720" rtlCol="0" anchor="ctr">
            <a:normAutofit/>
          </a:bodyPr>
          <a:lstStyle/>
          <a:p>
            <a:pPr>
              <a:buNone/>
            </a:pPr>
            <a:r>
              <a:rPr lang="en-US" sz="2600" dirty="0"/>
              <a:t>It helps to track file changes, make team work easier, prevent losing important data because we can always go back to older versions.</a:t>
            </a:r>
            <a:endParaRPr lang="hu-HU"/>
          </a:p>
          <a:p>
            <a:pPr marL="0" indent="0">
              <a:spcBef>
                <a:spcPts val="0"/>
              </a:spcBef>
              <a:spcAft>
                <a:spcPts val="3000"/>
              </a:spcAft>
              <a:buNone/>
            </a:pPr>
            <a:endParaRPr lang="en-US" dirty="0"/>
          </a:p>
        </p:txBody>
      </p:sp>
    </p:spTree>
    <p:extLst>
      <p:ext uri="{BB962C8B-B14F-4D97-AF65-F5344CB8AC3E}">
        <p14:creationId xmlns:p14="http://schemas.microsoft.com/office/powerpoint/2010/main" val="105502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b="1" dirty="0">
                <a:solidFill>
                  <a:schemeClr val="accent3">
                    <a:lumMod val="75000"/>
                  </a:schemeClr>
                </a:solidFill>
              </a:rPr>
              <a:t> </a:t>
            </a:r>
            <a:r>
              <a:rPr lang="en-US" b="1" dirty="0"/>
              <a:t>Important Words in Version Control</a:t>
            </a:r>
            <a:endParaRPr lang="hu-HU" b="1" dirty="0"/>
          </a:p>
        </p:txBody>
      </p:sp>
      <p:sp>
        <p:nvSpPr>
          <p:cNvPr id="3" name="Tartalom helye 2"/>
          <p:cNvSpPr>
            <a:spLocks noGrp="1"/>
          </p:cNvSpPr>
          <p:nvPr>
            <p:ph idx="1"/>
          </p:nvPr>
        </p:nvSpPr>
        <p:spPr>
          <a:xfrm>
            <a:off x="1399413" y="1933354"/>
            <a:ext cx="9905998" cy="4036201"/>
          </a:xfrm>
        </p:spPr>
        <p:txBody>
          <a:bodyPr>
            <a:normAutofit fontScale="55000" lnSpcReduction="20000"/>
          </a:bodyPr>
          <a:lstStyle/>
          <a:p>
            <a:r>
              <a:rPr lang="en-US" b="1" dirty="0">
                <a:effectLst>
                  <a:glow rad="38100">
                    <a:schemeClr val="bg1">
                      <a:lumMod val="50000"/>
                      <a:lumOff val="50000"/>
                      <a:alpha val="20000"/>
                    </a:schemeClr>
                  </a:glow>
                  <a:outerShdw blurRad="38100" dist="38100" dir="2700000" algn="tl">
                    <a:srgbClr val="000000">
                      <a:alpha val="43137"/>
                    </a:srgbClr>
                  </a:outerShdw>
                </a:effectLst>
                <a:ea typeface="+mn-lt"/>
                <a:cs typeface="+mn-lt"/>
              </a:rPr>
              <a:t>Repository (Repo)</a:t>
            </a: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a:t>
            </a:r>
            <a:endParaRPr lang="hu-HU">
              <a:effectLst>
                <a:glow rad="38100">
                  <a:schemeClr val="bg1">
                    <a:lumMod val="50000"/>
                    <a:lumOff val="50000"/>
                    <a:alpha val="20000"/>
                  </a:schemeClr>
                </a:glow>
                <a:outerShdw blurRad="38100" dist="38100" dir="2700000" algn="tl">
                  <a:srgbClr val="000000">
                    <a:alpha val="43137"/>
                  </a:srgbClr>
                </a:outerShdw>
              </a:effectLst>
              <a:ea typeface="+mn-lt"/>
              <a:cs typeface="+mn-lt"/>
            </a:endParaRPr>
          </a:p>
          <a:p>
            <a:pPr marL="0" indent="0">
              <a:buClr>
                <a:srgbClr val="1287C3"/>
              </a:buClr>
              <a:buNone/>
            </a:pP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A repository is a place where all the files and their versions are stored. It can be local (on your computer) or remote (on a server). It contains the full history of all changes made to the project.</a:t>
            </a:r>
            <a:endParaRPr lang="hu-HU" dirty="0">
              <a:ea typeface="+mn-lt"/>
              <a:cs typeface="+mn-lt"/>
            </a:endParaRPr>
          </a:p>
          <a:p>
            <a:pPr>
              <a:buClr>
                <a:srgbClr val="1287C3"/>
              </a:buClr>
            </a:pPr>
            <a:r>
              <a:rPr lang="en-US" b="1" dirty="0">
                <a:effectLst>
                  <a:glow rad="38100">
                    <a:schemeClr val="bg1">
                      <a:lumMod val="50000"/>
                      <a:lumOff val="50000"/>
                      <a:alpha val="20000"/>
                    </a:schemeClr>
                  </a:glow>
                  <a:outerShdw blurRad="38100" dist="38100" dir="2700000" algn="tl">
                    <a:srgbClr val="000000">
                      <a:alpha val="43137"/>
                    </a:srgbClr>
                  </a:outerShdw>
                </a:effectLst>
                <a:ea typeface="+mn-lt"/>
                <a:cs typeface="+mn-lt"/>
              </a:rPr>
              <a:t>Commit</a:t>
            </a: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a:t>
            </a:r>
            <a:endParaRPr lang="en-US" dirty="0">
              <a:ea typeface="+mn-lt"/>
              <a:cs typeface="+mn-lt"/>
            </a:endParaRPr>
          </a:p>
          <a:p>
            <a:pPr marL="0" indent="0">
              <a:buClr>
                <a:srgbClr val="1287C3"/>
              </a:buClr>
              <a:buNone/>
            </a:pP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A commit is a snapshot of the project at a certain point in time. When you make changes to the project and then commit those changes, the VCS records those changes along with a message describing what was changed.</a:t>
            </a:r>
            <a:endParaRPr lang="hu-HU" dirty="0">
              <a:ea typeface="+mn-lt"/>
              <a:cs typeface="+mn-lt"/>
            </a:endParaRPr>
          </a:p>
          <a:p>
            <a:pPr>
              <a:buClr>
                <a:srgbClr val="1287C3"/>
              </a:buClr>
            </a:pPr>
            <a:r>
              <a:rPr lang="en-US" b="1" dirty="0">
                <a:effectLst>
                  <a:glow rad="38100">
                    <a:schemeClr val="bg1">
                      <a:lumMod val="50000"/>
                      <a:lumOff val="50000"/>
                      <a:alpha val="20000"/>
                    </a:schemeClr>
                  </a:glow>
                  <a:outerShdw blurRad="38100" dist="38100" dir="2700000" algn="tl">
                    <a:srgbClr val="000000">
                      <a:alpha val="43137"/>
                    </a:srgbClr>
                  </a:outerShdw>
                </a:effectLst>
                <a:ea typeface="+mn-lt"/>
                <a:cs typeface="+mn-lt"/>
              </a:rPr>
              <a:t>Branch</a:t>
            </a: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a:t>
            </a:r>
            <a:endParaRPr lang="en-US" dirty="0">
              <a:ea typeface="+mn-lt"/>
              <a:cs typeface="+mn-lt"/>
            </a:endParaRPr>
          </a:p>
          <a:p>
            <a:pPr marL="0" indent="0">
              <a:buClr>
                <a:srgbClr val="1287C3"/>
              </a:buClr>
              <a:buNone/>
            </a:pP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A branch is a separate line of development. It allows you to make changes in isolation from the main codebase (often called </a:t>
            </a:r>
            <a:r>
              <a:rPr lang="en-US" b="1" dirty="0">
                <a:effectLst>
                  <a:glow rad="38100">
                    <a:schemeClr val="bg1">
                      <a:lumMod val="50000"/>
                      <a:lumOff val="50000"/>
                      <a:alpha val="20000"/>
                    </a:schemeClr>
                  </a:glow>
                  <a:outerShdw blurRad="38100" dist="38100" dir="2700000" algn="tl">
                    <a:srgbClr val="000000">
                      <a:alpha val="43137"/>
                    </a:srgbClr>
                  </a:outerShdw>
                </a:effectLst>
                <a:ea typeface="+mn-lt"/>
                <a:cs typeface="+mn-lt"/>
              </a:rPr>
              <a:t>main</a:t>
            </a: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 or </a:t>
            </a:r>
            <a:r>
              <a:rPr lang="en-US" b="1" dirty="0">
                <a:effectLst>
                  <a:glow rad="38100">
                    <a:schemeClr val="bg1">
                      <a:lumMod val="50000"/>
                      <a:lumOff val="50000"/>
                      <a:alpha val="20000"/>
                    </a:schemeClr>
                  </a:glow>
                  <a:outerShdw blurRad="38100" dist="38100" dir="2700000" algn="tl">
                    <a:srgbClr val="000000">
                      <a:alpha val="43137"/>
                    </a:srgbClr>
                  </a:outerShdw>
                </a:effectLst>
                <a:ea typeface="+mn-lt"/>
                <a:cs typeface="+mn-lt"/>
              </a:rPr>
              <a:t>master</a:t>
            </a: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 You can later merge these changes back into the main branch.</a:t>
            </a:r>
            <a:endParaRPr lang="hu-HU" dirty="0">
              <a:ea typeface="+mn-lt"/>
              <a:cs typeface="+mn-lt"/>
            </a:endParaRPr>
          </a:p>
          <a:p>
            <a:pPr>
              <a:buClr>
                <a:srgbClr val="1287C3"/>
              </a:buClr>
            </a:pPr>
            <a:r>
              <a:rPr lang="en-US" b="1" dirty="0">
                <a:effectLst>
                  <a:glow rad="38100">
                    <a:schemeClr val="bg1">
                      <a:lumMod val="50000"/>
                      <a:lumOff val="50000"/>
                      <a:alpha val="20000"/>
                    </a:schemeClr>
                  </a:glow>
                  <a:outerShdw blurRad="38100" dist="38100" dir="2700000" algn="tl">
                    <a:srgbClr val="000000">
                      <a:alpha val="43137"/>
                    </a:srgbClr>
                  </a:outerShdw>
                </a:effectLst>
                <a:ea typeface="+mn-lt"/>
                <a:cs typeface="+mn-lt"/>
              </a:rPr>
              <a:t>Merge</a:t>
            </a: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a:t>
            </a:r>
            <a:endParaRPr lang="en-US" dirty="0">
              <a:ea typeface="+mn-lt"/>
              <a:cs typeface="+mn-lt"/>
            </a:endParaRPr>
          </a:p>
          <a:p>
            <a:pPr marL="0" indent="0">
              <a:buClr>
                <a:srgbClr val="1287C3"/>
              </a:buClr>
              <a:buNone/>
            </a:pPr>
            <a:r>
              <a:rPr lang="en-US" dirty="0">
                <a:effectLst>
                  <a:glow rad="38100">
                    <a:schemeClr val="bg1">
                      <a:lumMod val="50000"/>
                      <a:lumOff val="50000"/>
                      <a:alpha val="20000"/>
                    </a:schemeClr>
                  </a:glow>
                  <a:outerShdw blurRad="38100" dist="38100" dir="2700000" algn="tl">
                    <a:srgbClr val="000000">
                      <a:alpha val="43137"/>
                    </a:srgbClr>
                  </a:outerShdw>
                </a:effectLst>
                <a:ea typeface="+mn-lt"/>
                <a:cs typeface="+mn-lt"/>
              </a:rPr>
              <a:t>Merging is the process of taking changes from one branch and applying them to another. This is often done to combine a feature branch back into the main branch once development is complete.</a:t>
            </a:r>
            <a:endParaRPr lang="en-US" dirty="0">
              <a:ea typeface="+mn-lt"/>
              <a:cs typeface="+mn-lt"/>
            </a:endParaRPr>
          </a:p>
          <a:p>
            <a:pPr marL="342900" indent="-342900"/>
            <a:r>
              <a:rPr lang="en-US" b="1" dirty="0">
                <a:effectLst>
                  <a:glow rad="38100">
                    <a:prstClr val="white">
                      <a:lumMod val="50000"/>
                      <a:lumOff val="50000"/>
                      <a:alpha val="20000"/>
                    </a:prstClr>
                  </a:glow>
                  <a:outerShdw blurRad="38100" dist="38100" dir="2700000" algn="tl">
                    <a:srgbClr val="000000">
                      <a:alpha val="43137"/>
                    </a:srgbClr>
                  </a:outerShdw>
                </a:effectLst>
              </a:rPr>
              <a:t>Check-in:</a:t>
            </a:r>
          </a:p>
          <a:p>
            <a:pPr marL="0" indent="0">
              <a:buClr>
                <a:srgbClr val="1287C3"/>
              </a:buClr>
              <a:buNone/>
            </a:pPr>
            <a:r>
              <a:rPr lang="en-US" dirty="0">
                <a:effectLst>
                  <a:glow rad="38100">
                    <a:prstClr val="white">
                      <a:lumMod val="50000"/>
                      <a:lumOff val="50000"/>
                      <a:alpha val="20000"/>
                    </a:prstClr>
                  </a:glow>
                  <a:outerShdw blurRad="38100" dist="38100" dir="2700000" algn="tl">
                    <a:srgbClr val="000000">
                      <a:alpha val="43137"/>
                    </a:srgbClr>
                  </a:outerShdw>
                </a:effectLst>
              </a:rPr>
              <a:t>Save and Share changes.</a:t>
            </a:r>
          </a:p>
          <a:p>
            <a:pPr marL="342900" indent="-342900">
              <a:buClr>
                <a:srgbClr val="1287C3"/>
              </a:buClr>
            </a:pPr>
            <a:r>
              <a:rPr lang="en-US" sz="2300" b="1" dirty="0">
                <a:effectLst>
                  <a:glow rad="38100">
                    <a:prstClr val="white">
                      <a:lumMod val="50000"/>
                      <a:lumOff val="50000"/>
                      <a:alpha val="20000"/>
                    </a:prstClr>
                  </a:glow>
                  <a:outerShdw blurRad="38100" dist="38100" dir="2700000" algn="tl">
                    <a:srgbClr val="000000">
                      <a:alpha val="43137"/>
                    </a:srgbClr>
                  </a:outerShdw>
                </a:effectLst>
              </a:rPr>
              <a:t>Check-out:</a:t>
            </a:r>
            <a:endParaRPr lang="en-US" sz="2300" dirty="0">
              <a:effectLst>
                <a:glow rad="38100">
                  <a:prstClr val="white">
                    <a:lumMod val="50000"/>
                    <a:lumOff val="50000"/>
                    <a:alpha val="20000"/>
                  </a:prstClr>
                </a:glow>
                <a:outerShdw blurRad="38100" dist="38100" dir="2700000" algn="tl">
                  <a:srgbClr val="000000">
                    <a:alpha val="43137"/>
                  </a:srgbClr>
                </a:outerShdw>
              </a:effectLst>
            </a:endParaRPr>
          </a:p>
          <a:p>
            <a:pPr marL="0" indent="0">
              <a:buNone/>
            </a:pPr>
            <a:r>
              <a:rPr lang="en-US" sz="2300" dirty="0">
                <a:effectLst>
                  <a:glow rad="38100">
                    <a:prstClr val="white">
                      <a:lumMod val="50000"/>
                      <a:lumOff val="50000"/>
                      <a:alpha val="20000"/>
                    </a:prstClr>
                  </a:glow>
                  <a:outerShdw blurRad="38100" dist="38100" dir="2700000" algn="tl">
                    <a:srgbClr val="000000">
                      <a:alpha val="43137"/>
                    </a:srgbClr>
                  </a:outerShdw>
                </a:effectLst>
              </a:rPr>
              <a:t>Lock a file for editing.</a:t>
            </a:r>
          </a:p>
        </p:txBody>
      </p:sp>
    </p:spTree>
    <p:extLst>
      <p:ext uri="{BB962C8B-B14F-4D97-AF65-F5344CB8AC3E}">
        <p14:creationId xmlns:p14="http://schemas.microsoft.com/office/powerpoint/2010/main" val="286550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b="1" dirty="0"/>
              <a:t>What is Git?</a:t>
            </a:r>
            <a:endParaRPr lang="hu-HU" b="1"/>
          </a:p>
        </p:txBody>
      </p:sp>
      <p:sp>
        <p:nvSpPr>
          <p:cNvPr id="3" name="Tartalom helye 2"/>
          <p:cNvSpPr>
            <a:spLocks noGrp="1"/>
          </p:cNvSpPr>
          <p:nvPr>
            <p:ph idx="1"/>
          </p:nvPr>
        </p:nvSpPr>
        <p:spPr>
          <a:xfrm>
            <a:off x="1303413" y="1963354"/>
            <a:ext cx="9905998" cy="3124201"/>
          </a:xfrm>
        </p:spPr>
        <p:txBody>
          <a:bodyPr/>
          <a:lstStyle/>
          <a:p>
            <a:pPr marL="0" indent="0">
              <a:spcBef>
                <a:spcPts val="0"/>
              </a:spcBef>
              <a:spcAft>
                <a:spcPts val="3000"/>
              </a:spcAft>
              <a:buNone/>
            </a:pPr>
            <a:r>
              <a:rPr lang="en-US" dirty="0">
                <a:effectLst>
                  <a:glow rad="38100">
                    <a:prstClr val="white">
                      <a:lumMod val="50000"/>
                      <a:lumOff val="50000"/>
                      <a:alpha val="20000"/>
                    </a:prstClr>
                  </a:glow>
                  <a:outerShdw blurRad="38100" dist="38100" dir="2700000" algn="tl">
                    <a:srgbClr val="000000">
                      <a:alpha val="43137"/>
                    </a:srgbClr>
                  </a:outerShdw>
                </a:effectLst>
              </a:rPr>
              <a:t>Git is a popular </a:t>
            </a:r>
            <a:r>
              <a:rPr lang="en-US" dirty="0">
                <a:effectLst>
                  <a:glow rad="38100">
                    <a:prstClr val="white">
                      <a:lumMod val="50000"/>
                      <a:lumOff val="50000"/>
                      <a:alpha val="20000"/>
                    </a:prstClr>
                  </a:glow>
                  <a:outerShdw blurRad="38100" dist="38100" dir="2700000" algn="tl">
                    <a:srgbClr val="000000">
                      <a:alpha val="43137"/>
                    </a:srgbClr>
                  </a:outerShdw>
                </a:effectLst>
                <a:ea typeface="+mn-lt"/>
                <a:cs typeface="+mn-lt"/>
              </a:rPr>
              <a:t>version control system (VCS) that allows multiple people to work on a project simultaneously while keeping track of changes, version history, and coordinating collaboration. Unlike older version control systems that are typically centralized, Git is decentralized, meaning every user has a full copy of the project's history on their own machine. This makes Git very flexible and resilient to network or server outages, as users can still commit and track changes locally.</a:t>
            </a:r>
            <a:endParaRPr lang="en-US" dirty="0">
              <a:effectLst>
                <a:glow rad="38100">
                  <a:prstClr val="white">
                    <a:lumMod val="50000"/>
                    <a:lumOff val="50000"/>
                    <a:alpha val="20000"/>
                  </a:prst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13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a:t>Thank</a:t>
            </a:r>
            <a:r>
              <a:rPr lang="hu-HU" dirty="0"/>
              <a:t> </a:t>
            </a:r>
            <a:r>
              <a:rPr lang="hu-HU" dirty="0" err="1"/>
              <a:t>you</a:t>
            </a:r>
            <a:r>
              <a:rPr lang="hu-HU" dirty="0"/>
              <a:t> </a:t>
            </a:r>
            <a:r>
              <a:rPr lang="hu-HU" dirty="0" err="1"/>
              <a:t>for</a:t>
            </a:r>
            <a:r>
              <a:rPr lang="hu-HU" dirty="0"/>
              <a:t> </a:t>
            </a:r>
            <a:r>
              <a:rPr lang="hu-HU" dirty="0" err="1"/>
              <a:t>your</a:t>
            </a:r>
            <a:r>
              <a:rPr lang="hu-HU" dirty="0"/>
              <a:t> </a:t>
            </a:r>
            <a:r>
              <a:rPr lang="hu-HU" dirty="0" err="1"/>
              <a:t>attention</a:t>
            </a:r>
            <a:endParaRPr lang="hu-HU" dirty="0"/>
          </a:p>
        </p:txBody>
      </p:sp>
      <p:sp>
        <p:nvSpPr>
          <p:cNvPr id="5" name="Alcím 4">
            <a:extLst>
              <a:ext uri="{FF2B5EF4-FFF2-40B4-BE49-F238E27FC236}">
                <a16:creationId xmlns:a16="http://schemas.microsoft.com/office/drawing/2014/main" id="{9405B107-8B84-E511-D924-5A87ACCC0857}"/>
              </a:ext>
            </a:extLst>
          </p:cNvPr>
          <p:cNvSpPr>
            <a:spLocks noGrp="1"/>
          </p:cNvSpPr>
          <p:nvPr>
            <p:ph type="subTitle" idx="1"/>
          </p:nvPr>
        </p:nvSpPr>
        <p:spPr/>
        <p:txBody>
          <a:bodyPr/>
          <a:lstStyle/>
          <a:p>
            <a:endParaRPr lang="hu-HU"/>
          </a:p>
        </p:txBody>
      </p:sp>
    </p:spTree>
    <p:extLst>
      <p:ext uri="{BB962C8B-B14F-4D97-AF65-F5344CB8AC3E}">
        <p14:creationId xmlns:p14="http://schemas.microsoft.com/office/powerpoint/2010/main" val="3757853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TM03457485[[fn=Szita]]</Template>
  <TotalTime>24</TotalTime>
  <Words>250</Words>
  <Application>Microsoft Office PowerPoint</Application>
  <PresentationFormat>Szélesvásznú</PresentationFormat>
  <Paragraphs>41</Paragraphs>
  <Slides>6</Slides>
  <Notes>0</Notes>
  <HiddenSlides>0</HiddenSlides>
  <MMClips>0</MMClips>
  <ScaleCrop>false</ScaleCrop>
  <HeadingPairs>
    <vt:vector size="4" baseType="variant">
      <vt:variant>
        <vt:lpstr>Téma</vt:lpstr>
      </vt:variant>
      <vt:variant>
        <vt:i4>1</vt:i4>
      </vt:variant>
      <vt:variant>
        <vt:lpstr>Diacímek</vt:lpstr>
      </vt:variant>
      <vt:variant>
        <vt:i4>6</vt:i4>
      </vt:variant>
    </vt:vector>
  </HeadingPairs>
  <TitlesOfParts>
    <vt:vector size="7" baseType="lpstr">
      <vt:lpstr>Parallax</vt:lpstr>
      <vt:lpstr>Version Control Systems</vt:lpstr>
      <vt:lpstr>What is a Version Control System?</vt:lpstr>
      <vt:lpstr>Why Use Version Control?</vt:lpstr>
      <vt:lpstr> Important Words in Version Control</vt:lpstr>
      <vt:lpstr>What is Git?</vt:lpstr>
      <vt:lpstr>Thank you for your attention</vt:lpstr>
    </vt:vector>
  </TitlesOfParts>
  <Company>azz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Systems</dc:title>
  <dc:creator>az</dc:creator>
  <cp:lastModifiedBy>az</cp:lastModifiedBy>
  <cp:revision>99</cp:revision>
  <dcterms:created xsi:type="dcterms:W3CDTF">2025-02-10T18:37:59Z</dcterms:created>
  <dcterms:modified xsi:type="dcterms:W3CDTF">2025-02-10T22:48:47Z</dcterms:modified>
</cp:coreProperties>
</file>