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4" r:id="rId3"/>
    <p:sldId id="259" r:id="rId4"/>
    <p:sldId id="265" r:id="rId5"/>
    <p:sldId id="263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4469A3-5214-44B2-8A40-74C420C9D5CF}" v="679" dt="2025-02-10T22:24:03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s Gergely" userId="1955f85a1a426ea7" providerId="Windows Live" clId="Web-{ED4469A3-5214-44B2-8A40-74C420C9D5CF}"/>
    <pc:docChg chg="addSld delSld modSld sldOrd addMainMaster delMainMaster">
      <pc:chgData name="Kis Gergely" userId="1955f85a1a426ea7" providerId="Windows Live" clId="Web-{ED4469A3-5214-44B2-8A40-74C420C9D5CF}" dt="2025-02-10T22:24:03.204" v="666" actId="20577"/>
      <pc:docMkLst>
        <pc:docMk/>
      </pc:docMkLst>
      <pc:sldChg chg="modSp mod modClrScheme chgLayout">
        <pc:chgData name="Kis Gergely" userId="1955f85a1a426ea7" providerId="Windows Live" clId="Web-{ED4469A3-5214-44B2-8A40-74C420C9D5CF}" dt="2025-02-10T21:32:37.557" v="23" actId="14100"/>
        <pc:sldMkLst>
          <pc:docMk/>
          <pc:sldMk cId="406882365" sldId="256"/>
        </pc:sldMkLst>
        <pc:spChg chg="mod ord">
          <ac:chgData name="Kis Gergely" userId="1955f85a1a426ea7" providerId="Windows Live" clId="Web-{ED4469A3-5214-44B2-8A40-74C420C9D5CF}" dt="2025-02-10T21:31:59.243" v="7" actId="20577"/>
          <ac:spMkLst>
            <pc:docMk/>
            <pc:sldMk cId="406882365" sldId="256"/>
            <ac:spMk id="2" creationId="{00000000-0000-0000-0000-000000000000}"/>
          </ac:spMkLst>
        </pc:spChg>
        <pc:spChg chg="mod ord">
          <ac:chgData name="Kis Gergely" userId="1955f85a1a426ea7" providerId="Windows Live" clId="Web-{ED4469A3-5214-44B2-8A40-74C420C9D5CF}" dt="2025-02-10T21:32:37.557" v="23" actId="14100"/>
          <ac:spMkLst>
            <pc:docMk/>
            <pc:sldMk cId="406882365" sldId="256"/>
            <ac:spMk id="3" creationId="{00000000-0000-0000-0000-000000000000}"/>
          </ac:spMkLst>
        </pc:spChg>
      </pc:sldChg>
      <pc:sldChg chg="addSp delSp modSp mod modClrScheme chgLayout">
        <pc:chgData name="Kis Gergely" userId="1955f85a1a426ea7" providerId="Windows Live" clId="Web-{ED4469A3-5214-44B2-8A40-74C420C9D5CF}" dt="2025-02-10T21:32:42.557" v="24"/>
        <pc:sldMkLst>
          <pc:docMk/>
          <pc:sldMk cId="761782998" sldId="257"/>
        </pc:sldMkLst>
        <pc:spChg chg="mod ord">
          <ac:chgData name="Kis Gergely" userId="1955f85a1a426ea7" providerId="Windows Live" clId="Web-{ED4469A3-5214-44B2-8A40-74C420C9D5CF}" dt="2025-02-10T21:31:50.430" v="2"/>
          <ac:spMkLst>
            <pc:docMk/>
            <pc:sldMk cId="761782998" sldId="257"/>
            <ac:spMk id="2" creationId="{00000000-0000-0000-0000-000000000000}"/>
          </ac:spMkLst>
        </pc:spChg>
        <pc:spChg chg="del mod ord">
          <ac:chgData name="Kis Gergely" userId="1955f85a1a426ea7" providerId="Windows Live" clId="Web-{ED4469A3-5214-44B2-8A40-74C420C9D5CF}" dt="2025-02-10T21:32:42.557" v="24"/>
          <ac:spMkLst>
            <pc:docMk/>
            <pc:sldMk cId="761782998" sldId="257"/>
            <ac:spMk id="3" creationId="{00000000-0000-0000-0000-000000000000}"/>
          </ac:spMkLst>
        </pc:spChg>
        <pc:spChg chg="add mod">
          <ac:chgData name="Kis Gergely" userId="1955f85a1a426ea7" providerId="Windows Live" clId="Web-{ED4469A3-5214-44B2-8A40-74C420C9D5CF}" dt="2025-02-10T21:32:42.557" v="24"/>
          <ac:spMkLst>
            <pc:docMk/>
            <pc:sldMk cId="761782998" sldId="257"/>
            <ac:spMk id="5" creationId="{BC5C5108-4A03-A6C6-B2B6-3D8AB24F86B9}"/>
          </ac:spMkLst>
        </pc:spChg>
      </pc:sldChg>
      <pc:sldChg chg="modSp del mod modClrScheme chgLayout">
        <pc:chgData name="Kis Gergely" userId="1955f85a1a426ea7" providerId="Windows Live" clId="Web-{ED4469A3-5214-44B2-8A40-74C420C9D5CF}" dt="2025-02-10T21:32:28.588" v="22"/>
        <pc:sldMkLst>
          <pc:docMk/>
          <pc:sldMk cId="2694486268" sldId="258"/>
        </pc:sldMkLst>
        <pc:spChg chg="mod ord">
          <ac:chgData name="Kis Gergely" userId="1955f85a1a426ea7" providerId="Windows Live" clId="Web-{ED4469A3-5214-44B2-8A40-74C420C9D5CF}" dt="2025-02-10T21:31:50.430" v="2"/>
          <ac:spMkLst>
            <pc:docMk/>
            <pc:sldMk cId="2694486268" sldId="258"/>
            <ac:spMk id="2" creationId="{00000000-0000-0000-0000-000000000000}"/>
          </ac:spMkLst>
        </pc:spChg>
        <pc:spChg chg="mod ord">
          <ac:chgData name="Kis Gergely" userId="1955f85a1a426ea7" providerId="Windows Live" clId="Web-{ED4469A3-5214-44B2-8A40-74C420C9D5CF}" dt="2025-02-10T21:31:50.430" v="2"/>
          <ac:spMkLst>
            <pc:docMk/>
            <pc:sldMk cId="2694486268" sldId="258"/>
            <ac:spMk id="3" creationId="{00000000-0000-0000-0000-000000000000}"/>
          </ac:spMkLst>
        </pc:spChg>
      </pc:sldChg>
      <pc:sldChg chg="addSp modSp mod modClrScheme chgLayout">
        <pc:chgData name="Kis Gergely" userId="1955f85a1a426ea7" providerId="Windows Live" clId="Web-{ED4469A3-5214-44B2-8A40-74C420C9D5CF}" dt="2025-02-10T22:24:03.204" v="666" actId="20577"/>
        <pc:sldMkLst>
          <pc:docMk/>
          <pc:sldMk cId="3093561589" sldId="259"/>
        </pc:sldMkLst>
        <pc:spChg chg="mod ord">
          <ac:chgData name="Kis Gergely" userId="1955f85a1a426ea7" providerId="Windows Live" clId="Web-{ED4469A3-5214-44B2-8A40-74C420C9D5CF}" dt="2025-02-10T21:51:35.151" v="223" actId="20577"/>
          <ac:spMkLst>
            <pc:docMk/>
            <pc:sldMk cId="3093561589" sldId="259"/>
            <ac:spMk id="2" creationId="{00000000-0000-0000-0000-000000000000}"/>
          </ac:spMkLst>
        </pc:spChg>
        <pc:spChg chg="mod ord">
          <ac:chgData name="Kis Gergely" userId="1955f85a1a426ea7" providerId="Windows Live" clId="Web-{ED4469A3-5214-44B2-8A40-74C420C9D5CF}" dt="2025-02-10T22:23:57.720" v="664" actId="20577"/>
          <ac:spMkLst>
            <pc:docMk/>
            <pc:sldMk cId="3093561589" sldId="259"/>
            <ac:spMk id="3" creationId="{00000000-0000-0000-0000-000000000000}"/>
          </ac:spMkLst>
        </pc:spChg>
        <pc:spChg chg="add mod">
          <ac:chgData name="Kis Gergely" userId="1955f85a1a426ea7" providerId="Windows Live" clId="Web-{ED4469A3-5214-44B2-8A40-74C420C9D5CF}" dt="2025-02-10T21:53:14.638" v="250" actId="20577"/>
          <ac:spMkLst>
            <pc:docMk/>
            <pc:sldMk cId="3093561589" sldId="259"/>
            <ac:spMk id="5" creationId="{2F8F5F6E-DFFD-F579-679B-9BFE46FAA7C3}"/>
          </ac:spMkLst>
        </pc:spChg>
        <pc:spChg chg="add mod">
          <ac:chgData name="Kis Gergely" userId="1955f85a1a426ea7" providerId="Windows Live" clId="Web-{ED4469A3-5214-44B2-8A40-74C420C9D5CF}" dt="2025-02-10T22:24:03.204" v="666" actId="20577"/>
          <ac:spMkLst>
            <pc:docMk/>
            <pc:sldMk cId="3093561589" sldId="259"/>
            <ac:spMk id="7" creationId="{F1D29305-1FDB-5B0A-BD60-B368A768C0A2}"/>
          </ac:spMkLst>
        </pc:spChg>
      </pc:sldChg>
      <pc:sldChg chg="modSp add del mod modClrScheme chgLayout">
        <pc:chgData name="Kis Gergely" userId="1955f85a1a426ea7" providerId="Windows Live" clId="Web-{ED4469A3-5214-44B2-8A40-74C420C9D5CF}" dt="2025-02-10T22:23:42.594" v="662"/>
        <pc:sldMkLst>
          <pc:docMk/>
          <pc:sldMk cId="621400323" sldId="260"/>
        </pc:sldMkLst>
        <pc:spChg chg="mod ord">
          <ac:chgData name="Kis Gergely" userId="1955f85a1a426ea7" providerId="Windows Live" clId="Web-{ED4469A3-5214-44B2-8A40-74C420C9D5CF}" dt="2025-02-10T21:31:50.430" v="2"/>
          <ac:spMkLst>
            <pc:docMk/>
            <pc:sldMk cId="621400323" sldId="260"/>
            <ac:spMk id="2" creationId="{00000000-0000-0000-0000-000000000000}"/>
          </ac:spMkLst>
        </pc:spChg>
        <pc:spChg chg="mod ord">
          <ac:chgData name="Kis Gergely" userId="1955f85a1a426ea7" providerId="Windows Live" clId="Web-{ED4469A3-5214-44B2-8A40-74C420C9D5CF}" dt="2025-02-10T21:31:50.430" v="2"/>
          <ac:spMkLst>
            <pc:docMk/>
            <pc:sldMk cId="621400323" sldId="260"/>
            <ac:spMk id="3" creationId="{00000000-0000-0000-0000-000000000000}"/>
          </ac:spMkLst>
        </pc:spChg>
      </pc:sldChg>
      <pc:sldChg chg="addSp delSp modSp del mod modClrScheme chgLayout">
        <pc:chgData name="Kis Gergely" userId="1955f85a1a426ea7" providerId="Windows Live" clId="Web-{ED4469A3-5214-44B2-8A40-74C420C9D5CF}" dt="2025-02-10T22:23:23.984" v="660"/>
        <pc:sldMkLst>
          <pc:docMk/>
          <pc:sldMk cId="3367969944" sldId="261"/>
        </pc:sldMkLst>
        <pc:spChg chg="mod ord">
          <ac:chgData name="Kis Gergely" userId="1955f85a1a426ea7" providerId="Windows Live" clId="Web-{ED4469A3-5214-44B2-8A40-74C420C9D5CF}" dt="2025-02-10T21:56:55.112" v="342" actId="20577"/>
          <ac:spMkLst>
            <pc:docMk/>
            <pc:sldMk cId="3367969944" sldId="261"/>
            <ac:spMk id="2" creationId="{00000000-0000-0000-0000-000000000000}"/>
          </ac:spMkLst>
        </pc:spChg>
        <pc:spChg chg="mod ord">
          <ac:chgData name="Kis Gergely" userId="1955f85a1a426ea7" providerId="Windows Live" clId="Web-{ED4469A3-5214-44B2-8A40-74C420C9D5CF}" dt="2025-02-10T22:02:17.074" v="420" actId="20577"/>
          <ac:spMkLst>
            <pc:docMk/>
            <pc:sldMk cId="3367969944" sldId="261"/>
            <ac:spMk id="3" creationId="{00000000-0000-0000-0000-000000000000}"/>
          </ac:spMkLst>
        </pc:spChg>
        <pc:spChg chg="add del mod">
          <ac:chgData name="Kis Gergely" userId="1955f85a1a426ea7" providerId="Windows Live" clId="Web-{ED4469A3-5214-44B2-8A40-74C420C9D5CF}" dt="2025-02-10T21:57:31.160" v="345"/>
          <ac:spMkLst>
            <pc:docMk/>
            <pc:sldMk cId="3367969944" sldId="261"/>
            <ac:spMk id="5" creationId="{22C6AC68-F1A0-F19E-BF0D-E816CB89DE2E}"/>
          </ac:spMkLst>
        </pc:spChg>
        <pc:spChg chg="add mod">
          <ac:chgData name="Kis Gergely" userId="1955f85a1a426ea7" providerId="Windows Live" clId="Web-{ED4469A3-5214-44B2-8A40-74C420C9D5CF}" dt="2025-02-10T21:59:23.038" v="382"/>
          <ac:spMkLst>
            <pc:docMk/>
            <pc:sldMk cId="3367969944" sldId="261"/>
            <ac:spMk id="7" creationId="{C7516E6F-74EA-5DF6-D481-C41429839DED}"/>
          </ac:spMkLst>
        </pc:spChg>
        <pc:spChg chg="add mod">
          <ac:chgData name="Kis Gergely" userId="1955f85a1a426ea7" providerId="Windows Live" clId="Web-{ED4469A3-5214-44B2-8A40-74C420C9D5CF}" dt="2025-02-10T22:02:29.215" v="424" actId="1076"/>
          <ac:spMkLst>
            <pc:docMk/>
            <pc:sldMk cId="3367969944" sldId="261"/>
            <ac:spMk id="8" creationId="{8B43C597-807A-C245-1E38-0C1A387AF3A1}"/>
          </ac:spMkLst>
        </pc:spChg>
        <pc:picChg chg="add del mod">
          <ac:chgData name="Kis Gergely" userId="1955f85a1a426ea7" providerId="Windows Live" clId="Web-{ED4469A3-5214-44B2-8A40-74C420C9D5CF}" dt="2025-02-10T21:56:26.002" v="313"/>
          <ac:picMkLst>
            <pc:docMk/>
            <pc:sldMk cId="3367969944" sldId="261"/>
            <ac:picMk id="4" creationId="{7CE3A5C3-A752-D2D5-7D42-5432E90F8391}"/>
          </ac:picMkLst>
        </pc:picChg>
        <pc:picChg chg="add mod">
          <ac:chgData name="Kis Gergely" userId="1955f85a1a426ea7" providerId="Windows Live" clId="Web-{ED4469A3-5214-44B2-8A40-74C420C9D5CF}" dt="2025-02-10T21:59:15.788" v="380" actId="1076"/>
          <ac:picMkLst>
            <pc:docMk/>
            <pc:sldMk cId="3367969944" sldId="261"/>
            <ac:picMk id="6" creationId="{12C29A09-FE4F-EB72-9291-96B2BCA363AC}"/>
          </ac:picMkLst>
        </pc:picChg>
        <pc:cxnChg chg="add mod">
          <ac:chgData name="Kis Gergely" userId="1955f85a1a426ea7" providerId="Windows Live" clId="Web-{ED4469A3-5214-44B2-8A40-74C420C9D5CF}" dt="2025-02-10T22:03:06.607" v="433"/>
          <ac:cxnSpMkLst>
            <pc:docMk/>
            <pc:sldMk cId="3367969944" sldId="261"/>
            <ac:cxnSpMk id="9" creationId="{A7F169CC-64EA-E0F7-25EE-C5D3BFF86C61}"/>
          </ac:cxnSpMkLst>
        </pc:cxnChg>
        <pc:cxnChg chg="add mod">
          <ac:chgData name="Kis Gergely" userId="1955f85a1a426ea7" providerId="Windows Live" clId="Web-{ED4469A3-5214-44B2-8A40-74C420C9D5CF}" dt="2025-02-10T22:03:19.920" v="436" actId="14100"/>
          <ac:cxnSpMkLst>
            <pc:docMk/>
            <pc:sldMk cId="3367969944" sldId="261"/>
            <ac:cxnSpMk id="10" creationId="{76186251-FA1E-4DFC-9984-3CA1A2E38704}"/>
          </ac:cxnSpMkLst>
        </pc:cxnChg>
      </pc:sldChg>
      <pc:sldChg chg="delSp modSp del mod modClrScheme chgLayout">
        <pc:chgData name="Kis Gergely" userId="1955f85a1a426ea7" providerId="Windows Live" clId="Web-{ED4469A3-5214-44B2-8A40-74C420C9D5CF}" dt="2025-02-10T22:10:10.728" v="530"/>
        <pc:sldMkLst>
          <pc:docMk/>
          <pc:sldMk cId="2014395093" sldId="262"/>
        </pc:sldMkLst>
        <pc:spChg chg="mod ord">
          <ac:chgData name="Kis Gergely" userId="1955f85a1a426ea7" providerId="Windows Live" clId="Web-{ED4469A3-5214-44B2-8A40-74C420C9D5CF}" dt="2025-02-10T21:31:50.430" v="2"/>
          <ac:spMkLst>
            <pc:docMk/>
            <pc:sldMk cId="2014395093" sldId="262"/>
            <ac:spMk id="2" creationId="{00000000-0000-0000-0000-000000000000}"/>
          </ac:spMkLst>
        </pc:spChg>
        <pc:spChg chg="mod ord">
          <ac:chgData name="Kis Gergely" userId="1955f85a1a426ea7" providerId="Windows Live" clId="Web-{ED4469A3-5214-44B2-8A40-74C420C9D5CF}" dt="2025-02-10T21:31:50.430" v="2"/>
          <ac:spMkLst>
            <pc:docMk/>
            <pc:sldMk cId="2014395093" sldId="262"/>
            <ac:spMk id="3" creationId="{00000000-0000-0000-0000-000000000000}"/>
          </ac:spMkLst>
        </pc:spChg>
        <pc:picChg chg="del">
          <ac:chgData name="Kis Gergely" userId="1955f85a1a426ea7" providerId="Windows Live" clId="Web-{ED4469A3-5214-44B2-8A40-74C420C9D5CF}" dt="2025-02-10T21:34:30.529" v="25"/>
          <ac:picMkLst>
            <pc:docMk/>
            <pc:sldMk cId="2014395093" sldId="262"/>
            <ac:picMk id="5" creationId="{00000000-0000-0000-0000-000000000000}"/>
          </ac:picMkLst>
        </pc:picChg>
      </pc:sldChg>
      <pc:sldChg chg="addSp delSp modSp mod modClrScheme chgLayout">
        <pc:chgData name="Kis Gergely" userId="1955f85a1a426ea7" providerId="Windows Live" clId="Web-{ED4469A3-5214-44B2-8A40-74C420C9D5CF}" dt="2025-02-10T22:23:34.188" v="661" actId="20577"/>
        <pc:sldMkLst>
          <pc:docMk/>
          <pc:sldMk cId="3370093792" sldId="263"/>
        </pc:sldMkLst>
        <pc:spChg chg="del mod ord">
          <ac:chgData name="Kis Gergely" userId="1955f85a1a426ea7" providerId="Windows Live" clId="Web-{ED4469A3-5214-44B2-8A40-74C420C9D5CF}" dt="2025-02-10T22:12:41.060" v="533"/>
          <ac:spMkLst>
            <pc:docMk/>
            <pc:sldMk cId="3370093792" sldId="263"/>
            <ac:spMk id="2" creationId="{00000000-0000-0000-0000-000000000000}"/>
          </ac:spMkLst>
        </pc:spChg>
        <pc:spChg chg="mod ord">
          <ac:chgData name="Kis Gergely" userId="1955f85a1a426ea7" providerId="Windows Live" clId="Web-{ED4469A3-5214-44B2-8A40-74C420C9D5CF}" dt="2025-02-10T22:23:34.188" v="661" actId="20577"/>
          <ac:spMkLst>
            <pc:docMk/>
            <pc:sldMk cId="3370093792" sldId="263"/>
            <ac:spMk id="3" creationId="{00000000-0000-0000-0000-000000000000}"/>
          </ac:spMkLst>
        </pc:spChg>
        <pc:spChg chg="add del mod">
          <ac:chgData name="Kis Gergely" userId="1955f85a1a426ea7" providerId="Windows Live" clId="Web-{ED4469A3-5214-44B2-8A40-74C420C9D5CF}" dt="2025-02-10T22:12:49.826" v="536"/>
          <ac:spMkLst>
            <pc:docMk/>
            <pc:sldMk cId="3370093792" sldId="263"/>
            <ac:spMk id="7" creationId="{7A59577E-67EC-1E20-676E-A005D03E6632}"/>
          </ac:spMkLst>
        </pc:spChg>
        <pc:spChg chg="add mod">
          <ac:chgData name="Kis Gergely" userId="1955f85a1a426ea7" providerId="Windows Live" clId="Web-{ED4469A3-5214-44B2-8A40-74C420C9D5CF}" dt="2025-02-10T22:23:05.749" v="658" actId="20577"/>
          <ac:spMkLst>
            <pc:docMk/>
            <pc:sldMk cId="3370093792" sldId="263"/>
            <ac:spMk id="9" creationId="{8E9667B4-F3E3-C85C-107A-58EB67B52C4F}"/>
          </ac:spMkLst>
        </pc:spChg>
        <pc:spChg chg="add mod">
          <ac:chgData name="Kis Gergely" userId="1955f85a1a426ea7" providerId="Windows Live" clId="Web-{ED4469A3-5214-44B2-8A40-74C420C9D5CF}" dt="2025-02-10T22:22:18.873" v="652" actId="14100"/>
          <ac:spMkLst>
            <pc:docMk/>
            <pc:sldMk cId="3370093792" sldId="263"/>
            <ac:spMk id="11" creationId="{731C097E-1C77-6CE2-FE8F-FA282D991243}"/>
          </ac:spMkLst>
        </pc:spChg>
        <pc:picChg chg="add mod">
          <ac:chgData name="Kis Gergely" userId="1955f85a1a426ea7" providerId="Windows Live" clId="Web-{ED4469A3-5214-44B2-8A40-74C420C9D5CF}" dt="2025-02-10T22:10:35.557" v="532" actId="1076"/>
          <ac:picMkLst>
            <pc:docMk/>
            <pc:sldMk cId="3370093792" sldId="263"/>
            <ac:picMk id="4" creationId="{141E2CA7-56B4-A108-8BDB-8C0FB68CA235}"/>
          </ac:picMkLst>
        </pc:picChg>
        <pc:picChg chg="del">
          <ac:chgData name="Kis Gergely" userId="1955f85a1a426ea7" providerId="Windows Live" clId="Web-{ED4469A3-5214-44B2-8A40-74C420C9D5CF}" dt="2025-02-10T21:34:33.779" v="26"/>
          <ac:picMkLst>
            <pc:docMk/>
            <pc:sldMk cId="3370093792" sldId="263"/>
            <ac:picMk id="6" creationId="{00000000-0000-0000-0000-000000000000}"/>
          </ac:picMkLst>
        </pc:picChg>
        <pc:cxnChg chg="add mod">
          <ac:chgData name="Kis Gergely" userId="1955f85a1a426ea7" providerId="Windows Live" clId="Web-{ED4469A3-5214-44B2-8A40-74C420C9D5CF}" dt="2025-02-10T22:22:52.655" v="657" actId="14100"/>
          <ac:cxnSpMkLst>
            <pc:docMk/>
            <pc:sldMk cId="3370093792" sldId="263"/>
            <ac:cxnSpMk id="13" creationId="{0B40F4F2-17B8-D2FE-69A7-7667766A97BB}"/>
          </ac:cxnSpMkLst>
        </pc:cxnChg>
      </pc:sldChg>
      <pc:sldChg chg="modSp new ord">
        <pc:chgData name="Kis Gergely" userId="1955f85a1a426ea7" providerId="Windows Live" clId="Web-{ED4469A3-5214-44B2-8A40-74C420C9D5CF}" dt="2025-02-10T21:53:19.107" v="252" actId="20577"/>
        <pc:sldMkLst>
          <pc:docMk/>
          <pc:sldMk cId="11296221" sldId="264"/>
        </pc:sldMkLst>
        <pc:spChg chg="mod">
          <ac:chgData name="Kis Gergely" userId="1955f85a1a426ea7" providerId="Windows Live" clId="Web-{ED4469A3-5214-44B2-8A40-74C420C9D5CF}" dt="2025-02-10T21:53:19.107" v="252" actId="20577"/>
          <ac:spMkLst>
            <pc:docMk/>
            <pc:sldMk cId="11296221" sldId="264"/>
            <ac:spMk id="2" creationId="{AA146FA8-E8E3-ED5C-BB23-0C044E529EFA}"/>
          </ac:spMkLst>
        </pc:spChg>
        <pc:spChg chg="mod">
          <ac:chgData name="Kis Gergely" userId="1955f85a1a426ea7" providerId="Windows Live" clId="Web-{ED4469A3-5214-44B2-8A40-74C420C9D5CF}" dt="2025-02-10T21:45:25" v="116" actId="20577"/>
          <ac:spMkLst>
            <pc:docMk/>
            <pc:sldMk cId="11296221" sldId="264"/>
            <ac:spMk id="3" creationId="{E896F311-B378-471C-9337-4EED059A6822}"/>
          </ac:spMkLst>
        </pc:spChg>
      </pc:sldChg>
      <pc:sldChg chg="modSp add replId">
        <pc:chgData name="Kis Gergely" userId="1955f85a1a426ea7" providerId="Windows Live" clId="Web-{ED4469A3-5214-44B2-8A40-74C420C9D5CF}" dt="2025-02-10T22:23:12.953" v="659" actId="20577"/>
        <pc:sldMkLst>
          <pc:docMk/>
          <pc:sldMk cId="4294246348" sldId="265"/>
        </pc:sldMkLst>
        <pc:spChg chg="mod">
          <ac:chgData name="Kis Gergely" userId="1955f85a1a426ea7" providerId="Windows Live" clId="Web-{ED4469A3-5214-44B2-8A40-74C420C9D5CF}" dt="2025-02-10T22:23:12.953" v="659" actId="20577"/>
          <ac:spMkLst>
            <pc:docMk/>
            <pc:sldMk cId="4294246348" sldId="265"/>
            <ac:spMk id="2" creationId="{F5AA4F15-EEFB-87EF-E092-C06EA2002575}"/>
          </ac:spMkLst>
        </pc:spChg>
        <pc:spChg chg="mod">
          <ac:chgData name="Kis Gergely" userId="1955f85a1a426ea7" providerId="Windows Live" clId="Web-{ED4469A3-5214-44B2-8A40-74C420C9D5CF}" dt="2025-02-10T22:09:59.040" v="529" actId="20577"/>
          <ac:spMkLst>
            <pc:docMk/>
            <pc:sldMk cId="4294246348" sldId="265"/>
            <ac:spMk id="3" creationId="{4DC665D7-52BB-764B-4F02-A5DCE381CA73}"/>
          </ac:spMkLst>
        </pc:spChg>
        <pc:cxnChg chg="mod">
          <ac:chgData name="Kis Gergely" userId="1955f85a1a426ea7" providerId="Windows Live" clId="Web-{ED4469A3-5214-44B2-8A40-74C420C9D5CF}" dt="2025-02-10T22:22:33.764" v="654" actId="14100"/>
          <ac:cxnSpMkLst>
            <pc:docMk/>
            <pc:sldMk cId="4294246348" sldId="265"/>
            <ac:cxnSpMk id="9" creationId="{7C3C87EC-C44E-C592-1184-3FFB1F299719}"/>
          </ac:cxnSpMkLst>
        </pc:cxnChg>
        <pc:cxnChg chg="mod">
          <ac:chgData name="Kis Gergely" userId="1955f85a1a426ea7" providerId="Windows Live" clId="Web-{ED4469A3-5214-44B2-8A40-74C420C9D5CF}" dt="2025-02-10T22:22:29.092" v="653" actId="14100"/>
          <ac:cxnSpMkLst>
            <pc:docMk/>
            <pc:sldMk cId="4294246348" sldId="265"/>
            <ac:cxnSpMk id="10" creationId="{A7354EFD-60E0-2079-588E-5BD786EECFA1}"/>
          </ac:cxnSpMkLst>
        </pc:cxnChg>
      </pc:sldChg>
      <pc:sldMasterChg chg="del delSldLayout">
        <pc:chgData name="Kis Gergely" userId="1955f85a1a426ea7" providerId="Windows Live" clId="Web-{ED4469A3-5214-44B2-8A40-74C420C9D5CF}" dt="2025-02-10T21:31:32.680" v="0"/>
        <pc:sldMasterMkLst>
          <pc:docMk/>
          <pc:sldMasterMk cId="2753184482" sldId="2147483678"/>
        </pc:sldMasterMkLst>
        <pc:sldLayoutChg chg="del">
          <pc:chgData name="Kis Gergely" userId="1955f85a1a426ea7" providerId="Windows Live" clId="Web-{ED4469A3-5214-44B2-8A40-74C420C9D5CF}" dt="2025-02-10T21:31:32.680" v="0"/>
          <pc:sldLayoutMkLst>
            <pc:docMk/>
            <pc:sldMasterMk cId="2753184482" sldId="2147483678"/>
            <pc:sldLayoutMk cId="1675096209" sldId="2147483679"/>
          </pc:sldLayoutMkLst>
        </pc:sldLayoutChg>
        <pc:sldLayoutChg chg="del">
          <pc:chgData name="Kis Gergely" userId="1955f85a1a426ea7" providerId="Windows Live" clId="Web-{ED4469A3-5214-44B2-8A40-74C420C9D5CF}" dt="2025-02-10T21:31:32.680" v="0"/>
          <pc:sldLayoutMkLst>
            <pc:docMk/>
            <pc:sldMasterMk cId="2753184482" sldId="2147483678"/>
            <pc:sldLayoutMk cId="1543569543" sldId="2147483680"/>
          </pc:sldLayoutMkLst>
        </pc:sldLayoutChg>
        <pc:sldLayoutChg chg="del">
          <pc:chgData name="Kis Gergely" userId="1955f85a1a426ea7" providerId="Windows Live" clId="Web-{ED4469A3-5214-44B2-8A40-74C420C9D5CF}" dt="2025-02-10T21:31:32.680" v="0"/>
          <pc:sldLayoutMkLst>
            <pc:docMk/>
            <pc:sldMasterMk cId="2753184482" sldId="2147483678"/>
            <pc:sldLayoutMk cId="4124600032" sldId="2147483681"/>
          </pc:sldLayoutMkLst>
        </pc:sldLayoutChg>
        <pc:sldLayoutChg chg="del">
          <pc:chgData name="Kis Gergely" userId="1955f85a1a426ea7" providerId="Windows Live" clId="Web-{ED4469A3-5214-44B2-8A40-74C420C9D5CF}" dt="2025-02-10T21:31:32.680" v="0"/>
          <pc:sldLayoutMkLst>
            <pc:docMk/>
            <pc:sldMasterMk cId="2753184482" sldId="2147483678"/>
            <pc:sldLayoutMk cId="2547843970" sldId="2147483682"/>
          </pc:sldLayoutMkLst>
        </pc:sldLayoutChg>
        <pc:sldLayoutChg chg="del">
          <pc:chgData name="Kis Gergely" userId="1955f85a1a426ea7" providerId="Windows Live" clId="Web-{ED4469A3-5214-44B2-8A40-74C420C9D5CF}" dt="2025-02-10T21:31:32.680" v="0"/>
          <pc:sldLayoutMkLst>
            <pc:docMk/>
            <pc:sldMasterMk cId="2753184482" sldId="2147483678"/>
            <pc:sldLayoutMk cId="1248561997" sldId="2147483683"/>
          </pc:sldLayoutMkLst>
        </pc:sldLayoutChg>
        <pc:sldLayoutChg chg="del">
          <pc:chgData name="Kis Gergely" userId="1955f85a1a426ea7" providerId="Windows Live" clId="Web-{ED4469A3-5214-44B2-8A40-74C420C9D5CF}" dt="2025-02-10T21:31:32.680" v="0"/>
          <pc:sldLayoutMkLst>
            <pc:docMk/>
            <pc:sldMasterMk cId="2753184482" sldId="2147483678"/>
            <pc:sldLayoutMk cId="3254608498" sldId="2147483684"/>
          </pc:sldLayoutMkLst>
        </pc:sldLayoutChg>
        <pc:sldLayoutChg chg="del">
          <pc:chgData name="Kis Gergely" userId="1955f85a1a426ea7" providerId="Windows Live" clId="Web-{ED4469A3-5214-44B2-8A40-74C420C9D5CF}" dt="2025-02-10T21:31:32.680" v="0"/>
          <pc:sldLayoutMkLst>
            <pc:docMk/>
            <pc:sldMasterMk cId="2753184482" sldId="2147483678"/>
            <pc:sldLayoutMk cId="1608794119" sldId="2147483685"/>
          </pc:sldLayoutMkLst>
        </pc:sldLayoutChg>
        <pc:sldLayoutChg chg="del">
          <pc:chgData name="Kis Gergely" userId="1955f85a1a426ea7" providerId="Windows Live" clId="Web-{ED4469A3-5214-44B2-8A40-74C420C9D5CF}" dt="2025-02-10T21:31:32.680" v="0"/>
          <pc:sldLayoutMkLst>
            <pc:docMk/>
            <pc:sldMasterMk cId="2753184482" sldId="2147483678"/>
            <pc:sldLayoutMk cId="1323530175" sldId="2147483686"/>
          </pc:sldLayoutMkLst>
        </pc:sldLayoutChg>
        <pc:sldLayoutChg chg="del">
          <pc:chgData name="Kis Gergely" userId="1955f85a1a426ea7" providerId="Windows Live" clId="Web-{ED4469A3-5214-44B2-8A40-74C420C9D5CF}" dt="2025-02-10T21:31:32.680" v="0"/>
          <pc:sldLayoutMkLst>
            <pc:docMk/>
            <pc:sldMasterMk cId="2753184482" sldId="2147483678"/>
            <pc:sldLayoutMk cId="3057872939" sldId="2147483687"/>
          </pc:sldLayoutMkLst>
        </pc:sldLayoutChg>
        <pc:sldLayoutChg chg="del">
          <pc:chgData name="Kis Gergely" userId="1955f85a1a426ea7" providerId="Windows Live" clId="Web-{ED4469A3-5214-44B2-8A40-74C420C9D5CF}" dt="2025-02-10T21:31:32.680" v="0"/>
          <pc:sldLayoutMkLst>
            <pc:docMk/>
            <pc:sldMasterMk cId="2753184482" sldId="2147483678"/>
            <pc:sldLayoutMk cId="763398010" sldId="2147483688"/>
          </pc:sldLayoutMkLst>
        </pc:sldLayoutChg>
        <pc:sldLayoutChg chg="del">
          <pc:chgData name="Kis Gergely" userId="1955f85a1a426ea7" providerId="Windows Live" clId="Web-{ED4469A3-5214-44B2-8A40-74C420C9D5CF}" dt="2025-02-10T21:31:32.680" v="0"/>
          <pc:sldLayoutMkLst>
            <pc:docMk/>
            <pc:sldMasterMk cId="2753184482" sldId="2147483678"/>
            <pc:sldLayoutMk cId="2781236304" sldId="2147483689"/>
          </pc:sldLayoutMkLst>
        </pc:sldLayoutChg>
        <pc:sldLayoutChg chg="del">
          <pc:chgData name="Kis Gergely" userId="1955f85a1a426ea7" providerId="Windows Live" clId="Web-{ED4469A3-5214-44B2-8A40-74C420C9D5CF}" dt="2025-02-10T21:31:32.680" v="0"/>
          <pc:sldLayoutMkLst>
            <pc:docMk/>
            <pc:sldMasterMk cId="2753184482" sldId="2147483678"/>
            <pc:sldLayoutMk cId="1935600961" sldId="2147483690"/>
          </pc:sldLayoutMkLst>
        </pc:sldLayoutChg>
        <pc:sldLayoutChg chg="del">
          <pc:chgData name="Kis Gergely" userId="1955f85a1a426ea7" providerId="Windows Live" clId="Web-{ED4469A3-5214-44B2-8A40-74C420C9D5CF}" dt="2025-02-10T21:31:32.680" v="0"/>
          <pc:sldLayoutMkLst>
            <pc:docMk/>
            <pc:sldMasterMk cId="2753184482" sldId="2147483678"/>
            <pc:sldLayoutMk cId="3812642160" sldId="2147483691"/>
          </pc:sldLayoutMkLst>
        </pc:sldLayoutChg>
        <pc:sldLayoutChg chg="del">
          <pc:chgData name="Kis Gergely" userId="1955f85a1a426ea7" providerId="Windows Live" clId="Web-{ED4469A3-5214-44B2-8A40-74C420C9D5CF}" dt="2025-02-10T21:31:32.680" v="0"/>
          <pc:sldLayoutMkLst>
            <pc:docMk/>
            <pc:sldMasterMk cId="2753184482" sldId="2147483678"/>
            <pc:sldLayoutMk cId="2093593540" sldId="2147483692"/>
          </pc:sldLayoutMkLst>
        </pc:sldLayoutChg>
        <pc:sldLayoutChg chg="del">
          <pc:chgData name="Kis Gergely" userId="1955f85a1a426ea7" providerId="Windows Live" clId="Web-{ED4469A3-5214-44B2-8A40-74C420C9D5CF}" dt="2025-02-10T21:31:32.680" v="0"/>
          <pc:sldLayoutMkLst>
            <pc:docMk/>
            <pc:sldMasterMk cId="2753184482" sldId="2147483678"/>
            <pc:sldLayoutMk cId="4047268968" sldId="2147483693"/>
          </pc:sldLayoutMkLst>
        </pc:sldLayoutChg>
        <pc:sldLayoutChg chg="del">
          <pc:chgData name="Kis Gergely" userId="1955f85a1a426ea7" providerId="Windows Live" clId="Web-{ED4469A3-5214-44B2-8A40-74C420C9D5CF}" dt="2025-02-10T21:31:32.680" v="0"/>
          <pc:sldLayoutMkLst>
            <pc:docMk/>
            <pc:sldMasterMk cId="2753184482" sldId="2147483678"/>
            <pc:sldLayoutMk cId="3404254943" sldId="2147483694"/>
          </pc:sldLayoutMkLst>
        </pc:sldLayoutChg>
        <pc:sldLayoutChg chg="del">
          <pc:chgData name="Kis Gergely" userId="1955f85a1a426ea7" providerId="Windows Live" clId="Web-{ED4469A3-5214-44B2-8A40-74C420C9D5CF}" dt="2025-02-10T21:31:32.680" v="0"/>
          <pc:sldLayoutMkLst>
            <pc:docMk/>
            <pc:sldMasterMk cId="2753184482" sldId="2147483678"/>
            <pc:sldLayoutMk cId="4150286161" sldId="2147483695"/>
          </pc:sldLayoutMkLst>
        </pc:sldLayoutChg>
      </pc:sldMasterChg>
      <pc:sldMasterChg chg="add del addSldLayout delSldLayout modSldLayout">
        <pc:chgData name="Kis Gergely" userId="1955f85a1a426ea7" providerId="Windows Live" clId="Web-{ED4469A3-5214-44B2-8A40-74C420C9D5CF}" dt="2025-02-10T21:31:43.383" v="1"/>
        <pc:sldMasterMkLst>
          <pc:docMk/>
          <pc:sldMasterMk cId="655469172" sldId="2147483696"/>
        </pc:sldMasterMkLst>
        <pc:sldLayoutChg chg="add del mod replId">
          <pc:chgData name="Kis Gergely" userId="1955f85a1a426ea7" providerId="Windows Live" clId="Web-{ED4469A3-5214-44B2-8A40-74C420C9D5CF}" dt="2025-02-10T21:31:43.383" v="1"/>
          <pc:sldLayoutMkLst>
            <pc:docMk/>
            <pc:sldMasterMk cId="655469172" sldId="2147483696"/>
            <pc:sldLayoutMk cId="3135883418" sldId="2147483697"/>
          </pc:sldLayoutMkLst>
        </pc:sldLayoutChg>
        <pc:sldLayoutChg chg="add del mod replId">
          <pc:chgData name="Kis Gergely" userId="1955f85a1a426ea7" providerId="Windows Live" clId="Web-{ED4469A3-5214-44B2-8A40-74C420C9D5CF}" dt="2025-02-10T21:31:43.383" v="1"/>
          <pc:sldLayoutMkLst>
            <pc:docMk/>
            <pc:sldMasterMk cId="655469172" sldId="2147483696"/>
            <pc:sldLayoutMk cId="3415689694" sldId="2147483698"/>
          </pc:sldLayoutMkLst>
        </pc:sldLayoutChg>
        <pc:sldLayoutChg chg="add del mod replId">
          <pc:chgData name="Kis Gergely" userId="1955f85a1a426ea7" providerId="Windows Live" clId="Web-{ED4469A3-5214-44B2-8A40-74C420C9D5CF}" dt="2025-02-10T21:31:43.383" v="1"/>
          <pc:sldLayoutMkLst>
            <pc:docMk/>
            <pc:sldMasterMk cId="655469172" sldId="2147483696"/>
            <pc:sldLayoutMk cId="101915707" sldId="2147483699"/>
          </pc:sldLayoutMkLst>
        </pc:sldLayoutChg>
        <pc:sldLayoutChg chg="add del mod replId">
          <pc:chgData name="Kis Gergely" userId="1955f85a1a426ea7" providerId="Windows Live" clId="Web-{ED4469A3-5214-44B2-8A40-74C420C9D5CF}" dt="2025-02-10T21:31:43.383" v="1"/>
          <pc:sldLayoutMkLst>
            <pc:docMk/>
            <pc:sldMasterMk cId="655469172" sldId="2147483696"/>
            <pc:sldLayoutMk cId="2841132174" sldId="2147483700"/>
          </pc:sldLayoutMkLst>
        </pc:sldLayoutChg>
        <pc:sldLayoutChg chg="add del mod replId">
          <pc:chgData name="Kis Gergely" userId="1955f85a1a426ea7" providerId="Windows Live" clId="Web-{ED4469A3-5214-44B2-8A40-74C420C9D5CF}" dt="2025-02-10T21:31:43.383" v="1"/>
          <pc:sldLayoutMkLst>
            <pc:docMk/>
            <pc:sldMasterMk cId="655469172" sldId="2147483696"/>
            <pc:sldLayoutMk cId="3321444224" sldId="2147483701"/>
          </pc:sldLayoutMkLst>
        </pc:sldLayoutChg>
        <pc:sldLayoutChg chg="add del mod replId">
          <pc:chgData name="Kis Gergely" userId="1955f85a1a426ea7" providerId="Windows Live" clId="Web-{ED4469A3-5214-44B2-8A40-74C420C9D5CF}" dt="2025-02-10T21:31:43.383" v="1"/>
          <pc:sldLayoutMkLst>
            <pc:docMk/>
            <pc:sldMasterMk cId="655469172" sldId="2147483696"/>
            <pc:sldLayoutMk cId="13002520" sldId="2147483702"/>
          </pc:sldLayoutMkLst>
        </pc:sldLayoutChg>
        <pc:sldLayoutChg chg="add del mod replId">
          <pc:chgData name="Kis Gergely" userId="1955f85a1a426ea7" providerId="Windows Live" clId="Web-{ED4469A3-5214-44B2-8A40-74C420C9D5CF}" dt="2025-02-10T21:31:43.383" v="1"/>
          <pc:sldLayoutMkLst>
            <pc:docMk/>
            <pc:sldMasterMk cId="655469172" sldId="2147483696"/>
            <pc:sldLayoutMk cId="1130799089" sldId="2147483703"/>
          </pc:sldLayoutMkLst>
        </pc:sldLayoutChg>
        <pc:sldLayoutChg chg="add del mod replId">
          <pc:chgData name="Kis Gergely" userId="1955f85a1a426ea7" providerId="Windows Live" clId="Web-{ED4469A3-5214-44B2-8A40-74C420C9D5CF}" dt="2025-02-10T21:31:43.383" v="1"/>
          <pc:sldLayoutMkLst>
            <pc:docMk/>
            <pc:sldMasterMk cId="655469172" sldId="2147483696"/>
            <pc:sldLayoutMk cId="1967661081" sldId="2147483704"/>
          </pc:sldLayoutMkLst>
        </pc:sldLayoutChg>
        <pc:sldLayoutChg chg="add del mod replId">
          <pc:chgData name="Kis Gergely" userId="1955f85a1a426ea7" providerId="Windows Live" clId="Web-{ED4469A3-5214-44B2-8A40-74C420C9D5CF}" dt="2025-02-10T21:31:43.383" v="1"/>
          <pc:sldLayoutMkLst>
            <pc:docMk/>
            <pc:sldMasterMk cId="655469172" sldId="2147483696"/>
            <pc:sldLayoutMk cId="616661461" sldId="2147483705"/>
          </pc:sldLayoutMkLst>
        </pc:sldLayoutChg>
        <pc:sldLayoutChg chg="add del mod replId">
          <pc:chgData name="Kis Gergely" userId="1955f85a1a426ea7" providerId="Windows Live" clId="Web-{ED4469A3-5214-44B2-8A40-74C420C9D5CF}" dt="2025-02-10T21:31:43.383" v="1"/>
          <pc:sldLayoutMkLst>
            <pc:docMk/>
            <pc:sldMasterMk cId="655469172" sldId="2147483696"/>
            <pc:sldLayoutMk cId="4030790930" sldId="2147483706"/>
          </pc:sldLayoutMkLst>
        </pc:sldLayoutChg>
        <pc:sldLayoutChg chg="add del mod replId">
          <pc:chgData name="Kis Gergely" userId="1955f85a1a426ea7" providerId="Windows Live" clId="Web-{ED4469A3-5214-44B2-8A40-74C420C9D5CF}" dt="2025-02-10T21:31:43.383" v="1"/>
          <pc:sldLayoutMkLst>
            <pc:docMk/>
            <pc:sldMasterMk cId="655469172" sldId="2147483696"/>
            <pc:sldLayoutMk cId="1730267177" sldId="2147483707"/>
          </pc:sldLayoutMkLst>
        </pc:sldLayoutChg>
      </pc:sldMasterChg>
      <pc:sldMasterChg chg="add del addSldLayout delSldLayout modSldLayout">
        <pc:chgData name="Kis Gergely" userId="1955f85a1a426ea7" providerId="Windows Live" clId="Web-{ED4469A3-5214-44B2-8A40-74C420C9D5CF}" dt="2025-02-10T21:31:50.430" v="2"/>
        <pc:sldMasterMkLst>
          <pc:docMk/>
          <pc:sldMasterMk cId="759224377" sldId="2147483708"/>
        </pc:sldMasterMkLst>
        <pc:sldLayoutChg chg="add del mod replId">
          <pc:chgData name="Kis Gergely" userId="1955f85a1a426ea7" providerId="Windows Live" clId="Web-{ED4469A3-5214-44B2-8A40-74C420C9D5CF}" dt="2025-02-10T21:31:50.430" v="2"/>
          <pc:sldLayoutMkLst>
            <pc:docMk/>
            <pc:sldMasterMk cId="759224377" sldId="2147483708"/>
            <pc:sldLayoutMk cId="1087759852" sldId="2147483709"/>
          </pc:sldLayoutMkLst>
        </pc:sldLayoutChg>
        <pc:sldLayoutChg chg="add del mod replId">
          <pc:chgData name="Kis Gergely" userId="1955f85a1a426ea7" providerId="Windows Live" clId="Web-{ED4469A3-5214-44B2-8A40-74C420C9D5CF}" dt="2025-02-10T21:31:50.430" v="2"/>
          <pc:sldLayoutMkLst>
            <pc:docMk/>
            <pc:sldMasterMk cId="759224377" sldId="2147483708"/>
            <pc:sldLayoutMk cId="4253519155" sldId="2147483710"/>
          </pc:sldLayoutMkLst>
        </pc:sldLayoutChg>
        <pc:sldLayoutChg chg="add del mod replId">
          <pc:chgData name="Kis Gergely" userId="1955f85a1a426ea7" providerId="Windows Live" clId="Web-{ED4469A3-5214-44B2-8A40-74C420C9D5CF}" dt="2025-02-10T21:31:50.430" v="2"/>
          <pc:sldLayoutMkLst>
            <pc:docMk/>
            <pc:sldMasterMk cId="759224377" sldId="2147483708"/>
            <pc:sldLayoutMk cId="3365784183" sldId="2147483711"/>
          </pc:sldLayoutMkLst>
        </pc:sldLayoutChg>
        <pc:sldLayoutChg chg="add del mod replId">
          <pc:chgData name="Kis Gergely" userId="1955f85a1a426ea7" providerId="Windows Live" clId="Web-{ED4469A3-5214-44B2-8A40-74C420C9D5CF}" dt="2025-02-10T21:31:50.430" v="2"/>
          <pc:sldLayoutMkLst>
            <pc:docMk/>
            <pc:sldMasterMk cId="759224377" sldId="2147483708"/>
            <pc:sldLayoutMk cId="3568786013" sldId="2147483712"/>
          </pc:sldLayoutMkLst>
        </pc:sldLayoutChg>
        <pc:sldLayoutChg chg="add del mod replId">
          <pc:chgData name="Kis Gergely" userId="1955f85a1a426ea7" providerId="Windows Live" clId="Web-{ED4469A3-5214-44B2-8A40-74C420C9D5CF}" dt="2025-02-10T21:31:50.430" v="2"/>
          <pc:sldLayoutMkLst>
            <pc:docMk/>
            <pc:sldMasterMk cId="759224377" sldId="2147483708"/>
            <pc:sldLayoutMk cId="3138337119" sldId="2147483713"/>
          </pc:sldLayoutMkLst>
        </pc:sldLayoutChg>
        <pc:sldLayoutChg chg="add del mod replId">
          <pc:chgData name="Kis Gergely" userId="1955f85a1a426ea7" providerId="Windows Live" clId="Web-{ED4469A3-5214-44B2-8A40-74C420C9D5CF}" dt="2025-02-10T21:31:50.430" v="2"/>
          <pc:sldLayoutMkLst>
            <pc:docMk/>
            <pc:sldMasterMk cId="759224377" sldId="2147483708"/>
            <pc:sldLayoutMk cId="3386413593" sldId="2147483714"/>
          </pc:sldLayoutMkLst>
        </pc:sldLayoutChg>
        <pc:sldLayoutChg chg="add del mod replId">
          <pc:chgData name="Kis Gergely" userId="1955f85a1a426ea7" providerId="Windows Live" clId="Web-{ED4469A3-5214-44B2-8A40-74C420C9D5CF}" dt="2025-02-10T21:31:50.430" v="2"/>
          <pc:sldLayoutMkLst>
            <pc:docMk/>
            <pc:sldMasterMk cId="759224377" sldId="2147483708"/>
            <pc:sldLayoutMk cId="1574696250" sldId="2147483715"/>
          </pc:sldLayoutMkLst>
        </pc:sldLayoutChg>
        <pc:sldLayoutChg chg="add del mod replId">
          <pc:chgData name="Kis Gergely" userId="1955f85a1a426ea7" providerId="Windows Live" clId="Web-{ED4469A3-5214-44B2-8A40-74C420C9D5CF}" dt="2025-02-10T21:31:50.430" v="2"/>
          <pc:sldLayoutMkLst>
            <pc:docMk/>
            <pc:sldMasterMk cId="759224377" sldId="2147483708"/>
            <pc:sldLayoutMk cId="2515514826" sldId="2147483716"/>
          </pc:sldLayoutMkLst>
        </pc:sldLayoutChg>
        <pc:sldLayoutChg chg="add del mod replId">
          <pc:chgData name="Kis Gergely" userId="1955f85a1a426ea7" providerId="Windows Live" clId="Web-{ED4469A3-5214-44B2-8A40-74C420C9D5CF}" dt="2025-02-10T21:31:50.430" v="2"/>
          <pc:sldLayoutMkLst>
            <pc:docMk/>
            <pc:sldMasterMk cId="759224377" sldId="2147483708"/>
            <pc:sldLayoutMk cId="2752284912" sldId="2147483717"/>
          </pc:sldLayoutMkLst>
        </pc:sldLayoutChg>
        <pc:sldLayoutChg chg="add del mod replId">
          <pc:chgData name="Kis Gergely" userId="1955f85a1a426ea7" providerId="Windows Live" clId="Web-{ED4469A3-5214-44B2-8A40-74C420C9D5CF}" dt="2025-02-10T21:31:50.430" v="2"/>
          <pc:sldLayoutMkLst>
            <pc:docMk/>
            <pc:sldMasterMk cId="759224377" sldId="2147483708"/>
            <pc:sldLayoutMk cId="610774816" sldId="2147483718"/>
          </pc:sldLayoutMkLst>
        </pc:sldLayoutChg>
        <pc:sldLayoutChg chg="add del mod replId">
          <pc:chgData name="Kis Gergely" userId="1955f85a1a426ea7" providerId="Windows Live" clId="Web-{ED4469A3-5214-44B2-8A40-74C420C9D5CF}" dt="2025-02-10T21:31:50.430" v="2"/>
          <pc:sldLayoutMkLst>
            <pc:docMk/>
            <pc:sldMasterMk cId="759224377" sldId="2147483708"/>
            <pc:sldLayoutMk cId="1610936361" sldId="2147483719"/>
          </pc:sldLayoutMkLst>
        </pc:sldLayoutChg>
        <pc:sldLayoutChg chg="add del mod replId">
          <pc:chgData name="Kis Gergely" userId="1955f85a1a426ea7" providerId="Windows Live" clId="Web-{ED4469A3-5214-44B2-8A40-74C420C9D5CF}" dt="2025-02-10T21:31:50.430" v="2"/>
          <pc:sldLayoutMkLst>
            <pc:docMk/>
            <pc:sldMasterMk cId="759224377" sldId="2147483708"/>
            <pc:sldLayoutMk cId="1421902680" sldId="2147483720"/>
          </pc:sldLayoutMkLst>
        </pc:sldLayoutChg>
        <pc:sldLayoutChg chg="add del mod replId">
          <pc:chgData name="Kis Gergely" userId="1955f85a1a426ea7" providerId="Windows Live" clId="Web-{ED4469A3-5214-44B2-8A40-74C420C9D5CF}" dt="2025-02-10T21:31:50.430" v="2"/>
          <pc:sldLayoutMkLst>
            <pc:docMk/>
            <pc:sldMasterMk cId="759224377" sldId="2147483708"/>
            <pc:sldLayoutMk cId="2091007678" sldId="2147483721"/>
          </pc:sldLayoutMkLst>
        </pc:sldLayoutChg>
        <pc:sldLayoutChg chg="add del mod replId">
          <pc:chgData name="Kis Gergely" userId="1955f85a1a426ea7" providerId="Windows Live" clId="Web-{ED4469A3-5214-44B2-8A40-74C420C9D5CF}" dt="2025-02-10T21:31:50.430" v="2"/>
          <pc:sldLayoutMkLst>
            <pc:docMk/>
            <pc:sldMasterMk cId="759224377" sldId="2147483708"/>
            <pc:sldLayoutMk cId="2338593118" sldId="2147483722"/>
          </pc:sldLayoutMkLst>
        </pc:sldLayoutChg>
        <pc:sldLayoutChg chg="add del mod replId">
          <pc:chgData name="Kis Gergely" userId="1955f85a1a426ea7" providerId="Windows Live" clId="Web-{ED4469A3-5214-44B2-8A40-74C420C9D5CF}" dt="2025-02-10T21:31:50.430" v="2"/>
          <pc:sldLayoutMkLst>
            <pc:docMk/>
            <pc:sldMasterMk cId="759224377" sldId="2147483708"/>
            <pc:sldLayoutMk cId="4079129744" sldId="2147483723"/>
          </pc:sldLayoutMkLst>
        </pc:sldLayoutChg>
        <pc:sldLayoutChg chg="add del mod replId">
          <pc:chgData name="Kis Gergely" userId="1955f85a1a426ea7" providerId="Windows Live" clId="Web-{ED4469A3-5214-44B2-8A40-74C420C9D5CF}" dt="2025-02-10T21:31:50.430" v="2"/>
          <pc:sldLayoutMkLst>
            <pc:docMk/>
            <pc:sldMasterMk cId="759224377" sldId="2147483708"/>
            <pc:sldLayoutMk cId="1561528065" sldId="2147483724"/>
          </pc:sldLayoutMkLst>
        </pc:sldLayoutChg>
        <pc:sldLayoutChg chg="add del mod replId">
          <pc:chgData name="Kis Gergely" userId="1955f85a1a426ea7" providerId="Windows Live" clId="Web-{ED4469A3-5214-44B2-8A40-74C420C9D5CF}" dt="2025-02-10T21:31:50.430" v="2"/>
          <pc:sldLayoutMkLst>
            <pc:docMk/>
            <pc:sldMasterMk cId="759224377" sldId="2147483708"/>
            <pc:sldLayoutMk cId="3258525653" sldId="2147483725"/>
          </pc:sldLayoutMkLst>
        </pc:sldLayoutChg>
      </pc:sldMasterChg>
      <pc:sldMasterChg chg="add addSldLayout modSldLayout">
        <pc:chgData name="Kis Gergely" userId="1955f85a1a426ea7" providerId="Windows Live" clId="Web-{ED4469A3-5214-44B2-8A40-74C420C9D5CF}" dt="2025-02-10T21:31:50.430" v="2"/>
        <pc:sldMasterMkLst>
          <pc:docMk/>
          <pc:sldMasterMk cId="4088832193" sldId="2147483726"/>
        </pc:sldMasterMkLst>
        <pc:sldLayoutChg chg="add mod replId">
          <pc:chgData name="Kis Gergely" userId="1955f85a1a426ea7" providerId="Windows Live" clId="Web-{ED4469A3-5214-44B2-8A40-74C420C9D5CF}" dt="2025-02-10T21:31:50.430" v="2"/>
          <pc:sldLayoutMkLst>
            <pc:docMk/>
            <pc:sldMasterMk cId="4088832193" sldId="2147483726"/>
            <pc:sldLayoutMk cId="2659694722" sldId="2147483727"/>
          </pc:sldLayoutMkLst>
        </pc:sldLayoutChg>
        <pc:sldLayoutChg chg="add mod replId">
          <pc:chgData name="Kis Gergely" userId="1955f85a1a426ea7" providerId="Windows Live" clId="Web-{ED4469A3-5214-44B2-8A40-74C420C9D5CF}" dt="2025-02-10T21:31:50.430" v="2"/>
          <pc:sldLayoutMkLst>
            <pc:docMk/>
            <pc:sldMasterMk cId="4088832193" sldId="2147483726"/>
            <pc:sldLayoutMk cId="2325841024" sldId="2147483728"/>
          </pc:sldLayoutMkLst>
        </pc:sldLayoutChg>
        <pc:sldLayoutChg chg="add mod replId">
          <pc:chgData name="Kis Gergely" userId="1955f85a1a426ea7" providerId="Windows Live" clId="Web-{ED4469A3-5214-44B2-8A40-74C420C9D5CF}" dt="2025-02-10T21:31:50.430" v="2"/>
          <pc:sldLayoutMkLst>
            <pc:docMk/>
            <pc:sldMasterMk cId="4088832193" sldId="2147483726"/>
            <pc:sldLayoutMk cId="1298197562" sldId="2147483729"/>
          </pc:sldLayoutMkLst>
        </pc:sldLayoutChg>
        <pc:sldLayoutChg chg="add mod replId">
          <pc:chgData name="Kis Gergely" userId="1955f85a1a426ea7" providerId="Windows Live" clId="Web-{ED4469A3-5214-44B2-8A40-74C420C9D5CF}" dt="2025-02-10T21:31:50.430" v="2"/>
          <pc:sldLayoutMkLst>
            <pc:docMk/>
            <pc:sldMasterMk cId="4088832193" sldId="2147483726"/>
            <pc:sldLayoutMk cId="1320888238" sldId="2147483730"/>
          </pc:sldLayoutMkLst>
        </pc:sldLayoutChg>
        <pc:sldLayoutChg chg="add mod replId">
          <pc:chgData name="Kis Gergely" userId="1955f85a1a426ea7" providerId="Windows Live" clId="Web-{ED4469A3-5214-44B2-8A40-74C420C9D5CF}" dt="2025-02-10T21:31:50.430" v="2"/>
          <pc:sldLayoutMkLst>
            <pc:docMk/>
            <pc:sldMasterMk cId="4088832193" sldId="2147483726"/>
            <pc:sldLayoutMk cId="389652486" sldId="2147483731"/>
          </pc:sldLayoutMkLst>
        </pc:sldLayoutChg>
        <pc:sldLayoutChg chg="add mod replId">
          <pc:chgData name="Kis Gergely" userId="1955f85a1a426ea7" providerId="Windows Live" clId="Web-{ED4469A3-5214-44B2-8A40-74C420C9D5CF}" dt="2025-02-10T21:31:50.430" v="2"/>
          <pc:sldLayoutMkLst>
            <pc:docMk/>
            <pc:sldMasterMk cId="4088832193" sldId="2147483726"/>
            <pc:sldLayoutMk cId="1530698081" sldId="2147483732"/>
          </pc:sldLayoutMkLst>
        </pc:sldLayoutChg>
        <pc:sldLayoutChg chg="add mod replId">
          <pc:chgData name="Kis Gergely" userId="1955f85a1a426ea7" providerId="Windows Live" clId="Web-{ED4469A3-5214-44B2-8A40-74C420C9D5CF}" dt="2025-02-10T21:31:50.430" v="2"/>
          <pc:sldLayoutMkLst>
            <pc:docMk/>
            <pc:sldMasterMk cId="4088832193" sldId="2147483726"/>
            <pc:sldLayoutMk cId="2479957377" sldId="2147483733"/>
          </pc:sldLayoutMkLst>
        </pc:sldLayoutChg>
        <pc:sldLayoutChg chg="add mod replId">
          <pc:chgData name="Kis Gergely" userId="1955f85a1a426ea7" providerId="Windows Live" clId="Web-{ED4469A3-5214-44B2-8A40-74C420C9D5CF}" dt="2025-02-10T21:31:50.430" v="2"/>
          <pc:sldLayoutMkLst>
            <pc:docMk/>
            <pc:sldMasterMk cId="4088832193" sldId="2147483726"/>
            <pc:sldLayoutMk cId="1688395110" sldId="2147483734"/>
          </pc:sldLayoutMkLst>
        </pc:sldLayoutChg>
        <pc:sldLayoutChg chg="add mod replId">
          <pc:chgData name="Kis Gergely" userId="1955f85a1a426ea7" providerId="Windows Live" clId="Web-{ED4469A3-5214-44B2-8A40-74C420C9D5CF}" dt="2025-02-10T21:31:50.430" v="2"/>
          <pc:sldLayoutMkLst>
            <pc:docMk/>
            <pc:sldMasterMk cId="4088832193" sldId="2147483726"/>
            <pc:sldLayoutMk cId="3437006231" sldId="2147483735"/>
          </pc:sldLayoutMkLst>
        </pc:sldLayoutChg>
        <pc:sldLayoutChg chg="add mod replId">
          <pc:chgData name="Kis Gergely" userId="1955f85a1a426ea7" providerId="Windows Live" clId="Web-{ED4469A3-5214-44B2-8A40-74C420C9D5CF}" dt="2025-02-10T21:31:50.430" v="2"/>
          <pc:sldLayoutMkLst>
            <pc:docMk/>
            <pc:sldMasterMk cId="4088832193" sldId="2147483726"/>
            <pc:sldLayoutMk cId="1661957167" sldId="2147483736"/>
          </pc:sldLayoutMkLst>
        </pc:sldLayoutChg>
        <pc:sldLayoutChg chg="add mod replId">
          <pc:chgData name="Kis Gergely" userId="1955f85a1a426ea7" providerId="Windows Live" clId="Web-{ED4469A3-5214-44B2-8A40-74C420C9D5CF}" dt="2025-02-10T21:31:50.430" v="2"/>
          <pc:sldLayoutMkLst>
            <pc:docMk/>
            <pc:sldMasterMk cId="4088832193" sldId="2147483726"/>
            <pc:sldLayoutMk cId="4227398918" sldId="2147483737"/>
          </pc:sldLayoutMkLst>
        </pc:sldLayoutChg>
        <pc:sldLayoutChg chg="add mod replId">
          <pc:chgData name="Kis Gergely" userId="1955f85a1a426ea7" providerId="Windows Live" clId="Web-{ED4469A3-5214-44B2-8A40-74C420C9D5CF}" dt="2025-02-10T21:31:50.430" v="2"/>
          <pc:sldLayoutMkLst>
            <pc:docMk/>
            <pc:sldMasterMk cId="4088832193" sldId="2147483726"/>
            <pc:sldLayoutMk cId="998132758" sldId="2147483738"/>
          </pc:sldLayoutMkLst>
        </pc:sldLayoutChg>
        <pc:sldLayoutChg chg="add mod replId">
          <pc:chgData name="Kis Gergely" userId="1955f85a1a426ea7" providerId="Windows Live" clId="Web-{ED4469A3-5214-44B2-8A40-74C420C9D5CF}" dt="2025-02-10T21:31:50.430" v="2"/>
          <pc:sldLayoutMkLst>
            <pc:docMk/>
            <pc:sldMasterMk cId="4088832193" sldId="2147483726"/>
            <pc:sldLayoutMk cId="810962575" sldId="2147483739"/>
          </pc:sldLayoutMkLst>
        </pc:sldLayoutChg>
        <pc:sldLayoutChg chg="add mod replId">
          <pc:chgData name="Kis Gergely" userId="1955f85a1a426ea7" providerId="Windows Live" clId="Web-{ED4469A3-5214-44B2-8A40-74C420C9D5CF}" dt="2025-02-10T21:31:50.430" v="2"/>
          <pc:sldLayoutMkLst>
            <pc:docMk/>
            <pc:sldMasterMk cId="4088832193" sldId="2147483726"/>
            <pc:sldLayoutMk cId="4276037736" sldId="2147483740"/>
          </pc:sldLayoutMkLst>
        </pc:sldLayoutChg>
        <pc:sldLayoutChg chg="add mod replId">
          <pc:chgData name="Kis Gergely" userId="1955f85a1a426ea7" providerId="Windows Live" clId="Web-{ED4469A3-5214-44B2-8A40-74C420C9D5CF}" dt="2025-02-10T21:31:50.430" v="2"/>
          <pc:sldLayoutMkLst>
            <pc:docMk/>
            <pc:sldMasterMk cId="4088832193" sldId="2147483726"/>
            <pc:sldLayoutMk cId="649800697" sldId="2147483741"/>
          </pc:sldLayoutMkLst>
        </pc:sldLayoutChg>
        <pc:sldLayoutChg chg="add mod replId">
          <pc:chgData name="Kis Gergely" userId="1955f85a1a426ea7" providerId="Windows Live" clId="Web-{ED4469A3-5214-44B2-8A40-74C420C9D5CF}" dt="2025-02-10T21:31:50.430" v="2"/>
          <pc:sldLayoutMkLst>
            <pc:docMk/>
            <pc:sldMasterMk cId="4088832193" sldId="2147483726"/>
            <pc:sldLayoutMk cId="2874741869" sldId="2147483742"/>
          </pc:sldLayoutMkLst>
        </pc:sldLayoutChg>
        <pc:sldLayoutChg chg="add mod replId">
          <pc:chgData name="Kis Gergely" userId="1955f85a1a426ea7" providerId="Windows Live" clId="Web-{ED4469A3-5214-44B2-8A40-74C420C9D5CF}" dt="2025-02-10T21:31:50.430" v="2"/>
          <pc:sldLayoutMkLst>
            <pc:docMk/>
            <pc:sldMasterMk cId="4088832193" sldId="2147483726"/>
            <pc:sldLayoutMk cId="3332699678" sldId="214748374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94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5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398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32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62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037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00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741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69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4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9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8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69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5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39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0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32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Replacement</a:t>
            </a:r>
            <a:endParaRPr lang="hu-HU" dirty="0" err="1">
              <a:ea typeface="Calibri Light"/>
              <a:cs typeface="Calibri Light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268822" y="6305005"/>
            <a:ext cx="2544354" cy="374469"/>
          </a:xfrm>
        </p:spPr>
        <p:txBody>
          <a:bodyPr>
            <a:normAutofit/>
          </a:bodyPr>
          <a:lstStyle/>
          <a:p>
            <a:r>
              <a:rPr lang="hu-HU" sz="1400" dirty="0" err="1"/>
              <a:t>Created</a:t>
            </a:r>
            <a:r>
              <a:rPr lang="hu-HU" sz="1400" dirty="0"/>
              <a:t> </a:t>
            </a:r>
            <a:r>
              <a:rPr lang="hu-HU" sz="1400" dirty="0" err="1"/>
              <a:t>By</a:t>
            </a:r>
            <a:r>
              <a:rPr lang="hu-HU" sz="1400" dirty="0"/>
              <a:t>: Gergely </a:t>
            </a:r>
            <a:r>
              <a:rPr lang="hu-HU" sz="1400" dirty="0" err="1"/>
              <a:t>jenő</a:t>
            </a:r>
            <a:r>
              <a:rPr lang="hu-HU" sz="1400" dirty="0"/>
              <a:t> kis</a:t>
            </a:r>
          </a:p>
        </p:txBody>
      </p:sp>
    </p:spTree>
    <p:extLst>
      <p:ext uri="{BB962C8B-B14F-4D97-AF65-F5344CB8AC3E}">
        <p14:creationId xmlns:p14="http://schemas.microsoft.com/office/powerpoint/2010/main" val="40688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146FA8-E8E3-ED5C-BB23-0C044E529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>
                <a:ea typeface="Calibri Light"/>
                <a:cs typeface="Calibri Light"/>
              </a:rPr>
              <a:t>What</a:t>
            </a:r>
            <a:r>
              <a:rPr lang="hu-HU" u="sng" dirty="0">
                <a:ea typeface="Calibri Light"/>
                <a:cs typeface="Calibri Light"/>
              </a:rPr>
              <a:t> is </a:t>
            </a:r>
            <a:r>
              <a:rPr lang="hu-HU" u="sng" dirty="0" err="1">
                <a:ea typeface="Calibri Light"/>
                <a:cs typeface="Calibri Light"/>
              </a:rPr>
              <a:t>our</a:t>
            </a:r>
            <a:r>
              <a:rPr lang="hu-HU" u="sng" dirty="0">
                <a:ea typeface="Calibri Light"/>
                <a:cs typeface="Calibri Light"/>
              </a:rPr>
              <a:t> </a:t>
            </a:r>
            <a:r>
              <a:rPr lang="hu-HU" u="sng" dirty="0" err="1">
                <a:ea typeface="Calibri Light"/>
                <a:cs typeface="Calibri Light"/>
              </a:rPr>
              <a:t>task</a:t>
            </a:r>
            <a:r>
              <a:rPr lang="hu-HU" u="sng" dirty="0">
                <a:ea typeface="Calibri Light"/>
                <a:cs typeface="Calibri Light"/>
              </a:rPr>
              <a:t>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96F311-B378-471C-9337-4EED059A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FFFF"/>
              </a:buClr>
            </a:pPr>
            <a:r>
              <a:rPr lang="hu-HU" sz="2400" dirty="0" err="1">
                <a:ea typeface="+mn-lt"/>
                <a:cs typeface="+mn-lt"/>
              </a:rPr>
              <a:t>We</a:t>
            </a:r>
            <a:r>
              <a:rPr lang="hu-HU" sz="2400" dirty="0">
                <a:ea typeface="+mn-lt"/>
                <a:cs typeface="+mn-lt"/>
              </a:rPr>
              <a:t> </a:t>
            </a:r>
            <a:r>
              <a:rPr lang="hu-HU" sz="2400" dirty="0" err="1">
                <a:ea typeface="+mn-lt"/>
                <a:cs typeface="+mn-lt"/>
              </a:rPr>
              <a:t>need</a:t>
            </a:r>
            <a:r>
              <a:rPr lang="hu-HU" sz="2400" dirty="0">
                <a:ea typeface="+mn-lt"/>
                <a:cs typeface="+mn-lt"/>
              </a:rPr>
              <a:t> </a:t>
            </a:r>
            <a:r>
              <a:rPr lang="hu-HU" sz="2400" dirty="0" err="1">
                <a:ea typeface="+mn-lt"/>
                <a:cs typeface="+mn-lt"/>
              </a:rPr>
              <a:t>to</a:t>
            </a:r>
            <a:r>
              <a:rPr lang="hu-HU" sz="2400" dirty="0">
                <a:ea typeface="+mn-lt"/>
                <a:cs typeface="+mn-lt"/>
              </a:rPr>
              <a:t> </a:t>
            </a:r>
            <a:r>
              <a:rPr lang="hu-HU" sz="2400" dirty="0" err="1">
                <a:ea typeface="+mn-lt"/>
                <a:cs typeface="+mn-lt"/>
              </a:rPr>
              <a:t>make</a:t>
            </a:r>
            <a:r>
              <a:rPr lang="hu-HU" sz="2400" dirty="0">
                <a:ea typeface="+mn-lt"/>
                <a:cs typeface="+mn-lt"/>
              </a:rPr>
              <a:t> a program </a:t>
            </a:r>
            <a:r>
              <a:rPr lang="hu-HU" sz="2400" dirty="0" err="1">
                <a:ea typeface="+mn-lt"/>
                <a:cs typeface="+mn-lt"/>
              </a:rPr>
              <a:t>that</a:t>
            </a:r>
            <a:r>
              <a:rPr lang="hu-HU" sz="2400" dirty="0">
                <a:ea typeface="+mn-lt"/>
                <a:cs typeface="+mn-lt"/>
              </a:rPr>
              <a:t> </a:t>
            </a:r>
            <a:r>
              <a:rPr lang="hu-HU" sz="2400" dirty="0" err="1">
                <a:ea typeface="+mn-lt"/>
                <a:cs typeface="+mn-lt"/>
              </a:rPr>
              <a:t>will</a:t>
            </a:r>
            <a:r>
              <a:rPr lang="hu-HU" sz="2400" dirty="0">
                <a:ea typeface="+mn-lt"/>
                <a:cs typeface="+mn-lt"/>
              </a:rPr>
              <a:t> </a:t>
            </a:r>
            <a:r>
              <a:rPr lang="hu-HU" sz="2400" dirty="0" err="1">
                <a:ea typeface="+mn-lt"/>
                <a:cs typeface="+mn-lt"/>
              </a:rPr>
              <a:t>replace</a:t>
            </a:r>
            <a:r>
              <a:rPr lang="hu-HU" sz="2400" dirty="0">
                <a:ea typeface="+mn-lt"/>
                <a:cs typeface="+mn-lt"/>
              </a:rPr>
              <a:t> a </a:t>
            </a:r>
            <a:r>
              <a:rPr lang="hu-HU" sz="2400" dirty="0" err="1">
                <a:ea typeface="+mn-lt"/>
                <a:cs typeface="+mn-lt"/>
              </a:rPr>
              <a:t>string</a:t>
            </a:r>
            <a:r>
              <a:rPr lang="hu-HU" sz="2400" dirty="0">
                <a:ea typeface="+mn-lt"/>
                <a:cs typeface="+mn-lt"/>
              </a:rPr>
              <a:t> </a:t>
            </a:r>
            <a:r>
              <a:rPr lang="hu-HU" sz="2400" dirty="0" err="1">
                <a:ea typeface="+mn-lt"/>
                <a:cs typeface="+mn-lt"/>
              </a:rPr>
              <a:t>with</a:t>
            </a:r>
            <a:r>
              <a:rPr lang="hu-HU" sz="2400" dirty="0">
                <a:ea typeface="+mn-lt"/>
                <a:cs typeface="+mn-lt"/>
              </a:rPr>
              <a:t> </a:t>
            </a:r>
            <a:r>
              <a:rPr lang="hu-HU" sz="2400" dirty="0" err="1">
                <a:ea typeface="+mn-lt"/>
                <a:cs typeface="+mn-lt"/>
              </a:rPr>
              <a:t>another</a:t>
            </a:r>
            <a:r>
              <a:rPr lang="hu-HU" sz="2400" dirty="0">
                <a:ea typeface="+mn-lt"/>
                <a:cs typeface="+mn-lt"/>
              </a:rPr>
              <a:t> </a:t>
            </a:r>
            <a:r>
              <a:rPr lang="hu-HU" sz="2400" dirty="0" err="1">
                <a:ea typeface="+mn-lt"/>
                <a:cs typeface="+mn-lt"/>
              </a:rPr>
              <a:t>string</a:t>
            </a:r>
            <a:r>
              <a:rPr lang="hu-HU" sz="2400" dirty="0">
                <a:ea typeface="+mn-lt"/>
                <a:cs typeface="+mn-lt"/>
              </a:rPr>
              <a:t> in a </a:t>
            </a:r>
            <a:r>
              <a:rPr lang="hu-HU" sz="2400" dirty="0" err="1">
                <a:ea typeface="+mn-lt"/>
                <a:cs typeface="+mn-lt"/>
              </a:rPr>
              <a:t>longer</a:t>
            </a:r>
            <a:r>
              <a:rPr lang="hu-HU" sz="2400" dirty="0">
                <a:ea typeface="+mn-lt"/>
                <a:cs typeface="+mn-lt"/>
              </a:rPr>
              <a:t> text.</a:t>
            </a:r>
            <a:endParaRPr lang="hu-HU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9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u="sng" err="1">
                <a:ea typeface="Calibri Light"/>
                <a:cs typeface="Calibri Light"/>
              </a:rPr>
              <a:t>Where</a:t>
            </a:r>
            <a:r>
              <a:rPr lang="hu-HU" sz="4000" u="sng" dirty="0">
                <a:ea typeface="Calibri Light"/>
                <a:cs typeface="Calibri Light"/>
              </a:rPr>
              <a:t> </a:t>
            </a:r>
            <a:r>
              <a:rPr lang="hu-HU" sz="4000" u="sng" err="1">
                <a:ea typeface="Calibri Light"/>
                <a:cs typeface="Calibri Light"/>
              </a:rPr>
              <a:t>can</a:t>
            </a:r>
            <a:r>
              <a:rPr lang="hu-HU" sz="4000" u="sng" dirty="0">
                <a:ea typeface="Calibri Light"/>
                <a:cs typeface="Calibri Light"/>
              </a:rPr>
              <a:t> </a:t>
            </a:r>
            <a:r>
              <a:rPr lang="hu-HU" sz="4000" u="sng" err="1">
                <a:ea typeface="Calibri Light"/>
                <a:cs typeface="Calibri Light"/>
              </a:rPr>
              <a:t>we</a:t>
            </a:r>
            <a:r>
              <a:rPr lang="hu-HU" sz="4000" u="sng" dirty="0">
                <a:ea typeface="Calibri Light"/>
                <a:cs typeface="Calibri Light"/>
              </a:rPr>
              <a:t> </a:t>
            </a:r>
            <a:r>
              <a:rPr lang="hu-HU" sz="4000" u="sng" err="1">
                <a:ea typeface="Calibri Light"/>
                <a:cs typeface="Calibri Light"/>
              </a:rPr>
              <a:t>find</a:t>
            </a:r>
            <a:r>
              <a:rPr lang="hu-HU" sz="4000" u="sng" dirty="0">
                <a:ea typeface="Calibri Light"/>
                <a:cs typeface="Calibri Light"/>
              </a:rPr>
              <a:t> </a:t>
            </a:r>
            <a:r>
              <a:rPr lang="hu-HU" sz="4000" u="sng" err="1">
                <a:ea typeface="Calibri Light"/>
                <a:cs typeface="Calibri Light"/>
              </a:rPr>
              <a:t>solotions</a:t>
            </a:r>
            <a:r>
              <a:rPr lang="hu-HU" sz="4000" u="sng" dirty="0">
                <a:ea typeface="Calibri Light"/>
                <a:cs typeface="Calibri Light"/>
              </a:rPr>
              <a:t>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38544" y="1613703"/>
            <a:ext cx="9156468" cy="15701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altLang="hu-HU" sz="2800" err="1">
                <a:latin typeface="Arial"/>
                <a:cs typeface="Arial"/>
              </a:rPr>
              <a:t>We</a:t>
            </a:r>
            <a:r>
              <a:rPr lang="hu-HU" altLang="hu-HU" sz="2800" dirty="0">
                <a:latin typeface="Arial"/>
                <a:cs typeface="Arial"/>
              </a:rPr>
              <a:t> </a:t>
            </a:r>
            <a:r>
              <a:rPr lang="hu-HU" altLang="hu-HU" sz="2800" err="1">
                <a:latin typeface="Arial"/>
                <a:cs typeface="Arial"/>
              </a:rPr>
              <a:t>can</a:t>
            </a:r>
            <a:r>
              <a:rPr lang="hu-HU" altLang="hu-HU" sz="2800" dirty="0">
                <a:latin typeface="Arial"/>
                <a:cs typeface="Arial"/>
              </a:rPr>
              <a:t> </a:t>
            </a:r>
            <a:r>
              <a:rPr lang="hu-HU" altLang="hu-HU" sz="2800" err="1">
                <a:latin typeface="Arial"/>
                <a:cs typeface="Arial"/>
              </a:rPr>
              <a:t>just</a:t>
            </a:r>
            <a:r>
              <a:rPr lang="hu-HU" altLang="hu-HU" sz="2800" dirty="0">
                <a:latin typeface="Arial"/>
                <a:cs typeface="Arial"/>
              </a:rPr>
              <a:t> </a:t>
            </a:r>
            <a:r>
              <a:rPr lang="hu-HU" altLang="hu-HU" sz="2800" err="1">
                <a:latin typeface="Arial"/>
                <a:cs typeface="Arial"/>
              </a:rPr>
              <a:t>search</a:t>
            </a:r>
            <a:r>
              <a:rPr lang="hu-HU" altLang="hu-HU" sz="2800" dirty="0">
                <a:latin typeface="Arial"/>
                <a:cs typeface="Arial"/>
              </a:rPr>
              <a:t> </a:t>
            </a:r>
            <a:r>
              <a:rPr lang="hu-HU" altLang="hu-HU" sz="2800" err="1">
                <a:latin typeface="Arial"/>
                <a:cs typeface="Arial"/>
              </a:rPr>
              <a:t>on</a:t>
            </a:r>
            <a:r>
              <a:rPr lang="hu-HU" altLang="hu-HU" sz="2800" dirty="0">
                <a:latin typeface="Arial"/>
                <a:cs typeface="Arial"/>
              </a:rPr>
              <a:t> </a:t>
            </a:r>
            <a:r>
              <a:rPr lang="hu-HU" altLang="hu-HU" sz="2800" err="1">
                <a:latin typeface="Arial"/>
                <a:cs typeface="Arial"/>
              </a:rPr>
              <a:t>google</a:t>
            </a:r>
            <a:r>
              <a:rPr lang="hu-HU" sz="2800" err="1">
                <a:latin typeface="Arial"/>
                <a:cs typeface="Arial"/>
              </a:rPr>
              <a:t>specific</a:t>
            </a:r>
            <a:r>
              <a:rPr lang="hu-HU" sz="2800" dirty="0">
                <a:latin typeface="Arial"/>
                <a:cs typeface="Arial"/>
              </a:rPr>
              <a:t> </a:t>
            </a:r>
            <a:r>
              <a:rPr lang="hu-HU" sz="2800" err="1">
                <a:latin typeface="Arial"/>
                <a:cs typeface="Arial"/>
              </a:rPr>
              <a:t>websites</a:t>
            </a:r>
            <a:r>
              <a:rPr lang="hu-HU" altLang="hu-HU" sz="2800" dirty="0">
                <a:latin typeface="Arial"/>
                <a:cs typeface="Arial"/>
              </a:rPr>
              <a:t> </a:t>
            </a:r>
            <a:r>
              <a:rPr lang="hu-HU" altLang="hu-HU" sz="2800" err="1">
                <a:latin typeface="Arial"/>
                <a:cs typeface="Arial"/>
              </a:rPr>
              <a:t>or</a:t>
            </a:r>
            <a:r>
              <a:rPr lang="hu-HU" altLang="hu-HU" sz="2800" dirty="0">
                <a:latin typeface="Arial"/>
                <a:cs typeface="Arial"/>
              </a:rPr>
              <a:t> </a:t>
            </a:r>
            <a:r>
              <a:rPr lang="hu-HU" altLang="hu-HU" sz="2800" err="1">
                <a:latin typeface="Arial"/>
                <a:cs typeface="Arial"/>
              </a:rPr>
              <a:t>we</a:t>
            </a:r>
            <a:r>
              <a:rPr lang="hu-HU" altLang="hu-HU" sz="2800" dirty="0">
                <a:latin typeface="Arial"/>
                <a:cs typeface="Arial"/>
              </a:rPr>
              <a:t> </a:t>
            </a:r>
            <a:r>
              <a:rPr lang="hu-HU" altLang="hu-HU" sz="2800" err="1">
                <a:latin typeface="Arial"/>
                <a:cs typeface="Arial"/>
              </a:rPr>
              <a:t>can</a:t>
            </a:r>
            <a:r>
              <a:rPr lang="hu-HU" altLang="hu-HU" sz="2800" dirty="0">
                <a:latin typeface="Arial"/>
                <a:cs typeface="Arial"/>
              </a:rPr>
              <a:t> </a:t>
            </a:r>
            <a:r>
              <a:rPr lang="hu-HU" altLang="hu-HU" sz="2800" err="1">
                <a:latin typeface="Arial"/>
                <a:cs typeface="Arial"/>
              </a:rPr>
              <a:t>use</a:t>
            </a:r>
            <a:r>
              <a:rPr lang="hu-HU" altLang="hu-HU" sz="2800" dirty="0">
                <a:latin typeface="Arial"/>
                <a:cs typeface="Arial"/>
              </a:rPr>
              <a:t> </a:t>
            </a:r>
            <a:r>
              <a:rPr lang="hu-HU" altLang="hu-HU" sz="2800" err="1">
                <a:latin typeface="Arial"/>
                <a:cs typeface="Arial"/>
              </a:rPr>
              <a:t>specific</a:t>
            </a:r>
            <a:r>
              <a:rPr lang="hu-HU" altLang="hu-HU" sz="2800" dirty="0">
                <a:latin typeface="Arial"/>
                <a:cs typeface="Arial"/>
              </a:rPr>
              <a:t> websites.</a:t>
            </a:r>
            <a:endParaRPr lang="hu-HU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2F8F5F6E-DFFD-F579-679B-9BFE46FAA7C3}"/>
              </a:ext>
            </a:extLst>
          </p:cNvPr>
          <p:cNvSpPr txBox="1">
            <a:spLocks/>
          </p:cNvSpPr>
          <p:nvPr/>
        </p:nvSpPr>
        <p:spPr>
          <a:xfrm>
            <a:off x="685801" y="2835965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4000" u="sng" dirty="0" err="1">
                <a:latin typeface="40"/>
                <a:ea typeface="Calibri Light"/>
                <a:cs typeface="Calibri Light"/>
              </a:rPr>
              <a:t>What</a:t>
            </a:r>
            <a:r>
              <a:rPr lang="hu-HU" sz="4000" u="sng" dirty="0">
                <a:latin typeface="40"/>
                <a:ea typeface="Calibri Light"/>
                <a:cs typeface="Calibri Light"/>
              </a:rPr>
              <a:t> </a:t>
            </a:r>
            <a:r>
              <a:rPr lang="hu-HU" sz="4000" u="sng" dirty="0" err="1">
                <a:latin typeface="40"/>
                <a:ea typeface="Calibri Light"/>
                <a:cs typeface="Calibri Light"/>
              </a:rPr>
              <a:t>are</a:t>
            </a:r>
            <a:r>
              <a:rPr lang="hu-HU" sz="4000" u="sng" dirty="0">
                <a:latin typeface="40"/>
                <a:ea typeface="Calibri Light"/>
                <a:cs typeface="Calibri Light"/>
              </a:rPr>
              <a:t> </a:t>
            </a:r>
            <a:r>
              <a:rPr lang="hu-HU" sz="4000" u="sng" dirty="0" err="1">
                <a:latin typeface="40"/>
                <a:ea typeface="Calibri Light"/>
                <a:cs typeface="Calibri Light"/>
              </a:rPr>
              <a:t>those</a:t>
            </a:r>
            <a:r>
              <a:rPr lang="hu-HU" sz="4000" u="sng" dirty="0">
                <a:latin typeface="40"/>
                <a:ea typeface="Calibri Light"/>
                <a:cs typeface="Calibri Light"/>
              </a:rPr>
              <a:t> </a:t>
            </a:r>
            <a:r>
              <a:rPr lang="hu-HU" sz="4000" u="sng" dirty="0" err="1">
                <a:latin typeface="40"/>
                <a:ea typeface="Calibri Light"/>
                <a:cs typeface="Calibri Light"/>
              </a:rPr>
              <a:t>specific</a:t>
            </a:r>
            <a:r>
              <a:rPr lang="hu-HU" sz="4000" u="sng" dirty="0">
                <a:latin typeface="40"/>
                <a:ea typeface="Calibri Light"/>
                <a:cs typeface="Calibri Light"/>
              </a:rPr>
              <a:t> </a:t>
            </a:r>
            <a:r>
              <a:rPr lang="hu-HU" sz="4000" u="sng" dirty="0" err="1">
                <a:latin typeface="40"/>
                <a:ea typeface="Calibri Light"/>
                <a:cs typeface="Calibri Light"/>
              </a:rPr>
              <a:t>websites</a:t>
            </a:r>
            <a:r>
              <a:rPr lang="hu-HU" sz="4000" u="sng" dirty="0">
                <a:latin typeface="40"/>
                <a:ea typeface="Calibri Light"/>
                <a:cs typeface="Calibri Light"/>
              </a:rPr>
              <a:t> ?</a:t>
            </a:r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F1D29305-1FDB-5B0A-BD60-B368A768C0A2}"/>
              </a:ext>
            </a:extLst>
          </p:cNvPr>
          <p:cNvSpPr txBox="1">
            <a:spLocks/>
          </p:cNvSpPr>
          <p:nvPr/>
        </p:nvSpPr>
        <p:spPr>
          <a:xfrm>
            <a:off x="1738544" y="3906329"/>
            <a:ext cx="9156468" cy="1570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altLang="hu-HU" sz="2800" dirty="0">
                <a:latin typeface="Arial"/>
                <a:cs typeface="Arial"/>
              </a:rPr>
              <a:t>GITHUB OR STACKOVERFLOW</a:t>
            </a:r>
          </a:p>
        </p:txBody>
      </p:sp>
    </p:spTree>
    <p:extLst>
      <p:ext uri="{BB962C8B-B14F-4D97-AF65-F5344CB8AC3E}">
        <p14:creationId xmlns:p14="http://schemas.microsoft.com/office/powerpoint/2010/main" val="309356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85AEF-A59F-19E5-69EA-D64D08556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AA4F15-EEFB-87EF-E092-C06EA200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>
                <a:solidFill>
                  <a:srgbClr val="FFFFFF"/>
                </a:solidFill>
              </a:rPr>
              <a:t>HOW CAN WE MAKE OUR REPLACEMENT PROGRAM?</a:t>
            </a:r>
            <a:endParaRPr lang="hu-HU" u="sng">
              <a:ea typeface="Calibri Light"/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DC665D7-52BB-764B-4F02-A5DCE381C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003374" cy="3649133"/>
          </a:xfrm>
        </p:spPr>
        <p:txBody>
          <a:bodyPr>
            <a:normAutofit/>
          </a:bodyPr>
          <a:lstStyle/>
          <a:p>
            <a:pPr>
              <a:spcAft>
                <a:spcPts val="3000"/>
              </a:spcAft>
              <a:buFont typeface="Wingdings,Sans-Serif"/>
              <a:buChar char="§"/>
              <a:tabLst>
                <a:tab pos="357188" algn="l"/>
                <a:tab pos="1079500" algn="l"/>
                <a:tab pos="1793875" algn="l"/>
              </a:tabLst>
            </a:pPr>
            <a:r>
              <a:rPr lang="hu-HU" dirty="0" err="1">
                <a:ea typeface="Calibri"/>
                <a:cs typeface="Calibri"/>
              </a:rPr>
              <a:t>We</a:t>
            </a:r>
            <a:r>
              <a:rPr lang="hu-HU" dirty="0">
                <a:ea typeface="Calibri"/>
                <a:cs typeface="Calibri"/>
              </a:rPr>
              <a:t> </a:t>
            </a:r>
            <a:r>
              <a:rPr lang="hu-HU" dirty="0" err="1">
                <a:ea typeface="Calibri"/>
                <a:cs typeface="Calibri"/>
              </a:rPr>
              <a:t>assume</a:t>
            </a:r>
            <a:r>
              <a:rPr lang="hu-HU" dirty="0">
                <a:ea typeface="Calibri"/>
                <a:cs typeface="Calibri"/>
              </a:rPr>
              <a:t> </a:t>
            </a:r>
            <a:r>
              <a:rPr lang="hu-HU" dirty="0" err="1">
                <a:ea typeface="Calibri"/>
                <a:cs typeface="Calibri"/>
              </a:rPr>
              <a:t>that</a:t>
            </a:r>
            <a:r>
              <a:rPr lang="hu-HU" dirty="0">
                <a:ea typeface="Calibri"/>
                <a:cs typeface="Calibri"/>
              </a:rPr>
              <a:t> </a:t>
            </a:r>
            <a:r>
              <a:rPr lang="hu-HU" dirty="0" err="1">
                <a:ea typeface="Calibri"/>
                <a:cs typeface="Calibri"/>
              </a:rPr>
              <a:t>we</a:t>
            </a:r>
            <a:r>
              <a:rPr lang="hu-HU" dirty="0">
                <a:ea typeface="Calibri"/>
                <a:cs typeface="Calibri"/>
              </a:rPr>
              <a:t> </a:t>
            </a:r>
            <a:r>
              <a:rPr lang="hu-HU" dirty="0" err="1">
                <a:ea typeface="Calibri"/>
                <a:cs typeface="Calibri"/>
              </a:rPr>
              <a:t>have</a:t>
            </a:r>
            <a:r>
              <a:rPr lang="hu-HU" dirty="0">
                <a:ea typeface="Calibri"/>
                <a:cs typeface="Calibri"/>
              </a:rPr>
              <a:t> </a:t>
            </a:r>
            <a:r>
              <a:rPr lang="hu-HU" dirty="0" err="1">
                <a:ea typeface="Calibri"/>
                <a:cs typeface="Calibri"/>
              </a:rPr>
              <a:t>strings</a:t>
            </a:r>
            <a:r>
              <a:rPr lang="hu-HU" dirty="0">
                <a:ea typeface="Calibri"/>
                <a:cs typeface="Calibri"/>
              </a:rPr>
              <a:t> like in </a:t>
            </a:r>
            <a:r>
              <a:rPr lang="hu-HU" dirty="0" err="1">
                <a:ea typeface="Calibri"/>
                <a:cs typeface="Calibri"/>
              </a:rPr>
              <a:t>the</a:t>
            </a:r>
            <a:r>
              <a:rPr lang="hu-HU" dirty="0">
                <a:ea typeface="Calibri"/>
                <a:cs typeface="Calibri"/>
              </a:rPr>
              <a:t> </a:t>
            </a:r>
            <a:r>
              <a:rPr lang="hu-HU" dirty="0" err="1">
                <a:ea typeface="Calibri"/>
                <a:cs typeface="Calibri"/>
              </a:rPr>
              <a:t>picture</a:t>
            </a:r>
            <a:r>
              <a:rPr lang="hu-HU" dirty="0">
                <a:ea typeface="Calibri"/>
                <a:cs typeface="Calibri"/>
              </a:rPr>
              <a:t>.</a:t>
            </a:r>
          </a:p>
          <a:p>
            <a:pPr>
              <a:spcAft>
                <a:spcPts val="3000"/>
              </a:spcAft>
              <a:buClr>
                <a:srgbClr val="FFFFFF"/>
              </a:buClr>
              <a:buFont typeface="Wingdings,Sans-Serif"/>
              <a:buChar char="§"/>
              <a:tabLst>
                <a:tab pos="357188" algn="l"/>
                <a:tab pos="1079500" algn="l"/>
                <a:tab pos="1793875" algn="l"/>
              </a:tabLst>
            </a:pPr>
            <a:r>
              <a:rPr lang="hu-HU" dirty="0" err="1">
                <a:ea typeface="Calibri"/>
                <a:cs typeface="Calibri"/>
              </a:rPr>
              <a:t>We</a:t>
            </a:r>
            <a:r>
              <a:rPr lang="hu-HU" dirty="0">
                <a:ea typeface="Calibri"/>
                <a:cs typeface="Calibri"/>
              </a:rPr>
              <a:t> </a:t>
            </a:r>
            <a:r>
              <a:rPr lang="hu-HU" dirty="0" err="1">
                <a:ea typeface="Calibri"/>
                <a:cs typeface="Calibri"/>
              </a:rPr>
              <a:t>can</a:t>
            </a:r>
            <a:r>
              <a:rPr lang="hu-HU" dirty="0">
                <a:ea typeface="Calibri"/>
                <a:cs typeface="Calibri"/>
              </a:rPr>
              <a:t> </a:t>
            </a:r>
            <a:r>
              <a:rPr lang="hu-HU" dirty="0" err="1">
                <a:ea typeface="Calibri"/>
                <a:cs typeface="Calibri"/>
              </a:rPr>
              <a:t>replace</a:t>
            </a:r>
            <a:r>
              <a:rPr lang="hu-HU" dirty="0">
                <a:ea typeface="Calibri"/>
                <a:cs typeface="Calibri"/>
              </a:rPr>
              <a:t> </a:t>
            </a:r>
            <a:r>
              <a:rPr lang="hu-HU" dirty="0" err="1">
                <a:ea typeface="Calibri"/>
                <a:cs typeface="Calibri"/>
              </a:rPr>
              <a:t>the</a:t>
            </a:r>
            <a:r>
              <a:rPr lang="hu-HU" dirty="0">
                <a:ea typeface="Calibri"/>
                <a:cs typeface="Calibri"/>
              </a:rPr>
              <a:t> text </a:t>
            </a:r>
            <a:r>
              <a:rPr lang="hu-HU" dirty="0" err="1">
                <a:ea typeface="Calibri"/>
                <a:cs typeface="Calibri"/>
              </a:rPr>
              <a:t>with</a:t>
            </a:r>
            <a:r>
              <a:rPr lang="hu-HU" dirty="0">
                <a:ea typeface="Calibri"/>
                <a:cs typeface="Calibri"/>
              </a:rPr>
              <a:t> </a:t>
            </a:r>
            <a:r>
              <a:rPr lang="hu-HU" dirty="0" err="1">
                <a:ea typeface="Calibri"/>
                <a:cs typeface="Calibri"/>
              </a:rPr>
              <a:t>the</a:t>
            </a:r>
            <a:r>
              <a:rPr lang="hu-HU" dirty="0">
                <a:ea typeface="Calibri"/>
                <a:cs typeface="Calibri"/>
              </a:rPr>
              <a:t> "</a:t>
            </a:r>
            <a:r>
              <a:rPr lang="hu-HU" dirty="0" err="1">
                <a:ea typeface="Calibri"/>
                <a:cs typeface="Calibri"/>
              </a:rPr>
              <a:t>string.replaceALL</a:t>
            </a:r>
            <a:r>
              <a:rPr lang="hu-HU" dirty="0">
                <a:ea typeface="Calibri"/>
                <a:cs typeface="Calibri"/>
              </a:rPr>
              <a:t>" tag. </a:t>
            </a:r>
            <a:r>
              <a:rPr lang="hu-HU" dirty="0" err="1">
                <a:ea typeface="Calibri"/>
                <a:cs typeface="Calibri"/>
              </a:rPr>
              <a:t>Inside</a:t>
            </a:r>
            <a:r>
              <a:rPr lang="hu-HU" dirty="0">
                <a:ea typeface="Calibri"/>
                <a:cs typeface="Calibri"/>
              </a:rPr>
              <a:t> </a:t>
            </a:r>
            <a:r>
              <a:rPr lang="hu-HU" dirty="0" err="1">
                <a:ea typeface="Calibri"/>
                <a:cs typeface="Calibri"/>
              </a:rPr>
              <a:t>the</a:t>
            </a:r>
            <a:r>
              <a:rPr lang="hu-HU" dirty="0">
                <a:ea typeface="Calibri"/>
                <a:cs typeface="Calibri"/>
              </a:rPr>
              <a:t> tag </a:t>
            </a:r>
            <a:r>
              <a:rPr lang="hu-HU" dirty="0" err="1">
                <a:ea typeface="Calibri"/>
                <a:cs typeface="Calibri"/>
              </a:rPr>
              <a:t>we</a:t>
            </a:r>
            <a:r>
              <a:rPr lang="hu-HU" dirty="0">
                <a:ea typeface="Calibri"/>
                <a:cs typeface="Calibri"/>
              </a:rPr>
              <a:t> </a:t>
            </a:r>
            <a:r>
              <a:rPr lang="hu-HU" dirty="0" err="1">
                <a:ea typeface="Calibri"/>
                <a:cs typeface="Calibri"/>
              </a:rPr>
              <a:t>need</a:t>
            </a:r>
            <a:r>
              <a:rPr lang="hu-HU" dirty="0">
                <a:ea typeface="Calibri"/>
                <a:cs typeface="Calibri"/>
              </a:rPr>
              <a:t> </a:t>
            </a:r>
            <a:r>
              <a:rPr lang="hu-HU" dirty="0" err="1">
                <a:ea typeface="Calibri"/>
                <a:cs typeface="Calibri"/>
              </a:rPr>
              <a:t>to</a:t>
            </a:r>
            <a:r>
              <a:rPr lang="hu-HU" dirty="0">
                <a:ea typeface="Calibri"/>
                <a:cs typeface="Calibri"/>
              </a:rPr>
              <a:t> </a:t>
            </a:r>
            <a:r>
              <a:rPr lang="hu-HU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add </a:t>
            </a:r>
            <a:r>
              <a:rPr lang="hu-HU" dirty="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what</a:t>
            </a:r>
            <a:r>
              <a:rPr lang="hu-HU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hu-HU" dirty="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we</a:t>
            </a:r>
            <a:r>
              <a:rPr lang="hu-HU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hu-HU" dirty="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want</a:t>
            </a:r>
            <a:r>
              <a:rPr lang="hu-HU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hu-HU" dirty="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hu-HU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hu-HU" dirty="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change</a:t>
            </a:r>
            <a:r>
              <a:rPr lang="hu-HU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hu-HU" dirty="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hu-HU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hu-HU" dirty="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what</a:t>
            </a:r>
            <a:r>
              <a:rPr lang="hu-HU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>
              <a:spcAft>
                <a:spcPts val="3000"/>
              </a:spcAft>
              <a:buClr>
                <a:srgbClr val="FFFFFF"/>
              </a:buClr>
              <a:buFont typeface="Wingdings"/>
              <a:buChar char="§"/>
              <a:tabLst>
                <a:tab pos="357188" algn="l"/>
                <a:tab pos="1079500" algn="l"/>
                <a:tab pos="1793875" algn="l"/>
              </a:tabLst>
            </a:pPr>
            <a:endParaRPr lang="hu-HU" dirty="0">
              <a:ea typeface="Calibri"/>
              <a:cs typeface="Calibri"/>
            </a:endParaRPr>
          </a:p>
        </p:txBody>
      </p:sp>
      <p:pic>
        <p:nvPicPr>
          <p:cNvPr id="6" name="Kép 5" descr="A képen szöveg, Betűtípus, képernyőkép, papí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6F713A7-0841-546B-2231-AC07339A2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198" y="1984513"/>
            <a:ext cx="4711603" cy="4114800"/>
          </a:xfrm>
          <a:prstGeom prst="rect">
            <a:avLst/>
          </a:prstGeom>
        </p:spPr>
      </p:pic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EE2814CA-88B9-95AA-F0A8-1CA33DC35236}"/>
              </a:ext>
            </a:extLst>
          </p:cNvPr>
          <p:cNvSpPr/>
          <p:nvPr/>
        </p:nvSpPr>
        <p:spPr>
          <a:xfrm>
            <a:off x="7229061" y="2822713"/>
            <a:ext cx="2001078" cy="5102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3CD7F7F3-106B-274B-1F1C-BA3FA3E665C2}"/>
              </a:ext>
            </a:extLst>
          </p:cNvPr>
          <p:cNvSpPr/>
          <p:nvPr/>
        </p:nvSpPr>
        <p:spPr>
          <a:xfrm>
            <a:off x="7229060" y="3478694"/>
            <a:ext cx="2001078" cy="2716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7C3C87EC-C44E-C592-1184-3FFB1F299719}"/>
              </a:ext>
            </a:extLst>
          </p:cNvPr>
          <p:cNvCxnSpPr/>
          <p:nvPr/>
        </p:nvCxnSpPr>
        <p:spPr>
          <a:xfrm flipV="1">
            <a:off x="6414051" y="3578087"/>
            <a:ext cx="801757" cy="205408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A7354EFD-60E0-2079-588E-5BD786EECFA1}"/>
              </a:ext>
            </a:extLst>
          </p:cNvPr>
          <p:cNvCxnSpPr>
            <a:cxnSpLocks/>
          </p:cNvCxnSpPr>
          <p:nvPr/>
        </p:nvCxnSpPr>
        <p:spPr>
          <a:xfrm>
            <a:off x="5830955" y="3021494"/>
            <a:ext cx="1391478" cy="205409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24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89622" y="2249487"/>
            <a:ext cx="6130244" cy="3541714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  <a:buFont typeface="Wingdings"/>
              <a:buChar char="§"/>
            </a:pPr>
            <a:r>
              <a:rPr lang="en-US" sz="24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The if condition check the text and if it contains a specific text or not, if it contains the text it will replace with other text.  </a:t>
            </a:r>
            <a:endParaRPr lang="hu-HU" sz="2400">
              <a:ea typeface="Calibri" panose="020F0502020204030204"/>
              <a:cs typeface="Calibri" panose="020F0502020204030204"/>
            </a:endParaRPr>
          </a:p>
          <a:p>
            <a:pPr>
              <a:spcAft>
                <a:spcPts val="2400"/>
              </a:spcAft>
              <a:buClr>
                <a:srgbClr val="FFFFFF"/>
              </a:buClr>
              <a:buFont typeface="Wingdings"/>
              <a:buChar char="§"/>
            </a:pPr>
            <a:endParaRPr lang="en-US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4" name="Kép 3" descr="A képen szöveg, Betűtípus, képernyőkép, papí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41E2CA7-56B4-A108-8BDB-8C0FB68CA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903" y="1679713"/>
            <a:ext cx="4711603" cy="4114800"/>
          </a:xfrm>
          <a:prstGeom prst="rect">
            <a:avLst/>
          </a:prstGeom>
        </p:spPr>
      </p:pic>
      <p:sp>
        <p:nvSpPr>
          <p:cNvPr id="9" name="Cím 1">
            <a:extLst>
              <a:ext uri="{FF2B5EF4-FFF2-40B4-BE49-F238E27FC236}">
                <a16:creationId xmlns:a16="http://schemas.microsoft.com/office/drawing/2014/main" id="{8E9667B4-F3E3-C85C-107A-58EB67B52C4F}"/>
              </a:ext>
            </a:extLst>
          </p:cNvPr>
          <p:cNvSpPr txBox="1">
            <a:spLocks/>
          </p:cNvSpPr>
          <p:nvPr/>
        </p:nvSpPr>
        <p:spPr>
          <a:xfrm>
            <a:off x="778566" y="337931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u="sng" dirty="0">
                <a:solidFill>
                  <a:srgbClr val="FFFFFF"/>
                </a:solidFill>
              </a:rPr>
              <a:t>HOW CAN WE MAKE OUR REPLACEMENT PROGRAM?</a:t>
            </a:r>
            <a:endParaRPr lang="hu-HU" u="sng">
              <a:ea typeface="Calibri Light"/>
              <a:cs typeface="Calibri Light"/>
            </a:endParaRPr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731C097E-1C77-6CE2-FE8F-FA282D991243}"/>
              </a:ext>
            </a:extLst>
          </p:cNvPr>
          <p:cNvSpPr/>
          <p:nvPr/>
        </p:nvSpPr>
        <p:spPr>
          <a:xfrm>
            <a:off x="7626626" y="4022036"/>
            <a:ext cx="3286538" cy="5830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0B40F4F2-17B8-D2FE-69A7-7667766A97BB}"/>
              </a:ext>
            </a:extLst>
          </p:cNvPr>
          <p:cNvCxnSpPr>
            <a:cxnSpLocks/>
          </p:cNvCxnSpPr>
          <p:nvPr/>
        </p:nvCxnSpPr>
        <p:spPr>
          <a:xfrm>
            <a:off x="6652589" y="3770243"/>
            <a:ext cx="1060174" cy="271669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09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876424" y="2542903"/>
            <a:ext cx="9235713" cy="966651"/>
          </a:xfrm>
        </p:spPr>
        <p:txBody>
          <a:bodyPr/>
          <a:lstStyle/>
          <a:p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attention</a:t>
            </a:r>
            <a:endParaRPr lang="hu-HU" dirty="0"/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BC5C5108-4A03-A6C6-B2B6-3D8AB24F86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1782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Áramkör</Template>
  <TotalTime>68</TotalTime>
  <Words>338</Words>
  <Application>Microsoft Office PowerPoint</Application>
  <PresentationFormat>Szélesvásznú</PresentationFormat>
  <Paragraphs>45</Paragraphs>
  <Slides>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7" baseType="lpstr">
      <vt:lpstr>Celestial</vt:lpstr>
      <vt:lpstr>String Replacement</vt:lpstr>
      <vt:lpstr>What is our task?</vt:lpstr>
      <vt:lpstr>Where can we find solotions?</vt:lpstr>
      <vt:lpstr>HOW CAN WE MAKE OUR REPLACEMENT PROGRAM?</vt:lpstr>
      <vt:lpstr>PowerPoint-bemutató</vt:lpstr>
      <vt:lpstr>Thank you for your attention</vt:lpstr>
    </vt:vector>
  </TitlesOfParts>
  <Company>azz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Replacement in Python</dc:title>
  <dc:creator>az</dc:creator>
  <cp:lastModifiedBy>az</cp:lastModifiedBy>
  <cp:revision>238</cp:revision>
  <dcterms:created xsi:type="dcterms:W3CDTF">2025-02-10T17:27:21Z</dcterms:created>
  <dcterms:modified xsi:type="dcterms:W3CDTF">2025-02-10T22:24:11Z</dcterms:modified>
</cp:coreProperties>
</file>