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67" r:id="rId3"/>
    <p:sldId id="257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A3A93-23D9-4FAD-B723-02009B27DF5C}" v="510" dt="2025-09-09T15:38:08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88561" autoAdjust="0"/>
  </p:normalViewPr>
  <p:slideViewPr>
    <p:cSldViewPr snapToGrid="0">
      <p:cViewPr varScale="1">
        <p:scale>
          <a:sx n="64" d="100"/>
          <a:sy n="64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avan Vijayan" userId="e83b569fbe6699cb" providerId="LiveId" clId="{4E5A86CD-E05A-4E74-AA31-2A3C238496DA}"/>
    <pc:docChg chg="undo custSel addSld delSld modSld sldOrd">
      <pc:chgData name="Madhavan Vijayan" userId="e83b569fbe6699cb" providerId="LiveId" clId="{4E5A86CD-E05A-4E74-AA31-2A3C238496DA}" dt="2025-09-09T15:38:08.820" v="684"/>
      <pc:docMkLst>
        <pc:docMk/>
      </pc:docMkLst>
      <pc:sldChg chg="modAnim">
        <pc:chgData name="Madhavan Vijayan" userId="e83b569fbe6699cb" providerId="LiveId" clId="{4E5A86CD-E05A-4E74-AA31-2A3C238496DA}" dt="2025-09-09T15:33:24.115" v="635"/>
        <pc:sldMkLst>
          <pc:docMk/>
          <pc:sldMk cId="284748342" sldId="257"/>
        </pc:sldMkLst>
      </pc:sldChg>
      <pc:sldChg chg="modAnim">
        <pc:chgData name="Madhavan Vijayan" userId="e83b569fbe6699cb" providerId="LiveId" clId="{4E5A86CD-E05A-4E74-AA31-2A3C238496DA}" dt="2025-09-09T15:32:44.111" v="627"/>
        <pc:sldMkLst>
          <pc:docMk/>
          <pc:sldMk cId="1817909935" sldId="259"/>
        </pc:sldMkLst>
      </pc:sldChg>
      <pc:sldChg chg="modAnim">
        <pc:chgData name="Madhavan Vijayan" userId="e83b569fbe6699cb" providerId="LiveId" clId="{4E5A86CD-E05A-4E74-AA31-2A3C238496DA}" dt="2025-09-09T15:33:46.108" v="638"/>
        <pc:sldMkLst>
          <pc:docMk/>
          <pc:sldMk cId="16577453" sldId="260"/>
        </pc:sldMkLst>
      </pc:sldChg>
      <pc:sldChg chg="addSp delSp modSp new mod setBg modAnim">
        <pc:chgData name="Madhavan Vijayan" userId="e83b569fbe6699cb" providerId="LiveId" clId="{4E5A86CD-E05A-4E74-AA31-2A3C238496DA}" dt="2025-09-09T15:35:22.962" v="663"/>
        <pc:sldMkLst>
          <pc:docMk/>
          <pc:sldMk cId="152810055" sldId="261"/>
        </pc:sldMkLst>
        <pc:spChg chg="mod">
          <ac:chgData name="Madhavan Vijayan" userId="e83b569fbe6699cb" providerId="LiveId" clId="{4E5A86CD-E05A-4E74-AA31-2A3C238496DA}" dt="2025-09-09T15:34:50.717" v="649" actId="1076"/>
          <ac:spMkLst>
            <pc:docMk/>
            <pc:sldMk cId="152810055" sldId="261"/>
            <ac:spMk id="2" creationId="{8CE9C6E7-1A10-E0B6-1D96-0C832FFBA3A2}"/>
          </ac:spMkLst>
        </pc:spChg>
        <pc:spChg chg="del">
          <ac:chgData name="Madhavan Vijayan" userId="e83b569fbe6699cb" providerId="LiveId" clId="{4E5A86CD-E05A-4E74-AA31-2A3C238496DA}" dt="2025-09-09T14:56:32.084" v="93"/>
          <ac:spMkLst>
            <pc:docMk/>
            <pc:sldMk cId="152810055" sldId="261"/>
            <ac:spMk id="3" creationId="{14782093-BC95-3ECB-509C-A9823EE881A3}"/>
          </ac:spMkLst>
        </pc:spChg>
        <pc:spChg chg="mod">
          <ac:chgData name="Madhavan Vijayan" userId="e83b569fbe6699cb" providerId="LiveId" clId="{4E5A86CD-E05A-4E74-AA31-2A3C238496DA}" dt="2025-09-09T15:34:46.529" v="648" actId="1076"/>
          <ac:spMkLst>
            <pc:docMk/>
            <pc:sldMk cId="152810055" sldId="261"/>
            <ac:spMk id="4" creationId="{7EB41FEB-B083-510E-F8E4-E59FC5745851}"/>
          </ac:spMkLst>
        </pc:spChg>
        <pc:picChg chg="add mod">
          <ac:chgData name="Madhavan Vijayan" userId="e83b569fbe6699cb" providerId="LiveId" clId="{4E5A86CD-E05A-4E74-AA31-2A3C238496DA}" dt="2025-09-09T14:57:24.021" v="99" actId="1076"/>
          <ac:picMkLst>
            <pc:docMk/>
            <pc:sldMk cId="152810055" sldId="261"/>
            <ac:picMk id="3074" creationId="{A88EBD2E-1FF1-5EC4-41F1-DB4F9DA4D3A5}"/>
          </ac:picMkLst>
        </pc:picChg>
      </pc:sldChg>
      <pc:sldChg chg="addSp delSp new del">
        <pc:chgData name="Madhavan Vijayan" userId="e83b569fbe6699cb" providerId="LiveId" clId="{4E5A86CD-E05A-4E74-AA31-2A3C238496DA}" dt="2025-09-09T14:36:40.893" v="42" actId="47"/>
        <pc:sldMkLst>
          <pc:docMk/>
          <pc:sldMk cId="219053483" sldId="261"/>
        </pc:sldMkLst>
        <pc:spChg chg="del">
          <ac:chgData name="Madhavan Vijayan" userId="e83b569fbe6699cb" providerId="LiveId" clId="{4E5A86CD-E05A-4E74-AA31-2A3C238496DA}" dt="2025-09-09T14:36:16.585" v="41" actId="478"/>
          <ac:spMkLst>
            <pc:docMk/>
            <pc:sldMk cId="219053483" sldId="261"/>
            <ac:spMk id="4" creationId="{7ABD9AE3-958B-6E3A-5DDC-0DE298D6A11E}"/>
          </ac:spMkLst>
        </pc:spChg>
        <pc:picChg chg="add del">
          <ac:chgData name="Madhavan Vijayan" userId="e83b569fbe6699cb" providerId="LiveId" clId="{4E5A86CD-E05A-4E74-AA31-2A3C238496DA}" dt="2025-09-09T14:36:16.585" v="41" actId="478"/>
          <ac:picMkLst>
            <pc:docMk/>
            <pc:sldMk cId="219053483" sldId="261"/>
            <ac:picMk id="2050" creationId="{3D8E9DDF-7710-81B1-371D-C64D80EBF7AC}"/>
          </ac:picMkLst>
        </pc:picChg>
      </pc:sldChg>
      <pc:sldChg chg="addSp delSp modSp new del mod">
        <pc:chgData name="Madhavan Vijayan" userId="e83b569fbe6699cb" providerId="LiveId" clId="{4E5A86CD-E05A-4E74-AA31-2A3C238496DA}" dt="2025-09-09T14:35:53.310" v="38" actId="47"/>
        <pc:sldMkLst>
          <pc:docMk/>
          <pc:sldMk cId="2567185955" sldId="261"/>
        </pc:sldMkLst>
        <pc:spChg chg="del">
          <ac:chgData name="Madhavan Vijayan" userId="e83b569fbe6699cb" providerId="LiveId" clId="{4E5A86CD-E05A-4E74-AA31-2A3C238496DA}" dt="2025-09-09T14:33:11.294" v="16" actId="931"/>
          <ac:spMkLst>
            <pc:docMk/>
            <pc:sldMk cId="2567185955" sldId="261"/>
            <ac:spMk id="3" creationId="{700A1CF7-A9CC-5AA7-4ECA-B5847FDBEDE8}"/>
          </ac:spMkLst>
        </pc:spChg>
        <pc:spChg chg="del mod">
          <ac:chgData name="Madhavan Vijayan" userId="e83b569fbe6699cb" providerId="LiveId" clId="{4E5A86CD-E05A-4E74-AA31-2A3C238496DA}" dt="2025-09-09T14:34:44.117" v="29" actId="478"/>
          <ac:spMkLst>
            <pc:docMk/>
            <pc:sldMk cId="2567185955" sldId="261"/>
            <ac:spMk id="4" creationId="{66497DF7-FA19-CB05-4D10-58D19AC280EA}"/>
          </ac:spMkLst>
        </pc:spChg>
        <pc:spChg chg="add del mod">
          <ac:chgData name="Madhavan Vijayan" userId="e83b569fbe6699cb" providerId="LiveId" clId="{4E5A86CD-E05A-4E74-AA31-2A3C238496DA}" dt="2025-09-09T14:35:49.259" v="37" actId="478"/>
          <ac:spMkLst>
            <pc:docMk/>
            <pc:sldMk cId="2567185955" sldId="261"/>
            <ac:spMk id="7" creationId="{F6607445-27D2-7126-4579-4603AD994C80}"/>
          </ac:spMkLst>
        </pc:spChg>
        <pc:spChg chg="add mod">
          <ac:chgData name="Madhavan Vijayan" userId="e83b569fbe6699cb" providerId="LiveId" clId="{4E5A86CD-E05A-4E74-AA31-2A3C238496DA}" dt="2025-09-09T14:35:49.259" v="37" actId="478"/>
          <ac:spMkLst>
            <pc:docMk/>
            <pc:sldMk cId="2567185955" sldId="261"/>
            <ac:spMk id="9" creationId="{D89606AA-96D1-E6E6-6AF3-4EDBAFDB1222}"/>
          </ac:spMkLst>
        </pc:spChg>
        <pc:picChg chg="add del mod">
          <ac:chgData name="Madhavan Vijayan" userId="e83b569fbe6699cb" providerId="LiveId" clId="{4E5A86CD-E05A-4E74-AA31-2A3C238496DA}" dt="2025-09-09T14:35:49.259" v="37" actId="478"/>
          <ac:picMkLst>
            <pc:docMk/>
            <pc:sldMk cId="2567185955" sldId="261"/>
            <ac:picMk id="6" creationId="{371454DA-D999-ABA8-9DBC-CEAFEE92F93A}"/>
          </ac:picMkLst>
        </pc:picChg>
        <pc:picChg chg="add del mod">
          <ac:chgData name="Madhavan Vijayan" userId="e83b569fbe6699cb" providerId="LiveId" clId="{4E5A86CD-E05A-4E74-AA31-2A3C238496DA}" dt="2025-09-09T14:28:23.835" v="9" actId="478"/>
          <ac:picMkLst>
            <pc:docMk/>
            <pc:sldMk cId="2567185955" sldId="261"/>
            <ac:picMk id="1026" creationId="{4FE35F3F-5239-56A7-368E-E205AED184BB}"/>
          </ac:picMkLst>
        </pc:picChg>
        <pc:picChg chg="add del mod">
          <ac:chgData name="Madhavan Vijayan" userId="e83b569fbe6699cb" providerId="LiveId" clId="{4E5A86CD-E05A-4E74-AA31-2A3C238496DA}" dt="2025-09-09T14:32:09.781" v="15" actId="478"/>
          <ac:picMkLst>
            <pc:docMk/>
            <pc:sldMk cId="2567185955" sldId="261"/>
            <ac:picMk id="1028" creationId="{59910B5A-E639-1D6E-F70C-EEE378CDB4ED}"/>
          </ac:picMkLst>
        </pc:picChg>
      </pc:sldChg>
      <pc:sldChg chg="del">
        <pc:chgData name="Madhavan Vijayan" userId="e83b569fbe6699cb" providerId="LiveId" clId="{4E5A86CD-E05A-4E74-AA31-2A3C238496DA}" dt="2025-09-09T14:26:20.920" v="0" actId="47"/>
        <pc:sldMkLst>
          <pc:docMk/>
          <pc:sldMk cId="3198094955" sldId="261"/>
        </pc:sldMkLst>
      </pc:sldChg>
      <pc:sldChg chg="addSp modSp new mod setBg modAnim">
        <pc:chgData name="Madhavan Vijayan" userId="e83b569fbe6699cb" providerId="LiveId" clId="{4E5A86CD-E05A-4E74-AA31-2A3C238496DA}" dt="2025-09-09T15:36:12.077" v="674"/>
        <pc:sldMkLst>
          <pc:docMk/>
          <pc:sldMk cId="2563953068" sldId="262"/>
        </pc:sldMkLst>
        <pc:spChg chg="mod">
          <ac:chgData name="Madhavan Vijayan" userId="e83b569fbe6699cb" providerId="LiveId" clId="{4E5A86CD-E05A-4E74-AA31-2A3C238496DA}" dt="2025-09-09T15:07:51.778" v="140" actId="1076"/>
          <ac:spMkLst>
            <pc:docMk/>
            <pc:sldMk cId="2563953068" sldId="262"/>
            <ac:spMk id="2" creationId="{C45079E3-4584-1EA1-41B4-19B2A02FA70B}"/>
          </ac:spMkLst>
        </pc:spChg>
        <pc:spChg chg="mod">
          <ac:chgData name="Madhavan Vijayan" userId="e83b569fbe6699cb" providerId="LiveId" clId="{4E5A86CD-E05A-4E74-AA31-2A3C238496DA}" dt="2025-09-09T15:07:45.420" v="139" actId="1076"/>
          <ac:spMkLst>
            <pc:docMk/>
            <pc:sldMk cId="2563953068" sldId="262"/>
            <ac:spMk id="3" creationId="{FEC31064-363A-C9EA-166F-C02FED351F3B}"/>
          </ac:spMkLst>
        </pc:spChg>
        <pc:picChg chg="add mod">
          <ac:chgData name="Madhavan Vijayan" userId="e83b569fbe6699cb" providerId="LiveId" clId="{4E5A86CD-E05A-4E74-AA31-2A3C238496DA}" dt="2025-09-09T15:10:58.822" v="148" actId="1076"/>
          <ac:picMkLst>
            <pc:docMk/>
            <pc:sldMk cId="2563953068" sldId="262"/>
            <ac:picMk id="4098" creationId="{93ADD797-EC11-2F98-E312-6D1D522207AF}"/>
          </ac:picMkLst>
        </pc:picChg>
        <pc:picChg chg="add mod">
          <ac:chgData name="Madhavan Vijayan" userId="e83b569fbe6699cb" providerId="LiveId" clId="{4E5A86CD-E05A-4E74-AA31-2A3C238496DA}" dt="2025-09-09T15:14:47.676" v="227" actId="1076"/>
          <ac:picMkLst>
            <pc:docMk/>
            <pc:sldMk cId="2563953068" sldId="262"/>
            <ac:picMk id="4100" creationId="{D589F2E8-87E8-3923-75D2-E05F1705B2ED}"/>
          </ac:picMkLst>
        </pc:picChg>
      </pc:sldChg>
      <pc:sldChg chg="addSp modSp new mod setBg modAnim">
        <pc:chgData name="Madhavan Vijayan" userId="e83b569fbe6699cb" providerId="LiveId" clId="{4E5A86CD-E05A-4E74-AA31-2A3C238496DA}" dt="2025-09-09T15:36:31.128" v="676"/>
        <pc:sldMkLst>
          <pc:docMk/>
          <pc:sldMk cId="3965178664" sldId="263"/>
        </pc:sldMkLst>
        <pc:spChg chg="add mod">
          <ac:chgData name="Madhavan Vijayan" userId="e83b569fbe6699cb" providerId="LiveId" clId="{4E5A86CD-E05A-4E74-AA31-2A3C238496DA}" dt="2025-09-09T15:18:49.606" v="268" actId="1076"/>
          <ac:spMkLst>
            <pc:docMk/>
            <pc:sldMk cId="3965178664" sldId="263"/>
            <ac:spMk id="3" creationId="{A1D2912A-1989-78C7-9731-95A7B78A56F2}"/>
          </ac:spMkLst>
        </pc:spChg>
        <pc:spChg chg="add mod">
          <ac:chgData name="Madhavan Vijayan" userId="e83b569fbe6699cb" providerId="LiveId" clId="{4E5A86CD-E05A-4E74-AA31-2A3C238496DA}" dt="2025-09-09T15:17:47.681" v="267" actId="1076"/>
          <ac:spMkLst>
            <pc:docMk/>
            <pc:sldMk cId="3965178664" sldId="263"/>
            <ac:spMk id="4" creationId="{B1262909-3B68-F2DA-A5B0-C308FBBD1996}"/>
          </ac:spMkLst>
        </pc:spChg>
        <pc:picChg chg="add mod">
          <ac:chgData name="Madhavan Vijayan" userId="e83b569fbe6699cb" providerId="LiveId" clId="{4E5A86CD-E05A-4E74-AA31-2A3C238496DA}" dt="2025-09-09T15:21:21.514" v="395" actId="1076"/>
          <ac:picMkLst>
            <pc:docMk/>
            <pc:sldMk cId="3965178664" sldId="263"/>
            <ac:picMk id="5122" creationId="{2869D6FA-D7DF-A23D-EF33-C6BD991CCAFA}"/>
          </ac:picMkLst>
        </pc:picChg>
      </pc:sldChg>
      <pc:sldChg chg="addSp modSp new mod setBg modAnim">
        <pc:chgData name="Madhavan Vijayan" userId="e83b569fbe6699cb" providerId="LiveId" clId="{4E5A86CD-E05A-4E74-AA31-2A3C238496DA}" dt="2025-09-09T15:36:45.963" v="678"/>
        <pc:sldMkLst>
          <pc:docMk/>
          <pc:sldMk cId="292280591" sldId="264"/>
        </pc:sldMkLst>
        <pc:spChg chg="add mod">
          <ac:chgData name="Madhavan Vijayan" userId="e83b569fbe6699cb" providerId="LiveId" clId="{4E5A86CD-E05A-4E74-AA31-2A3C238496DA}" dt="2025-09-09T15:24:42.983" v="424" actId="1076"/>
          <ac:spMkLst>
            <pc:docMk/>
            <pc:sldMk cId="292280591" sldId="264"/>
            <ac:spMk id="2" creationId="{AAC47FB2-BD07-AE04-7140-3F5C46FDAF9A}"/>
          </ac:spMkLst>
        </pc:spChg>
        <pc:spChg chg="add mod">
          <ac:chgData name="Madhavan Vijayan" userId="e83b569fbe6699cb" providerId="LiveId" clId="{4E5A86CD-E05A-4E74-AA31-2A3C238496DA}" dt="2025-09-09T15:24:37.485" v="423" actId="1076"/>
          <ac:spMkLst>
            <pc:docMk/>
            <pc:sldMk cId="292280591" sldId="264"/>
            <ac:spMk id="3" creationId="{49880FD2-721F-425F-7B44-83E788D8BD73}"/>
          </ac:spMkLst>
        </pc:spChg>
      </pc:sldChg>
      <pc:sldChg chg="new del">
        <pc:chgData name="Madhavan Vijayan" userId="e83b569fbe6699cb" providerId="LiveId" clId="{4E5A86CD-E05A-4E74-AA31-2A3C238496DA}" dt="2025-09-09T15:22:29.546" v="397" actId="47"/>
        <pc:sldMkLst>
          <pc:docMk/>
          <pc:sldMk cId="676338779" sldId="264"/>
        </pc:sldMkLst>
      </pc:sldChg>
      <pc:sldChg chg="add del">
        <pc:chgData name="Madhavan Vijayan" userId="e83b569fbe6699cb" providerId="LiveId" clId="{4E5A86CD-E05A-4E74-AA31-2A3C238496DA}" dt="2025-09-09T15:16:09.880" v="232" actId="47"/>
        <pc:sldMkLst>
          <pc:docMk/>
          <pc:sldMk cId="3059701780" sldId="264"/>
        </pc:sldMkLst>
      </pc:sldChg>
      <pc:sldChg chg="add del">
        <pc:chgData name="Madhavan Vijayan" userId="e83b569fbe6699cb" providerId="LiveId" clId="{4E5A86CD-E05A-4E74-AA31-2A3C238496DA}" dt="2025-09-09T15:16:09.123" v="231" actId="47"/>
        <pc:sldMkLst>
          <pc:docMk/>
          <pc:sldMk cId="248026760" sldId="265"/>
        </pc:sldMkLst>
      </pc:sldChg>
      <pc:sldChg chg="addSp modSp new mod ord modTransition modAnim">
        <pc:chgData name="Madhavan Vijayan" userId="e83b569fbe6699cb" providerId="LiveId" clId="{4E5A86CD-E05A-4E74-AA31-2A3C238496DA}" dt="2025-09-09T15:38:08.820" v="684"/>
        <pc:sldMkLst>
          <pc:docMk/>
          <pc:sldMk cId="612057061" sldId="265"/>
        </pc:sldMkLst>
        <pc:picChg chg="add mod">
          <ac:chgData name="Madhavan Vijayan" userId="e83b569fbe6699cb" providerId="LiveId" clId="{4E5A86CD-E05A-4E74-AA31-2A3C238496DA}" dt="2025-09-09T15:27:00.737" v="576" actId="14100"/>
          <ac:picMkLst>
            <pc:docMk/>
            <pc:sldMk cId="612057061" sldId="265"/>
            <ac:picMk id="3" creationId="{DFA18840-770F-F0E3-A6EC-187DDB69784C}"/>
          </ac:picMkLst>
        </pc:picChg>
      </pc:sldChg>
      <pc:sldChg chg="addSp delSp modSp new mod ord modAnim">
        <pc:chgData name="Madhavan Vijayan" userId="e83b569fbe6699cb" providerId="LiveId" clId="{4E5A86CD-E05A-4E74-AA31-2A3C238496DA}" dt="2025-09-09T15:37:00.586" v="683"/>
        <pc:sldMkLst>
          <pc:docMk/>
          <pc:sldMk cId="2167642194" sldId="266"/>
        </pc:sldMkLst>
        <pc:spChg chg="add del mod">
          <ac:chgData name="Madhavan Vijayan" userId="e83b569fbe6699cb" providerId="LiveId" clId="{4E5A86CD-E05A-4E74-AA31-2A3C238496DA}" dt="2025-09-09T15:28:42.961" v="584" actId="478"/>
          <ac:spMkLst>
            <pc:docMk/>
            <pc:sldMk cId="2167642194" sldId="266"/>
            <ac:spMk id="4" creationId="{EF1FBFE6-5201-0108-00AA-8DC1738B2188}"/>
          </ac:spMkLst>
        </pc:spChg>
        <pc:picChg chg="add del mod">
          <ac:chgData name="Madhavan Vijayan" userId="e83b569fbe6699cb" providerId="LiveId" clId="{4E5A86CD-E05A-4E74-AA31-2A3C238496DA}" dt="2025-09-09T15:28:42.961" v="584" actId="478"/>
          <ac:picMkLst>
            <pc:docMk/>
            <pc:sldMk cId="2167642194" sldId="266"/>
            <ac:picMk id="3" creationId="{37121207-C7FA-63EB-1EE3-D01C20212CA8}"/>
          </ac:picMkLst>
        </pc:picChg>
        <pc:picChg chg="add mod">
          <ac:chgData name="Madhavan Vijayan" userId="e83b569fbe6699cb" providerId="LiveId" clId="{4E5A86CD-E05A-4E74-AA31-2A3C238496DA}" dt="2025-09-09T15:30:20.851" v="589" actId="14100"/>
          <ac:picMkLst>
            <pc:docMk/>
            <pc:sldMk cId="2167642194" sldId="266"/>
            <ac:picMk id="6146" creationId="{0E82A247-7236-6511-D6B8-EA0F1FEC5B7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024F5-4436-4F14-B2D2-4C850F4DA7C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E8C20-DA17-498A-893E-B7AB90082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42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42B3E-3FAE-41AB-ACB3-41A4EDA9D60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3607E-63A3-4E59-A12D-F8CCD34D3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46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3607E-63A3-4E59-A12D-F8CCD34D3D7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54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3607E-63A3-4E59-A12D-F8CCD34D3D7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21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3607E-63A3-4E59-A12D-F8CCD34D3D7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78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5B9A-3ECF-44CD-BE08-954E13837F78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B12-1653-4F79-8F4D-38C95FFF9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80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5B9A-3ECF-44CD-BE08-954E13837F78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B12-1653-4F79-8F4D-38C95FFF9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4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5B9A-3ECF-44CD-BE08-954E13837F78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B12-1653-4F79-8F4D-38C95FFF9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83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5B9A-3ECF-44CD-BE08-954E13837F78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B12-1653-4F79-8F4D-38C95FFF9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2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5B9A-3ECF-44CD-BE08-954E13837F78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B12-1653-4F79-8F4D-38C95FFF9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08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5B9A-3ECF-44CD-BE08-954E13837F78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B12-1653-4F79-8F4D-38C95FFF9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8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5B9A-3ECF-44CD-BE08-954E13837F78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B12-1653-4F79-8F4D-38C95FFF9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6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5B9A-3ECF-44CD-BE08-954E13837F78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B12-1653-4F79-8F4D-38C95FFF9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46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5B9A-3ECF-44CD-BE08-954E13837F78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B12-1653-4F79-8F4D-38C95FFF9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6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5B9A-3ECF-44CD-BE08-954E13837F78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B12-1653-4F79-8F4D-38C95FFF9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06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5B9A-3ECF-44CD-BE08-954E13837F78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6B12-1653-4F79-8F4D-38C95FFF9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3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D5B9A-3ECF-44CD-BE08-954E13837F78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6B12-1653-4F79-8F4D-38C95FFF9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62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exels.com/photo/black-and-white-wooden-welcome-sign-3643925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ign on a wood wall&#10;&#10;AI-generated content may be incorrect.">
            <a:extLst>
              <a:ext uri="{FF2B5EF4-FFF2-40B4-BE49-F238E27FC236}">
                <a16:creationId xmlns:a16="http://schemas.microsoft.com/office/drawing/2014/main" id="{DFA18840-770F-F0E3-A6EC-187DDB697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57061"/>
      </p:ext>
    </p:extLst>
  </p:cSld>
  <p:clrMapOvr>
    <a:masterClrMapping/>
  </p:clrMapOvr>
  <p:transition spd="slow" advTm="411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Dark Side of Social Media: How AI has its First Win Over Humanity | by  Matthew Goldman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8703" y="224852"/>
            <a:ext cx="911401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D</a:t>
            </a:r>
            <a:r>
              <a:rPr lang="en-US" sz="5400" b="1" dirty="0" smtClean="0"/>
              <a:t>ARK</a:t>
            </a:r>
            <a:r>
              <a:rPr lang="en-US" sz="6000" b="1" dirty="0" smtClean="0"/>
              <a:t> </a:t>
            </a:r>
            <a:r>
              <a:rPr lang="en-US" sz="5400" b="1" dirty="0" smtClean="0"/>
              <a:t>SIDE OF SOCIAL MEDIA</a:t>
            </a:r>
            <a:endParaRPr lang="en-IN" sz="11500" b="1" dirty="0"/>
          </a:p>
        </p:txBody>
      </p:sp>
    </p:spTree>
    <p:extLst>
      <p:ext uri="{BB962C8B-B14F-4D97-AF65-F5344CB8AC3E}">
        <p14:creationId xmlns:p14="http://schemas.microsoft.com/office/powerpoint/2010/main" val="34492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030817" y="365125"/>
            <a:ext cx="5155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INTRODUCTION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93093"/>
            <a:ext cx="10515600" cy="4351338"/>
          </a:xfrm>
        </p:spPr>
        <p:txBody>
          <a:bodyPr/>
          <a:lstStyle/>
          <a:p>
            <a:endParaRPr lang="en-IN"/>
          </a:p>
        </p:txBody>
      </p:sp>
      <p:pic>
        <p:nvPicPr>
          <p:cNvPr id="1026" name="Picture 2" descr="Navigating the Social Media Landscape | Adllins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477079"/>
            <a:ext cx="448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INTRODUCTION</a:t>
            </a:r>
            <a:endParaRPr lang="en-IN" sz="3600" b="1" i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09" y="2276725"/>
            <a:ext cx="52743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Social media has become a part of everyday life for billions of people worldwide.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Platforms like Facebook, Instagram, Twitter, and YOU TUBE are used for everything from staying connected with loved ones to sharing news and opinions.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b="1" i="1" dirty="0">
                <a:solidFill>
                  <a:schemeClr val="bg1"/>
                </a:solidFill>
                <a:latin typeface="Arial" panose="020B0604020202020204" pitchFamily="34" charset="0"/>
              </a:rPr>
              <a:t>Over 4.7 billion active social media users globally.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b="1" i="1" dirty="0">
                <a:solidFill>
                  <a:schemeClr val="bg1"/>
                </a:solidFill>
                <a:latin typeface="Arial" panose="020B0604020202020204" pitchFamily="34" charset="0"/>
              </a:rPr>
              <a:t>It shapes our social, cultural, and political landscapes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359" y="60325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How Social Media Fuels Scams: Trends, Tactics, and Best Practic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" t="5142" r="43271" b="7243"/>
          <a:stretch/>
        </p:blipFill>
        <p:spPr bwMode="auto">
          <a:xfrm>
            <a:off x="0" y="-66266"/>
            <a:ext cx="12192000" cy="689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2988" y="1524774"/>
            <a:ext cx="94254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Social media platforms are designed to keep users hooked (endless scrolling, notifications).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Fact: On average, users spend several hours per day on social media.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Negative impact: Decreased productivity, reduced face-to-face interactions.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Distraction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Constant notifications and checking social media during work or study hours.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Decreased Focus: Switching between tasks and apps reduces cognitive performance and focus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1400" y="469384"/>
            <a:ext cx="815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ADDICTION AND TIME WASTAGES</a:t>
            </a:r>
            <a:endParaRPr lang="en-IN" sz="3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C6E7-1A10-E0B6-1D96-0C832FFB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" y="856774"/>
            <a:ext cx="3932237" cy="1600200"/>
          </a:xfrm>
        </p:spPr>
        <p:txBody>
          <a:bodyPr/>
          <a:lstStyle/>
          <a:p>
            <a:r>
              <a:rPr lang="en-US" sz="3600" b="1" dirty="0"/>
              <a:t>Misinformation &amp; Fake News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41FEB-B083-510E-F8E4-E59FC5745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8960" y="2604453"/>
            <a:ext cx="4314825" cy="37353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False news spreads faster than truth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Creates panic, rumors, and confusion in society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Influences elections, politics, and public opinion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Fake health news misguides people (e.g., COVID-19 myths)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Difficult for ordinary users to detect fake content</a:t>
            </a:r>
          </a:p>
          <a:p>
            <a:endParaRPr lang="en-IN" sz="2000" b="1" dirty="0"/>
          </a:p>
        </p:txBody>
      </p:sp>
      <p:pic>
        <p:nvPicPr>
          <p:cNvPr id="3074" name="Picture 2" descr="Fake News - Compilation by Various Artists | Spotify">
            <a:extLst>
              <a:ext uri="{FF2B5EF4-FFF2-40B4-BE49-F238E27FC236}">
                <a16:creationId xmlns:a16="http://schemas.microsoft.com/office/drawing/2014/main" id="{A88EBD2E-1FF1-5EC4-41F1-DB4F9DA4D3A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xfrm>
            <a:off x="5447348" y="990809"/>
            <a:ext cx="6175692" cy="487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1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79E3-4584-1EA1-41B4-19B2A02F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" y="720725"/>
            <a:ext cx="10515600" cy="1325563"/>
          </a:xfrm>
        </p:spPr>
        <p:txBody>
          <a:bodyPr/>
          <a:lstStyle/>
          <a:p>
            <a:r>
              <a:rPr lang="en-IN" b="1" dirty="0"/>
              <a:t>Social &amp; Lifestyle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1064-363A-C9EA-166F-C02FED35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3" y="2443397"/>
            <a:ext cx="10596297" cy="3388943"/>
          </a:xfrm>
        </p:spPr>
        <p:txBody>
          <a:bodyPr/>
          <a:lstStyle/>
          <a:p>
            <a:r>
              <a:rPr lang="en-US" b="1" i="1" dirty="0"/>
              <a:t>Reduces face-to-face conversations &amp; bonding</a:t>
            </a:r>
          </a:p>
          <a:p>
            <a:r>
              <a:rPr lang="en-US" b="1" i="1" dirty="0"/>
              <a:t>Excessive use causes sleep disorders</a:t>
            </a:r>
          </a:p>
          <a:p>
            <a:r>
              <a:rPr lang="en-US" b="1" i="1" dirty="0"/>
              <a:t>Productivity at school/work decreases</a:t>
            </a:r>
          </a:p>
          <a:p>
            <a:r>
              <a:rPr lang="en-US" b="1" i="1" dirty="0"/>
              <a:t>Promotes sedentary lifestyle &amp; health issues</a:t>
            </a:r>
          </a:p>
          <a:p>
            <a:r>
              <a:rPr lang="en-US" b="1" i="1" dirty="0"/>
              <a:t>Children exposed to harmful or inappropriate content</a:t>
            </a:r>
          </a:p>
          <a:p>
            <a:pPr lvl="1"/>
            <a:endParaRPr lang="en-IN" dirty="0"/>
          </a:p>
        </p:txBody>
      </p:sp>
      <p:pic>
        <p:nvPicPr>
          <p:cNvPr id="4100" name="Picture 4" descr="Has Your Business Discovered the Real Value of Creating a Social Impact? - Social  Impact Magazine">
            <a:extLst>
              <a:ext uri="{FF2B5EF4-FFF2-40B4-BE49-F238E27FC236}">
                <a16:creationId xmlns:a16="http://schemas.microsoft.com/office/drawing/2014/main" id="{D589F2E8-87E8-3923-75D2-E05F1705B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754" y1="53993" x2="47754" y2="53993"/>
                        <a14:foregroundMark x1="40332" y1="50521" x2="40332" y2="50521"/>
                        <a14:foregroundMark x1="46094" y1="37326" x2="46094" y2="37326"/>
                        <a14:foregroundMark x1="57715" y1="34375" x2="57715" y2="34375"/>
                        <a14:foregroundMark x1="53418" y1="28472" x2="53418" y2="28472"/>
                        <a14:foregroundMark x1="48340" y1="28125" x2="48340" y2="28125"/>
                        <a14:foregroundMark x1="54102" y1="27778" x2="54102" y2="27778"/>
                        <a14:foregroundMark x1="58984" y1="60069" x2="58984" y2="60069"/>
                        <a14:foregroundMark x1="50977" y1="65278" x2="50977" y2="65278"/>
                        <a14:foregroundMark x1="47070" y1="65278" x2="47070" y2="65278"/>
                        <a14:foregroundMark x1="61426" y1="60417" x2="61426" y2="60417"/>
                        <a14:foregroundMark x1="63672" y1="45313" x2="63672" y2="45313"/>
                        <a14:foregroundMark x1="55273" y1="29167" x2="55273" y2="29167"/>
                        <a14:foregroundMark x1="56055" y1="32118" x2="56055" y2="32118"/>
                        <a14:foregroundMark x1="57715" y1="36458" x2="57715" y2="36458"/>
                        <a14:foregroundMark x1="57324" y1="36979" x2="57324" y2="36979"/>
                        <a14:foregroundMark x1="57324" y1="38889" x2="57324" y2="38889"/>
                        <a14:foregroundMark x1="57324" y1="38889" x2="57324" y2="38889"/>
                        <a14:foregroundMark x1="57324" y1="38889" x2="57324" y2="38889"/>
                        <a14:foregroundMark x1="57324" y1="38889" x2="57324" y2="38889"/>
                        <a14:foregroundMark x1="57324" y1="38889" x2="57324" y2="38889"/>
                        <a14:foregroundMark x1="57324" y1="38889" x2="45117" y2="52951"/>
                        <a14:foregroundMark x1="45117" y1="52951" x2="44922" y2="51389"/>
                        <a14:foregroundMark x1="44922" y1="51389" x2="44922" y2="51389"/>
                        <a14:foregroundMark x1="43652" y1="52083" x2="43652" y2="52083"/>
                        <a14:foregroundMark x1="56152" y1="62500" x2="56152" y2="62500"/>
                        <a14:foregroundMark x1="56152" y1="62500" x2="56152" y2="62500"/>
                        <a14:foregroundMark x1="56152" y1="62500" x2="56152" y2="62500"/>
                        <a14:foregroundMark x1="52246" y1="64931" x2="52246" y2="64931"/>
                        <a14:foregroundMark x1="55273" y1="63715" x2="55273" y2="63715"/>
                        <a14:foregroundMark x1="50195" y1="62153" x2="50195" y2="62153"/>
                        <a14:foregroundMark x1="44238" y1="62153" x2="44238" y2="62153"/>
                        <a14:foregroundMark x1="63477" y1="43750" x2="63477" y2="43750"/>
                        <a14:foregroundMark x1="61426" y1="33681" x2="61426" y2="33681"/>
                        <a14:foregroundMark x1="59570" y1="29688" x2="59570" y2="29688"/>
                        <a14:foregroundMark x1="58984" y1="31597" x2="58984" y2="31597"/>
                        <a14:foregroundMark x1="49414" y1="32118" x2="49414" y2="32118"/>
                        <a14:foregroundMark x1="58301" y1="38021" x2="58301" y2="38021"/>
                        <a14:foregroundMark x1="50781" y1="50521" x2="50781" y2="50521"/>
                        <a14:foregroundMark x1="54492" y1="62153" x2="54492" y2="62153"/>
                        <a14:foregroundMark x1="56152" y1="67014" x2="56152" y2="67014"/>
                        <a14:foregroundMark x1="53027" y1="69792" x2="53027" y2="69792"/>
                        <a14:foregroundMark x1="53418" y1="69792" x2="53418" y2="69792"/>
                        <a14:foregroundMark x1="43066" y1="49653" x2="43066" y2="49653"/>
                        <a14:foregroundMark x1="43262" y1="46875" x2="43262" y2="46875"/>
                        <a14:foregroundMark x1="59961" y1="35590" x2="59961" y2="35590"/>
                        <a14:foregroundMark x1="59961" y1="35590" x2="59961" y2="35590"/>
                        <a14:foregroundMark x1="53613" y1="65625" x2="53613" y2="65625"/>
                        <a14:foregroundMark x1="53613" y1="65625" x2="53613" y2="65625"/>
                        <a14:foregroundMark x1="53613" y1="65625" x2="53613" y2="65625"/>
                        <a14:foregroundMark x1="60352" y1="52604" x2="60352" y2="52604"/>
                        <a14:foregroundMark x1="61426" y1="50000" x2="61426" y2="50000"/>
                        <a14:foregroundMark x1="62402" y1="47222" x2="62402" y2="47222"/>
                        <a14:foregroundMark x1="61230" y1="42188" x2="61230" y2="42188"/>
                        <a14:foregroundMark x1="60352" y1="38889" x2="60352" y2="38889"/>
                        <a14:foregroundMark x1="51855" y1="33681" x2="51855" y2="33681"/>
                        <a14:foregroundMark x1="53906" y1="33681" x2="53906" y2="33681"/>
                        <a14:foregroundMark x1="55469" y1="36111" x2="55469" y2="36111"/>
                        <a14:foregroundMark x1="59961" y1="34375" x2="59961" y2="34375"/>
                        <a14:foregroundMark x1="62891" y1="41319" x2="62891" y2="41319"/>
                        <a14:foregroundMark x1="59766" y1="42535" x2="59766" y2="42535"/>
                        <a14:foregroundMark x1="56543" y1="61632" x2="56543" y2="61632"/>
                        <a14:foregroundMark x1="56543" y1="55729" x2="56543" y2="55729"/>
                        <a14:foregroundMark x1="56738" y1="57813" x2="56738" y2="57813"/>
                        <a14:foregroundMark x1="51855" y1="60938" x2="51855" y2="60938"/>
                        <a14:foregroundMark x1="51855" y1="60938" x2="51855" y2="60938"/>
                        <a14:foregroundMark x1="52832" y1="60938" x2="55664" y2="60590"/>
                        <a14:foregroundMark x1="55762" y1="10938" x2="55762" y2="10938"/>
                        <a14:foregroundMark x1="52832" y1="9896" x2="52832" y2="9896"/>
                        <a14:foregroundMark x1="70410" y1="44618" x2="70410" y2="44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02" y="1966731"/>
            <a:ext cx="6291298" cy="373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9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D2912A-1989-78C7-9731-95A7B78A56F2}"/>
              </a:ext>
            </a:extLst>
          </p:cNvPr>
          <p:cNvSpPr txBox="1"/>
          <p:nvPr/>
        </p:nvSpPr>
        <p:spPr>
          <a:xfrm>
            <a:off x="1483360" y="1646283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Online abuse, trolling, and harassment are common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Many youths suffer silently from cyberbullying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Data shared online is often sold or misused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Identity theft, hacking, and fraud risks rise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Users lose control over personal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62909-3B68-F2DA-A5B0-C308FBBD1996}"/>
              </a:ext>
            </a:extLst>
          </p:cNvPr>
          <p:cNvSpPr txBox="1"/>
          <p:nvPr/>
        </p:nvSpPr>
        <p:spPr>
          <a:xfrm>
            <a:off x="2633438" y="514210"/>
            <a:ext cx="64820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Cyberbullying</a:t>
            </a:r>
            <a:r>
              <a:rPr lang="en-US" sz="1600" b="1" dirty="0"/>
              <a:t> </a:t>
            </a:r>
            <a:r>
              <a:rPr lang="en-US" sz="4000" b="1" dirty="0"/>
              <a:t>&amp; Privacy</a:t>
            </a:r>
            <a:endParaRPr lang="en-US" sz="1600" b="1" dirty="0"/>
          </a:p>
          <a:p>
            <a:endParaRPr lang="en-IN" dirty="0"/>
          </a:p>
        </p:txBody>
      </p:sp>
      <p:pic>
        <p:nvPicPr>
          <p:cNvPr id="5122" name="Picture 2" descr="Understanding Cyberbullying: The ...">
            <a:extLst>
              <a:ext uri="{FF2B5EF4-FFF2-40B4-BE49-F238E27FC236}">
                <a16:creationId xmlns:a16="http://schemas.microsoft.com/office/drawing/2014/main" id="{2869D6FA-D7DF-A23D-EF33-C6BD991C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273" y1="72131" x2="51273" y2="72131"/>
                        <a14:foregroundMark x1="53455" y1="68306" x2="53455" y2="68306"/>
                        <a14:foregroundMark x1="76727" y1="69945" x2="76727" y2="69945"/>
                        <a14:foregroundMark x1="68364" y1="75410" x2="68364" y2="75410"/>
                        <a14:foregroundMark x1="64364" y1="73224" x2="64364" y2="73224"/>
                        <a14:foregroundMark x1="77091" y1="63934" x2="77091" y2="63934"/>
                        <a14:foregroundMark x1="69091" y1="39891" x2="69091" y2="39891"/>
                        <a14:foregroundMark x1="77091" y1="51366" x2="77091" y2="51366"/>
                        <a14:foregroundMark x1="61818" y1="55738" x2="61818" y2="55738"/>
                        <a14:foregroundMark x1="67273" y1="73224" x2="67273" y2="73224"/>
                        <a14:foregroundMark x1="69091" y1="65027" x2="69091" y2="65027"/>
                        <a14:foregroundMark x1="69091" y1="63934" x2="69091" y2="63934"/>
                        <a14:foregroundMark x1="50909" y1="69945" x2="50909" y2="69945"/>
                        <a14:foregroundMark x1="56000" y1="73224" x2="56000" y2="72131"/>
                        <a14:foregroundMark x1="56000" y1="72131" x2="56000" y2="72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703" y="1646283"/>
            <a:ext cx="6242272" cy="421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17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2">
                <a:lumMod val="50000"/>
              </a:schemeClr>
            </a:gs>
            <a:gs pos="46000">
              <a:schemeClr val="bg2">
                <a:lumMod val="50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C47FB2-BD07-AE04-7140-3F5C46FDAF9A}"/>
              </a:ext>
            </a:extLst>
          </p:cNvPr>
          <p:cNvSpPr txBox="1"/>
          <p:nvPr/>
        </p:nvSpPr>
        <p:spPr>
          <a:xfrm>
            <a:off x="2690568" y="586781"/>
            <a:ext cx="6278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Conclusion &amp; 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80FD2-721F-425F-7B44-83E788D8BD73}"/>
              </a:ext>
            </a:extLst>
          </p:cNvPr>
          <p:cNvSpPr txBox="1"/>
          <p:nvPr/>
        </p:nvSpPr>
        <p:spPr>
          <a:xfrm>
            <a:off x="1646253" y="1840959"/>
            <a:ext cx="6634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Social media has benefits but serious risks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Users must be aware of its negative impact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Digital literacy and fact-checking are essential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Limit screen time for healthier balance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Promote responsible usage for a safer online world</a:t>
            </a:r>
          </a:p>
        </p:txBody>
      </p:sp>
    </p:spTree>
    <p:extLst>
      <p:ext uri="{BB962C8B-B14F-4D97-AF65-F5344CB8AC3E}">
        <p14:creationId xmlns:p14="http://schemas.microsoft.com/office/powerpoint/2010/main" val="2922805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rofessional Thank You Images – Browse 97,318 Stock Photos, Vectors, and  Video | Adobe Stock">
            <a:extLst>
              <a:ext uri="{FF2B5EF4-FFF2-40B4-BE49-F238E27FC236}">
                <a16:creationId xmlns:a16="http://schemas.microsoft.com/office/drawing/2014/main" id="{0E82A247-7236-6511-D6B8-EA0F1FEC5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64219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298</Words>
  <Application>Microsoft Office PowerPoint</Application>
  <PresentationFormat>Widescreen</PresentationFormat>
  <Paragraphs>43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Misinformation &amp; Fake News </vt:lpstr>
      <vt:lpstr>Social &amp; Lifestyle Impact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New</dc:creator>
  <cp:lastModifiedBy>A New</cp:lastModifiedBy>
  <cp:revision>19</cp:revision>
  <dcterms:created xsi:type="dcterms:W3CDTF">2025-09-09T04:46:02Z</dcterms:created>
  <dcterms:modified xsi:type="dcterms:W3CDTF">2025-09-12T04:17:16Z</dcterms:modified>
</cp:coreProperties>
</file>