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096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0"/>
    <p:restoredTop sz="94719"/>
  </p:normalViewPr>
  <p:slideViewPr>
    <p:cSldViewPr snapToGrid="0">
      <p:cViewPr>
        <p:scale>
          <a:sx n="234" d="100"/>
          <a:sy n="234" d="100"/>
        </p:scale>
        <p:origin x="-4488" y="-1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18:13:36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0 368 24575,'0'-20'0,"0"-2"0,0-15 0,4 4 0,4-4 0,3 8 0,2 9 0,-1 4 0,-2 6 0,0 2 0,0 4 0,0 2 0,2 2 0,3 0 0,0-1 0,2 1 0,-1 0 0,-1 2 0,0 1 0,0 3 0,5 2 0,0 2 0,1 2 0,0 1 0,-3 2 0,-2-3 0,-1 1 0,0 0 0,-1 0 0,-1 4 0,-1 2 0,-2 4 0,0 4 0,0 4 0,0 1 0,-1-2 0,-1 2 0,1 4 0,1 4 0,-2 6 0,1-3 0,-4-3 0,-2-3 0,0-4 0,-2-4 0,1-5 0,0-1 0,0-3 0,-1 1 0,0-2 0,-1-2 0,0-4 0,0-2 0,0-3 0,0-1 0,1-1 0,3-2 0,1-3 0,2-3 0,0-5 0,0-6 0,2-10 0,0-10 0,7-16 0,7-11 0,8-12 0,4 0 0,1-3 0,0 2 0,1 2 0,4-1 0,-2 6 0,1 4 0,-2 10 0,-6 9 0,-4 12 0,-6 9 0,-4 8 0,-1 4 0,-3 4 0,1 1 0,-1 2 0,-2 2 0,-2 1 0,-2 0 0,-1 1 0,-2 4 0,-1 5 0,-2 4 0,0 2 0,0 2 0,0-1 0,1-3 0,-2-3 0,1-2 0,0-2 0,1-1 0,2-1 0,1-3 0,4-1 0,3-1 0,0 0 0,3-2 0,2 0 0,0-2 0,2 0 0,-1 1 0,-3 1 0,0 1 0,-3 5 0,-2 6 0,-1 5 0,-2 4 0,0 1 0,0-2 0,0 0 0,1-4 0,-1-2 0,0-5 0,1-1 0,0-2 0,1-1 0,-1 1 0,2-1 0,-2 2 0,2 2 0,-1 0 0,-2 1 0,3 1 0,1-1 0,0-2 0,1-2 0,-2-2 0,0-2 0,1 0 0,1 0 0,0 0 0,-2 0 0,2 0 0,-3-4 0,1-1 0,0-5 0,1-3 0,1-1 0,3-3 0,1 0 0,1 1 0,0 2 0,-3 5 0,-3 4 0,-3 3 0,-2 2 0,0 0 0,-1 2 0,-1 2 0,-1 2 0,-2 1 0,1 1 0,2 3 0,-1 2 0,2 2 0,1 3 0,-1-3 0,3 1 0,-1-1 0,1-2 0,-2-1 0,0-3 0,0-4 0,0-1 0,1-2 0,-1-1 0,0 0 0,0 3 0,0 0 0,1 1 0,0-1 0,0 0 0,0 1 0,0-1 0,0 1 0,0 0 0,1-1 0,0 1 0,0 0 0,0-3 0,-1 2 0,0-2 0,0 1 0,-2 0 0,-2-3 0,-3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18:13:36.8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0 368 24575,'0'-20'0,"0"-2"0,0-15 0,4 4 0,4-4 0,3 8 0,2 9 0,-1 4 0,-2 6 0,0 2 0,0 4 0,0 2 0,2 2 0,3 0 0,0-1 0,2 1 0,-1 0 0,-1 2 0,0 1 0,0 3 0,5 2 0,0 2 0,1 2 0,0 1 0,-3 2 0,-2-3 0,-1 1 0,0 0 0,-1 0 0,-1 4 0,-1 2 0,-2 4 0,0 4 0,0 4 0,0 1 0,-1-2 0,-1 2 0,1 4 0,1 4 0,-2 6 0,1-3 0,-4-3 0,-2-3 0,0-4 0,-2-4 0,1-5 0,0-1 0,0-3 0,-1 1 0,0-2 0,-1-2 0,0-4 0,0-2 0,0-3 0,0-1 0,1-1 0,3-2 0,1-3 0,2-3 0,0-5 0,0-6 0,2-10 0,0-10 0,7-16 0,7-11 0,8-12 0,4 0 0,1-3 0,0 2 0,1 2 0,4-1 0,-2 6 0,1 4 0,-2 10 0,-6 9 0,-4 12 0,-6 9 0,-4 8 0,-1 4 0,-3 4 0,1 1 0,-1 2 0,-2 2 0,-2 1 0,-2 0 0,-1 1 0,-2 4 0,-1 5 0,-2 4 0,0 2 0,0 2 0,0-1 0,1-3 0,-2-3 0,1-2 0,0-2 0,1-1 0,2-1 0,1-3 0,4-1 0,3-1 0,0 0 0,3-2 0,2 0 0,0-2 0,2 0 0,-1 1 0,-3 1 0,0 1 0,-3 5 0,-2 6 0,-1 5 0,-2 4 0,0 1 0,0-2 0,0 0 0,1-4 0,-1-2 0,0-5 0,1-1 0,0-2 0,1-1 0,-1 1 0,2-1 0,-2 2 0,2 2 0,-1 0 0,-2 1 0,3 1 0,1-1 0,0-2 0,1-2 0,-2-2 0,0-2 0,1 0 0,1 0 0,0 0 0,-2 0 0,2 0 0,-3-4 0,1-1 0,0-5 0,1-3 0,1-1 0,3-3 0,1 0 0,1 1 0,0 2 0,-3 5 0,-3 4 0,-3 3 0,-2 2 0,0 0 0,-1 2 0,-1 2 0,-1 2 0,-2 1 0,1 1 0,2 3 0,-1 2 0,2 2 0,1 3 0,-1-3 0,3 1 0,-1-1 0,1-2 0,-2-1 0,0-3 0,0-4 0,0-1 0,1-2 0,-1-1 0,0 0 0,0 3 0,0 0 0,1 1 0,0-1 0,0 0 0,0 1 0,0-1 0,0 1 0,0 0 0,1-1 0,0 1 0,0 0 0,0-3 0,-1 2 0,0-2 0,0 1 0,-2 0 0,-2-3 0,-3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18:13:36.8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0 368 24575,'0'-20'0,"0"-2"0,0-15 0,4 4 0,4-4 0,3 8 0,2 9 0,-1 4 0,-2 6 0,0 2 0,0 4 0,0 2 0,2 2 0,3 0 0,0-1 0,2 1 0,-1 0 0,-1 2 0,0 1 0,0 3 0,5 2 0,0 2 0,1 2 0,0 1 0,-3 2 0,-2-3 0,-1 1 0,0 0 0,-1 0 0,-1 4 0,-1 2 0,-2 4 0,0 4 0,0 4 0,0 1 0,-1-2 0,-1 2 0,1 4 0,1 4 0,-2 6 0,1-3 0,-4-3 0,-2-3 0,0-4 0,-2-4 0,1-5 0,0-1 0,0-3 0,-1 1 0,0-2 0,-1-2 0,0-4 0,0-2 0,0-3 0,0-1 0,1-1 0,3-2 0,1-3 0,2-3 0,0-5 0,0-6 0,2-10 0,0-10 0,7-16 0,7-11 0,8-12 0,4 0 0,1-3 0,0 2 0,1 2 0,4-1 0,-2 6 0,1 4 0,-2 10 0,-6 9 0,-4 12 0,-6 9 0,-4 8 0,-1 4 0,-3 4 0,1 1 0,-1 2 0,-2 2 0,-2 1 0,-2 0 0,-1 1 0,-2 4 0,-1 5 0,-2 4 0,0 2 0,0 2 0,0-1 0,1-3 0,-2-3 0,1-2 0,0-2 0,1-1 0,2-1 0,1-3 0,4-1 0,3-1 0,0 0 0,3-2 0,2 0 0,0-2 0,2 0 0,-1 1 0,-3 1 0,0 1 0,-3 5 0,-2 6 0,-1 5 0,-2 4 0,0 1 0,0-2 0,0 0 0,1-4 0,-1-2 0,0-5 0,1-1 0,0-2 0,1-1 0,-1 1 0,2-1 0,-2 2 0,2 2 0,-1 0 0,-2 1 0,3 1 0,1-1 0,0-2 0,1-2 0,-2-2 0,0-2 0,1 0 0,1 0 0,0 0 0,-2 0 0,2 0 0,-3-4 0,1-1 0,0-5 0,1-3 0,1-1 0,3-3 0,1 0 0,1 1 0,0 2 0,-3 5 0,-3 4 0,-3 3 0,-2 2 0,0 0 0,-1 2 0,-1 2 0,-1 2 0,-2 1 0,1 1 0,2 3 0,-1 2 0,2 2 0,1 3 0,-1-3 0,3 1 0,-1-1 0,1-2 0,-2-1 0,0-3 0,0-4 0,0-1 0,1-2 0,-1-1 0,0 0 0,0 3 0,0 0 0,1 1 0,0-1 0,0 0 0,0 1 0,0-1 0,0 1 0,0 0 0,1-1 0,0 1 0,0 0 0,0-3 0,-1 2 0,0-2 0,0 1 0,-2 0 0,-2-3 0,-3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11F5-157E-BE6C-7EDE-01174D9A8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96DAC-BC5D-4DFA-1AB3-435DF1234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8FEDE-1D9E-C8C1-1BF6-396BE642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EE9F-A56E-004A-A7DA-ECE73D33CF0B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8B691-F929-04A7-75F6-0E0D062B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068BB-B5C2-3367-8291-E8A433BE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AD76-6437-604E-9D87-9E58AE83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6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2693-2E96-3B50-1E68-818F443E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11BB1A-5766-C05B-1E89-26D038EB3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EB0F9-5419-9B93-4ECE-E8F90F81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EE9F-A56E-004A-A7DA-ECE73D33CF0B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8454-4804-7D51-F9A3-C976D2D9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5AA85-3D3D-FF67-7E15-84D11B6D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AD76-6437-604E-9D87-9E58AE83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3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4C3C2-DD5F-B9C8-3ABA-115AF7FAC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FBD4B-87DC-3C48-5ECA-922A23368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1C0FF-D596-533F-8D68-206D9A34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EE9F-A56E-004A-A7DA-ECE73D33CF0B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68C6A-40F7-097F-BB20-047C739F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BCDD4-2F81-96A7-870F-10A38F31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AD76-6437-604E-9D87-9E58AE83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1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73BD-79C8-BD2E-6051-4A962873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58941-96CA-C06F-1FBE-5A3C5B09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9ADEF-174C-C857-EA28-5818C3A7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EE9F-A56E-004A-A7DA-ECE73D33CF0B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E5D75-9B85-1F1F-E83E-A77E970D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539E5-470B-5576-84C4-D2105442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AD76-6437-604E-9D87-9E58AE83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8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3D42-9402-FF87-6ECE-C1CC0BED4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E591DC-BC73-3205-F3C8-CB9D40B37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B9DFE-F84C-5C48-C1F9-FC7F161F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EE9F-A56E-004A-A7DA-ECE73D33CF0B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DB007-F3B4-3820-AA8E-EC90DDD4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635A2-C1DD-20F9-AA9E-713063C8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AD76-6437-604E-9D87-9E58AE83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4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3DCC-4CB3-9336-0A43-C36EB536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3351-C1C1-6FC7-EDF3-B8A71BE23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DEC4E-D2BF-ECEF-5E23-11416A6D7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77319-C28E-BAAF-B6F0-A4CC1896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EE9F-A56E-004A-A7DA-ECE73D33CF0B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CA9FD-5B24-4F90-85DF-F11055A0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B9FB5-43EF-F035-34E1-F1B1D244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AD76-6437-604E-9D87-9E58AE83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4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E6FB-9BCB-9A9E-9F73-8CB16DF9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6FCDD-AD71-AA77-1FDD-CBFF40824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0E75F-0CEC-7B14-04AC-4BC4EFD56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866A7-50C2-6D29-49C5-4DACEF9C7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CF5BA3-4867-87E6-8945-AA6D09358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0A5A7F-244F-1F57-3444-774A9C72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EE9F-A56E-004A-A7DA-ECE73D33CF0B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35187E-6A57-BFC6-1F69-C955FDD2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D6E0EA-141E-B4FB-3ADC-54B08134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AD76-6437-604E-9D87-9E58AE83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0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F08A-304A-F63E-E6A4-30B4EFAB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9D6D6A-259B-9130-D232-0FBD0A78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EE9F-A56E-004A-A7DA-ECE73D33CF0B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B53DD-6A81-D1D0-B657-9B9640430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A1BA2-2981-B3DF-729C-C05EA7FCF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AD76-6437-604E-9D87-9E58AE83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7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30436-3234-9F7C-BA66-725F525C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EE9F-A56E-004A-A7DA-ECE73D33CF0B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D3233-55D9-84C7-2F53-6D908019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7AF95-C45A-0AFB-41FD-41908ACA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AD76-6437-604E-9D87-9E58AE83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4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1D38-E63D-AE74-4326-94BAF8E04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694E-8438-D08B-2C28-9E55CCDC3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33D26-5543-585E-06F0-0EA9ABE84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FE8B4-81B5-3FEE-7367-AD9E567B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EE9F-A56E-004A-A7DA-ECE73D33CF0B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D70CD-E409-7948-8E2D-11CEA8B6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AE6DE-F38B-3DE7-8E9B-78EF8E7ED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AD76-6437-604E-9D87-9E58AE83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0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B95EE-7F00-03C3-4929-552C312B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5FA59-067A-3F9B-664A-ABFCA62A8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998C0-310A-A7BC-FF46-B136B46B2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702CB-A3B8-61BF-36AB-5ABECA7E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4EE9F-A56E-004A-A7DA-ECE73D33CF0B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E5640-855E-58DC-B104-74A507CE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14D0B-D502-B3D5-FEDE-9BB8ACBA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AD76-6437-604E-9D87-9E58AE83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5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26179-30DF-32BA-15C4-A1696BD9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B4153-777A-01C7-8B20-89242D240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13F9F-8602-E04F-1EDD-936168F42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4EE9F-A56E-004A-A7DA-ECE73D33CF0B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B742F-9C11-14FE-6124-C36EC57FC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FDFE2-E5C0-64DB-6489-286B95A7C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70AD76-6437-604E-9D87-9E58AE83F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4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0.sv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9D3301-8BD4-FF7C-7A46-61FA8AD7F278}"/>
              </a:ext>
            </a:extLst>
          </p:cNvPr>
          <p:cNvSpPr/>
          <p:nvPr/>
        </p:nvSpPr>
        <p:spPr>
          <a:xfrm>
            <a:off x="4451770" y="1782309"/>
            <a:ext cx="3288455" cy="3288456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BFFA155-2502-0139-A521-EE779BA5323A}"/>
              </a:ext>
            </a:extLst>
          </p:cNvPr>
          <p:cNvSpPr/>
          <p:nvPr/>
        </p:nvSpPr>
        <p:spPr>
          <a:xfrm>
            <a:off x="4813739" y="2038608"/>
            <a:ext cx="2553629" cy="27431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raphic 3" descr="Paper with solid fill">
            <a:extLst>
              <a:ext uri="{FF2B5EF4-FFF2-40B4-BE49-F238E27FC236}">
                <a16:creationId xmlns:a16="http://schemas.microsoft.com/office/drawing/2014/main" id="{6689BDFD-1F45-5C4D-4CEC-69C90B72FD2A}"/>
              </a:ext>
            </a:extLst>
          </p:cNvPr>
          <p:cNvSpPr/>
          <p:nvPr/>
        </p:nvSpPr>
        <p:spPr>
          <a:xfrm>
            <a:off x="5265235" y="2408664"/>
            <a:ext cx="1661530" cy="2040671"/>
          </a:xfrm>
          <a:custGeom>
            <a:avLst/>
            <a:gdLst>
              <a:gd name="connsiteX0" fmla="*/ 57150 w 590550"/>
              <a:gd name="connsiteY0" fmla="*/ 704850 h 762000"/>
              <a:gd name="connsiteX1" fmla="*/ 57150 w 590550"/>
              <a:gd name="connsiteY1" fmla="*/ 57150 h 762000"/>
              <a:gd name="connsiteX2" fmla="*/ 323850 w 590550"/>
              <a:gd name="connsiteY2" fmla="*/ 57150 h 762000"/>
              <a:gd name="connsiteX3" fmla="*/ 323850 w 590550"/>
              <a:gd name="connsiteY3" fmla="*/ 257175 h 762000"/>
              <a:gd name="connsiteX4" fmla="*/ 533400 w 590550"/>
              <a:gd name="connsiteY4" fmla="*/ 257175 h 762000"/>
              <a:gd name="connsiteX5" fmla="*/ 533400 w 590550"/>
              <a:gd name="connsiteY5" fmla="*/ 704850 h 762000"/>
              <a:gd name="connsiteX6" fmla="*/ 57150 w 590550"/>
              <a:gd name="connsiteY6" fmla="*/ 704850 h 762000"/>
              <a:gd name="connsiteX7" fmla="*/ 381000 w 590550"/>
              <a:gd name="connsiteY7" fmla="*/ 80963 h 762000"/>
              <a:gd name="connsiteX8" fmla="*/ 500063 w 590550"/>
              <a:gd name="connsiteY8" fmla="*/ 200025 h 762000"/>
              <a:gd name="connsiteX9" fmla="*/ 381000 w 590550"/>
              <a:gd name="connsiteY9" fmla="*/ 200025 h 762000"/>
              <a:gd name="connsiteX10" fmla="*/ 381000 w 590550"/>
              <a:gd name="connsiteY10" fmla="*/ 80963 h 762000"/>
              <a:gd name="connsiteX11" fmla="*/ 381000 w 590550"/>
              <a:gd name="connsiteY11" fmla="*/ 0 h 762000"/>
              <a:gd name="connsiteX12" fmla="*/ 0 w 590550"/>
              <a:gd name="connsiteY12" fmla="*/ 0 h 762000"/>
              <a:gd name="connsiteX13" fmla="*/ 0 w 590550"/>
              <a:gd name="connsiteY13" fmla="*/ 762000 h 762000"/>
              <a:gd name="connsiteX14" fmla="*/ 590550 w 590550"/>
              <a:gd name="connsiteY14" fmla="*/ 762000 h 762000"/>
              <a:gd name="connsiteX15" fmla="*/ 590550 w 590550"/>
              <a:gd name="connsiteY15" fmla="*/ 209550 h 762000"/>
              <a:gd name="connsiteX16" fmla="*/ 381000 w 590550"/>
              <a:gd name="connsiteY16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90550" h="762000">
                <a:moveTo>
                  <a:pt x="57150" y="704850"/>
                </a:moveTo>
                <a:lnTo>
                  <a:pt x="57150" y="57150"/>
                </a:lnTo>
                <a:lnTo>
                  <a:pt x="323850" y="57150"/>
                </a:lnTo>
                <a:lnTo>
                  <a:pt x="323850" y="257175"/>
                </a:lnTo>
                <a:lnTo>
                  <a:pt x="533400" y="257175"/>
                </a:lnTo>
                <a:lnTo>
                  <a:pt x="533400" y="704850"/>
                </a:lnTo>
                <a:lnTo>
                  <a:pt x="57150" y="704850"/>
                </a:lnTo>
                <a:close/>
                <a:moveTo>
                  <a:pt x="381000" y="80963"/>
                </a:moveTo>
                <a:lnTo>
                  <a:pt x="500063" y="200025"/>
                </a:lnTo>
                <a:lnTo>
                  <a:pt x="381000" y="200025"/>
                </a:lnTo>
                <a:lnTo>
                  <a:pt x="381000" y="80963"/>
                </a:lnTo>
                <a:close/>
                <a:moveTo>
                  <a:pt x="381000" y="0"/>
                </a:moveTo>
                <a:lnTo>
                  <a:pt x="0" y="0"/>
                </a:lnTo>
                <a:lnTo>
                  <a:pt x="0" y="762000"/>
                </a:lnTo>
                <a:lnTo>
                  <a:pt x="590550" y="762000"/>
                </a:lnTo>
                <a:lnTo>
                  <a:pt x="590550" y="209550"/>
                </a:lnTo>
                <a:lnTo>
                  <a:pt x="381000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DCDFE6-9D0A-BAB2-F007-216F7FB0333E}"/>
              </a:ext>
            </a:extLst>
          </p:cNvPr>
          <p:cNvSpPr/>
          <p:nvPr/>
        </p:nvSpPr>
        <p:spPr>
          <a:xfrm>
            <a:off x="4451770" y="2992582"/>
            <a:ext cx="3288455" cy="914400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B176A86-E5C3-C4F5-A8DE-F18BB90952DD}"/>
              </a:ext>
            </a:extLst>
          </p:cNvPr>
          <p:cNvSpPr/>
          <p:nvPr/>
        </p:nvSpPr>
        <p:spPr>
          <a:xfrm>
            <a:off x="5026755" y="2216204"/>
            <a:ext cx="2156418" cy="2410301"/>
          </a:xfrm>
          <a:prstGeom prst="round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445B11-07E9-882E-CCAA-3DEB994000D8}"/>
              </a:ext>
            </a:extLst>
          </p:cNvPr>
          <p:cNvSpPr/>
          <p:nvPr/>
        </p:nvSpPr>
        <p:spPr>
          <a:xfrm rot="16200000">
            <a:off x="4451770" y="2969337"/>
            <a:ext cx="3288455" cy="914400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Paper with solid fill">
            <a:extLst>
              <a:ext uri="{FF2B5EF4-FFF2-40B4-BE49-F238E27FC236}">
                <a16:creationId xmlns:a16="http://schemas.microsoft.com/office/drawing/2014/main" id="{36211E41-7AB1-2C38-6DE6-25F2EC1F2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1992" y="2377235"/>
            <a:ext cx="2065944" cy="206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8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5F3E8-299A-7381-7A33-69DE22BCB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F482B4-CC31-1BF1-3418-3073A377C067}"/>
              </a:ext>
            </a:extLst>
          </p:cNvPr>
          <p:cNvSpPr/>
          <p:nvPr/>
        </p:nvSpPr>
        <p:spPr>
          <a:xfrm>
            <a:off x="4451770" y="1782309"/>
            <a:ext cx="3288455" cy="32884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CA20E1E-CF89-5EB9-9844-B95C3F0A7D3D}"/>
              </a:ext>
            </a:extLst>
          </p:cNvPr>
          <p:cNvSpPr/>
          <p:nvPr/>
        </p:nvSpPr>
        <p:spPr>
          <a:xfrm>
            <a:off x="4813739" y="2038608"/>
            <a:ext cx="2553629" cy="2743199"/>
          </a:xfrm>
          <a:prstGeom prst="round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raphic 3" descr="Paper with solid fill">
            <a:extLst>
              <a:ext uri="{FF2B5EF4-FFF2-40B4-BE49-F238E27FC236}">
                <a16:creationId xmlns:a16="http://schemas.microsoft.com/office/drawing/2014/main" id="{2F9F1D1A-6EDD-24E4-5334-C29098D6927A}"/>
              </a:ext>
            </a:extLst>
          </p:cNvPr>
          <p:cNvSpPr/>
          <p:nvPr/>
        </p:nvSpPr>
        <p:spPr>
          <a:xfrm>
            <a:off x="5265235" y="2408664"/>
            <a:ext cx="1661530" cy="2040671"/>
          </a:xfrm>
          <a:custGeom>
            <a:avLst/>
            <a:gdLst>
              <a:gd name="connsiteX0" fmla="*/ 57150 w 590550"/>
              <a:gd name="connsiteY0" fmla="*/ 704850 h 762000"/>
              <a:gd name="connsiteX1" fmla="*/ 57150 w 590550"/>
              <a:gd name="connsiteY1" fmla="*/ 57150 h 762000"/>
              <a:gd name="connsiteX2" fmla="*/ 323850 w 590550"/>
              <a:gd name="connsiteY2" fmla="*/ 57150 h 762000"/>
              <a:gd name="connsiteX3" fmla="*/ 323850 w 590550"/>
              <a:gd name="connsiteY3" fmla="*/ 257175 h 762000"/>
              <a:gd name="connsiteX4" fmla="*/ 533400 w 590550"/>
              <a:gd name="connsiteY4" fmla="*/ 257175 h 762000"/>
              <a:gd name="connsiteX5" fmla="*/ 533400 w 590550"/>
              <a:gd name="connsiteY5" fmla="*/ 704850 h 762000"/>
              <a:gd name="connsiteX6" fmla="*/ 57150 w 590550"/>
              <a:gd name="connsiteY6" fmla="*/ 704850 h 762000"/>
              <a:gd name="connsiteX7" fmla="*/ 381000 w 590550"/>
              <a:gd name="connsiteY7" fmla="*/ 80963 h 762000"/>
              <a:gd name="connsiteX8" fmla="*/ 500063 w 590550"/>
              <a:gd name="connsiteY8" fmla="*/ 200025 h 762000"/>
              <a:gd name="connsiteX9" fmla="*/ 381000 w 590550"/>
              <a:gd name="connsiteY9" fmla="*/ 200025 h 762000"/>
              <a:gd name="connsiteX10" fmla="*/ 381000 w 590550"/>
              <a:gd name="connsiteY10" fmla="*/ 80963 h 762000"/>
              <a:gd name="connsiteX11" fmla="*/ 381000 w 590550"/>
              <a:gd name="connsiteY11" fmla="*/ 0 h 762000"/>
              <a:gd name="connsiteX12" fmla="*/ 0 w 590550"/>
              <a:gd name="connsiteY12" fmla="*/ 0 h 762000"/>
              <a:gd name="connsiteX13" fmla="*/ 0 w 590550"/>
              <a:gd name="connsiteY13" fmla="*/ 762000 h 762000"/>
              <a:gd name="connsiteX14" fmla="*/ 590550 w 590550"/>
              <a:gd name="connsiteY14" fmla="*/ 762000 h 762000"/>
              <a:gd name="connsiteX15" fmla="*/ 590550 w 590550"/>
              <a:gd name="connsiteY15" fmla="*/ 209550 h 762000"/>
              <a:gd name="connsiteX16" fmla="*/ 381000 w 590550"/>
              <a:gd name="connsiteY16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90550" h="762000">
                <a:moveTo>
                  <a:pt x="57150" y="704850"/>
                </a:moveTo>
                <a:lnTo>
                  <a:pt x="57150" y="57150"/>
                </a:lnTo>
                <a:lnTo>
                  <a:pt x="323850" y="57150"/>
                </a:lnTo>
                <a:lnTo>
                  <a:pt x="323850" y="257175"/>
                </a:lnTo>
                <a:lnTo>
                  <a:pt x="533400" y="257175"/>
                </a:lnTo>
                <a:lnTo>
                  <a:pt x="533400" y="704850"/>
                </a:lnTo>
                <a:lnTo>
                  <a:pt x="57150" y="704850"/>
                </a:lnTo>
                <a:close/>
                <a:moveTo>
                  <a:pt x="381000" y="80963"/>
                </a:moveTo>
                <a:lnTo>
                  <a:pt x="500063" y="200025"/>
                </a:lnTo>
                <a:lnTo>
                  <a:pt x="381000" y="200025"/>
                </a:lnTo>
                <a:lnTo>
                  <a:pt x="381000" y="80963"/>
                </a:lnTo>
                <a:close/>
                <a:moveTo>
                  <a:pt x="381000" y="0"/>
                </a:moveTo>
                <a:lnTo>
                  <a:pt x="0" y="0"/>
                </a:lnTo>
                <a:lnTo>
                  <a:pt x="0" y="762000"/>
                </a:lnTo>
                <a:lnTo>
                  <a:pt x="590550" y="762000"/>
                </a:lnTo>
                <a:lnTo>
                  <a:pt x="590550" y="209550"/>
                </a:lnTo>
                <a:lnTo>
                  <a:pt x="381000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E631E1-AA02-3CFC-6B1B-58850D8D9CCC}"/>
              </a:ext>
            </a:extLst>
          </p:cNvPr>
          <p:cNvSpPr/>
          <p:nvPr/>
        </p:nvSpPr>
        <p:spPr>
          <a:xfrm>
            <a:off x="4451770" y="2992582"/>
            <a:ext cx="3288455" cy="914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E8A5CD6-2788-6863-2C97-0995367476C1}"/>
              </a:ext>
            </a:extLst>
          </p:cNvPr>
          <p:cNvSpPr/>
          <p:nvPr/>
        </p:nvSpPr>
        <p:spPr>
          <a:xfrm>
            <a:off x="5026755" y="2216204"/>
            <a:ext cx="2156418" cy="241030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A3FF6-CE34-39E0-7614-F6D5EDA3F589}"/>
              </a:ext>
            </a:extLst>
          </p:cNvPr>
          <p:cNvSpPr/>
          <p:nvPr/>
        </p:nvSpPr>
        <p:spPr>
          <a:xfrm rot="16200000">
            <a:off x="4451770" y="2969337"/>
            <a:ext cx="3288455" cy="914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Paper with solid fill">
            <a:extLst>
              <a:ext uri="{FF2B5EF4-FFF2-40B4-BE49-F238E27FC236}">
                <a16:creationId xmlns:a16="http://schemas.microsoft.com/office/drawing/2014/main" id="{86C575FF-375B-4278-733C-D7F063A4D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1992" y="2377235"/>
            <a:ext cx="2065944" cy="206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56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DD7DC-6641-48A9-FFB6-5AE0F2FEF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332369-68C8-F44A-C899-E0843ED425D7}"/>
              </a:ext>
            </a:extLst>
          </p:cNvPr>
          <p:cNvSpPr/>
          <p:nvPr/>
        </p:nvSpPr>
        <p:spPr>
          <a:xfrm>
            <a:off x="4451770" y="1782309"/>
            <a:ext cx="3288455" cy="328845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184AC6C-6AB5-0C91-A69A-B7B6523A6EBC}"/>
              </a:ext>
            </a:extLst>
          </p:cNvPr>
          <p:cNvSpPr/>
          <p:nvPr/>
        </p:nvSpPr>
        <p:spPr>
          <a:xfrm>
            <a:off x="4813739" y="2038608"/>
            <a:ext cx="2553629" cy="274319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raphic 3" descr="Paper with solid fill">
            <a:extLst>
              <a:ext uri="{FF2B5EF4-FFF2-40B4-BE49-F238E27FC236}">
                <a16:creationId xmlns:a16="http://schemas.microsoft.com/office/drawing/2014/main" id="{B28D8875-D195-9DD0-063D-D71A483D1CDA}"/>
              </a:ext>
            </a:extLst>
          </p:cNvPr>
          <p:cNvSpPr/>
          <p:nvPr/>
        </p:nvSpPr>
        <p:spPr>
          <a:xfrm>
            <a:off x="5265235" y="2408664"/>
            <a:ext cx="1661530" cy="2040671"/>
          </a:xfrm>
          <a:custGeom>
            <a:avLst/>
            <a:gdLst>
              <a:gd name="connsiteX0" fmla="*/ 57150 w 590550"/>
              <a:gd name="connsiteY0" fmla="*/ 704850 h 762000"/>
              <a:gd name="connsiteX1" fmla="*/ 57150 w 590550"/>
              <a:gd name="connsiteY1" fmla="*/ 57150 h 762000"/>
              <a:gd name="connsiteX2" fmla="*/ 323850 w 590550"/>
              <a:gd name="connsiteY2" fmla="*/ 57150 h 762000"/>
              <a:gd name="connsiteX3" fmla="*/ 323850 w 590550"/>
              <a:gd name="connsiteY3" fmla="*/ 257175 h 762000"/>
              <a:gd name="connsiteX4" fmla="*/ 533400 w 590550"/>
              <a:gd name="connsiteY4" fmla="*/ 257175 h 762000"/>
              <a:gd name="connsiteX5" fmla="*/ 533400 w 590550"/>
              <a:gd name="connsiteY5" fmla="*/ 704850 h 762000"/>
              <a:gd name="connsiteX6" fmla="*/ 57150 w 590550"/>
              <a:gd name="connsiteY6" fmla="*/ 704850 h 762000"/>
              <a:gd name="connsiteX7" fmla="*/ 381000 w 590550"/>
              <a:gd name="connsiteY7" fmla="*/ 80963 h 762000"/>
              <a:gd name="connsiteX8" fmla="*/ 500063 w 590550"/>
              <a:gd name="connsiteY8" fmla="*/ 200025 h 762000"/>
              <a:gd name="connsiteX9" fmla="*/ 381000 w 590550"/>
              <a:gd name="connsiteY9" fmla="*/ 200025 h 762000"/>
              <a:gd name="connsiteX10" fmla="*/ 381000 w 590550"/>
              <a:gd name="connsiteY10" fmla="*/ 80963 h 762000"/>
              <a:gd name="connsiteX11" fmla="*/ 381000 w 590550"/>
              <a:gd name="connsiteY11" fmla="*/ 0 h 762000"/>
              <a:gd name="connsiteX12" fmla="*/ 0 w 590550"/>
              <a:gd name="connsiteY12" fmla="*/ 0 h 762000"/>
              <a:gd name="connsiteX13" fmla="*/ 0 w 590550"/>
              <a:gd name="connsiteY13" fmla="*/ 762000 h 762000"/>
              <a:gd name="connsiteX14" fmla="*/ 590550 w 590550"/>
              <a:gd name="connsiteY14" fmla="*/ 762000 h 762000"/>
              <a:gd name="connsiteX15" fmla="*/ 590550 w 590550"/>
              <a:gd name="connsiteY15" fmla="*/ 209550 h 762000"/>
              <a:gd name="connsiteX16" fmla="*/ 381000 w 590550"/>
              <a:gd name="connsiteY16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90550" h="762000">
                <a:moveTo>
                  <a:pt x="57150" y="704850"/>
                </a:moveTo>
                <a:lnTo>
                  <a:pt x="57150" y="57150"/>
                </a:lnTo>
                <a:lnTo>
                  <a:pt x="323850" y="57150"/>
                </a:lnTo>
                <a:lnTo>
                  <a:pt x="323850" y="257175"/>
                </a:lnTo>
                <a:lnTo>
                  <a:pt x="533400" y="257175"/>
                </a:lnTo>
                <a:lnTo>
                  <a:pt x="533400" y="704850"/>
                </a:lnTo>
                <a:lnTo>
                  <a:pt x="57150" y="704850"/>
                </a:lnTo>
                <a:close/>
                <a:moveTo>
                  <a:pt x="381000" y="80963"/>
                </a:moveTo>
                <a:lnTo>
                  <a:pt x="500063" y="200025"/>
                </a:lnTo>
                <a:lnTo>
                  <a:pt x="381000" y="200025"/>
                </a:lnTo>
                <a:lnTo>
                  <a:pt x="381000" y="80963"/>
                </a:lnTo>
                <a:close/>
                <a:moveTo>
                  <a:pt x="381000" y="0"/>
                </a:moveTo>
                <a:lnTo>
                  <a:pt x="0" y="0"/>
                </a:lnTo>
                <a:lnTo>
                  <a:pt x="0" y="762000"/>
                </a:lnTo>
                <a:lnTo>
                  <a:pt x="590550" y="762000"/>
                </a:lnTo>
                <a:lnTo>
                  <a:pt x="590550" y="209550"/>
                </a:lnTo>
                <a:lnTo>
                  <a:pt x="381000" y="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E64D4C-2F3E-75E2-8C6C-E80454B972A7}"/>
              </a:ext>
            </a:extLst>
          </p:cNvPr>
          <p:cNvSpPr/>
          <p:nvPr/>
        </p:nvSpPr>
        <p:spPr>
          <a:xfrm>
            <a:off x="4451770" y="2992582"/>
            <a:ext cx="3288455" cy="9144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02AF396-9D1C-D912-1F13-6CE2416C00FD}"/>
              </a:ext>
            </a:extLst>
          </p:cNvPr>
          <p:cNvSpPr/>
          <p:nvPr/>
        </p:nvSpPr>
        <p:spPr>
          <a:xfrm>
            <a:off x="5026755" y="2216204"/>
            <a:ext cx="2156418" cy="2410301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C61494-083F-F94E-E59A-37EDC6ECD060}"/>
              </a:ext>
            </a:extLst>
          </p:cNvPr>
          <p:cNvSpPr/>
          <p:nvPr/>
        </p:nvSpPr>
        <p:spPr>
          <a:xfrm rot="16200000">
            <a:off x="4451770" y="2969337"/>
            <a:ext cx="3288455" cy="9144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 descr="Paper with solid fill">
            <a:extLst>
              <a:ext uri="{FF2B5EF4-FFF2-40B4-BE49-F238E27FC236}">
                <a16:creationId xmlns:a16="http://schemas.microsoft.com/office/drawing/2014/main" id="{526D08E1-6A5E-1248-EA59-631DF59B9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1992" y="2377235"/>
            <a:ext cx="2065944" cy="206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04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BEC24-7DC0-B410-BAC1-B76483608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5EA54C-85B0-BB10-DF46-85EE2A23B085}"/>
              </a:ext>
            </a:extLst>
          </p:cNvPr>
          <p:cNvSpPr/>
          <p:nvPr/>
        </p:nvSpPr>
        <p:spPr>
          <a:xfrm>
            <a:off x="4477407" y="1818289"/>
            <a:ext cx="3288455" cy="3370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7B1673A-4823-E911-A347-CD230160FE72}"/>
              </a:ext>
            </a:extLst>
          </p:cNvPr>
          <p:cNvGrpSpPr/>
          <p:nvPr/>
        </p:nvGrpSpPr>
        <p:grpSpPr>
          <a:xfrm>
            <a:off x="4827020" y="2285893"/>
            <a:ext cx="3012521" cy="2819104"/>
            <a:chOff x="4827020" y="2285893"/>
            <a:chExt cx="2996575" cy="2819104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C586DF63-0E1B-5FE4-5F8C-8363B140A554}"/>
                </a:ext>
              </a:extLst>
            </p:cNvPr>
            <p:cNvSpPr/>
            <p:nvPr/>
          </p:nvSpPr>
          <p:spPr>
            <a:xfrm>
              <a:off x="6374503" y="2285893"/>
              <a:ext cx="422936" cy="24117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20DFF7DD-DCB1-5F89-BF5E-DC78C5B0D91F}"/>
                </a:ext>
              </a:extLst>
            </p:cNvPr>
            <p:cNvSpPr/>
            <p:nvPr/>
          </p:nvSpPr>
          <p:spPr>
            <a:xfrm>
              <a:off x="4892332" y="2595894"/>
              <a:ext cx="2222274" cy="168218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6342E466-A021-95E2-0DB5-4B0B66F8F2CC}"/>
                </a:ext>
              </a:extLst>
            </p:cNvPr>
            <p:cNvSpPr/>
            <p:nvPr/>
          </p:nvSpPr>
          <p:spPr>
            <a:xfrm>
              <a:off x="4827020" y="2519696"/>
              <a:ext cx="2222274" cy="16821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DCFF2B-2D7F-DC17-0A64-48F9E7C0625F}"/>
                </a:ext>
              </a:extLst>
            </p:cNvPr>
            <p:cNvSpPr/>
            <p:nvPr/>
          </p:nvSpPr>
          <p:spPr>
            <a:xfrm>
              <a:off x="4832120" y="3130084"/>
              <a:ext cx="2222273" cy="559386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tint val="66000"/>
                    <a:satMod val="160000"/>
                  </a:schemeClr>
                </a:gs>
                <a:gs pos="44000">
                  <a:schemeClr val="accent6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C5C8383-2CAD-D2C5-2EAA-E5BFD62C423F}"/>
                    </a:ext>
                  </a:extLst>
                </p14:cNvPr>
                <p14:cNvContentPartPr/>
                <p14:nvPr/>
              </p14:nvContentPartPr>
              <p14:xfrm>
                <a:off x="5132489" y="4767028"/>
                <a:ext cx="742281" cy="337969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C20C6AC-E6C2-E42F-51FB-DB54BA06C0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14585" y="4749392"/>
                  <a:ext cx="777730" cy="37360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6BECF743-2806-0E4E-6F14-DDCFADBB8E5E}"/>
                </a:ext>
              </a:extLst>
            </p:cNvPr>
            <p:cNvSpPr/>
            <p:nvPr/>
          </p:nvSpPr>
          <p:spPr>
            <a:xfrm>
              <a:off x="5029125" y="2742537"/>
              <a:ext cx="281055" cy="7687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995C9979-2C7C-DCD3-0461-E212F89CE8B0}"/>
                </a:ext>
              </a:extLst>
            </p:cNvPr>
            <p:cNvSpPr/>
            <p:nvPr/>
          </p:nvSpPr>
          <p:spPr>
            <a:xfrm>
              <a:off x="6524881" y="2645058"/>
              <a:ext cx="210351" cy="24747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7288FA-6F66-C4BD-B904-254AD19D6F9C}"/>
                </a:ext>
              </a:extLst>
            </p:cNvPr>
            <p:cNvSpPr/>
            <p:nvPr/>
          </p:nvSpPr>
          <p:spPr>
            <a:xfrm>
              <a:off x="5262927" y="2755210"/>
              <a:ext cx="1306916" cy="13069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D40AC18-FF49-C8C0-8675-CFDA7D9498D7}"/>
                </a:ext>
              </a:extLst>
            </p:cNvPr>
            <p:cNvSpPr/>
            <p:nvPr/>
          </p:nvSpPr>
          <p:spPr>
            <a:xfrm>
              <a:off x="5651677" y="3130084"/>
              <a:ext cx="559385" cy="55938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tint val="66000"/>
                    <a:satMod val="160000"/>
                  </a:schemeClr>
                </a:gs>
                <a:gs pos="67000">
                  <a:schemeClr val="accent1">
                    <a:lumMod val="40000"/>
                    <a:lumOff val="60000"/>
                    <a:tint val="44500"/>
                    <a:satMod val="160000"/>
                    <a:alpha val="68025"/>
                  </a:schemeClr>
                </a:gs>
                <a:gs pos="100000">
                  <a:schemeClr val="accent1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" name="Graphic 31" descr="Pen with solid fill">
              <a:extLst>
                <a:ext uri="{FF2B5EF4-FFF2-40B4-BE49-F238E27FC236}">
                  <a16:creationId xmlns:a16="http://schemas.microsoft.com/office/drawing/2014/main" id="{EC391B89-4B62-7457-1951-F33E210A7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830744">
              <a:off x="5495997" y="2581737"/>
              <a:ext cx="2327594" cy="2327594"/>
            </a:xfrm>
            <a:prstGeom prst="rect">
              <a:avLst/>
            </a:prstGeom>
          </p:spPr>
        </p:pic>
        <p:pic>
          <p:nvPicPr>
            <p:cNvPr id="18" name="Graphic 17" descr="Pen with solid fill">
              <a:extLst>
                <a:ext uri="{FF2B5EF4-FFF2-40B4-BE49-F238E27FC236}">
                  <a16:creationId xmlns:a16="http://schemas.microsoft.com/office/drawing/2014/main" id="{8B05E739-047F-4127-3A3D-432969424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0830744">
              <a:off x="5496001" y="2505539"/>
              <a:ext cx="2327594" cy="2327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835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3581D-6441-1AAA-7F52-7789B5D3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0AD7CA-FF24-10FB-307C-7599754B05B3}"/>
              </a:ext>
            </a:extLst>
          </p:cNvPr>
          <p:cNvSpPr/>
          <p:nvPr/>
        </p:nvSpPr>
        <p:spPr>
          <a:xfrm>
            <a:off x="4477407" y="1818289"/>
            <a:ext cx="3288455" cy="33706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DDF849-0352-9C2A-55EA-4951F1E62532}"/>
              </a:ext>
            </a:extLst>
          </p:cNvPr>
          <p:cNvGrpSpPr/>
          <p:nvPr/>
        </p:nvGrpSpPr>
        <p:grpSpPr>
          <a:xfrm>
            <a:off x="4827020" y="2285893"/>
            <a:ext cx="3012521" cy="2819104"/>
            <a:chOff x="4827020" y="2285893"/>
            <a:chExt cx="2996575" cy="2819104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2663A1CF-0BDB-C92F-7823-2511F16C31D4}"/>
                </a:ext>
              </a:extLst>
            </p:cNvPr>
            <p:cNvSpPr/>
            <p:nvPr/>
          </p:nvSpPr>
          <p:spPr>
            <a:xfrm>
              <a:off x="6374503" y="2285893"/>
              <a:ext cx="422936" cy="24117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56EC2CC5-F39A-6F52-5CB3-2CE2CA477C40}"/>
                </a:ext>
              </a:extLst>
            </p:cNvPr>
            <p:cNvSpPr/>
            <p:nvPr/>
          </p:nvSpPr>
          <p:spPr>
            <a:xfrm>
              <a:off x="4892332" y="2595894"/>
              <a:ext cx="2222274" cy="16821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A03D08D-ABC9-9316-E2B7-198739EFBD27}"/>
                </a:ext>
              </a:extLst>
            </p:cNvPr>
            <p:cNvSpPr/>
            <p:nvPr/>
          </p:nvSpPr>
          <p:spPr>
            <a:xfrm>
              <a:off x="4827020" y="2519696"/>
              <a:ext cx="2222274" cy="168218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2F135AF-4A16-0E11-6890-0F27C9FD80CF}"/>
                </a:ext>
              </a:extLst>
            </p:cNvPr>
            <p:cNvSpPr/>
            <p:nvPr/>
          </p:nvSpPr>
          <p:spPr>
            <a:xfrm>
              <a:off x="4832120" y="3130084"/>
              <a:ext cx="2222273" cy="559386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tint val="66000"/>
                    <a:satMod val="160000"/>
                  </a:schemeClr>
                </a:gs>
                <a:gs pos="44000">
                  <a:schemeClr val="accent6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58B30FD-AC71-126D-3CDA-24CF43A8B58B}"/>
                    </a:ext>
                  </a:extLst>
                </p14:cNvPr>
                <p14:cNvContentPartPr/>
                <p14:nvPr/>
              </p14:nvContentPartPr>
              <p14:xfrm>
                <a:off x="5132489" y="4767028"/>
                <a:ext cx="742281" cy="337969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58B30FD-AC71-126D-3CDA-24CF43A8B58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14585" y="4749392"/>
                  <a:ext cx="777730" cy="37360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E17AC5C6-6A60-1617-FB61-4EAC1D629EFC}"/>
                </a:ext>
              </a:extLst>
            </p:cNvPr>
            <p:cNvSpPr/>
            <p:nvPr/>
          </p:nvSpPr>
          <p:spPr>
            <a:xfrm>
              <a:off x="5029125" y="2742537"/>
              <a:ext cx="281055" cy="7687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C94C496E-6A31-E6EB-122D-149B8AE07A59}"/>
                </a:ext>
              </a:extLst>
            </p:cNvPr>
            <p:cNvSpPr/>
            <p:nvPr/>
          </p:nvSpPr>
          <p:spPr>
            <a:xfrm>
              <a:off x="6524881" y="2645058"/>
              <a:ext cx="210351" cy="24747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0C21AD5-4149-98B6-19D2-E77FFA2B2E2D}"/>
                </a:ext>
              </a:extLst>
            </p:cNvPr>
            <p:cNvSpPr/>
            <p:nvPr/>
          </p:nvSpPr>
          <p:spPr>
            <a:xfrm>
              <a:off x="5262927" y="2755210"/>
              <a:ext cx="1306916" cy="13069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65EEBDA-40B9-156E-9E41-2D290D915AD2}"/>
                </a:ext>
              </a:extLst>
            </p:cNvPr>
            <p:cNvSpPr/>
            <p:nvPr/>
          </p:nvSpPr>
          <p:spPr>
            <a:xfrm>
              <a:off x="5651677" y="3130084"/>
              <a:ext cx="559385" cy="55938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tint val="66000"/>
                    <a:satMod val="160000"/>
                  </a:schemeClr>
                </a:gs>
                <a:gs pos="67000">
                  <a:schemeClr val="accent1">
                    <a:lumMod val="40000"/>
                    <a:lumOff val="60000"/>
                    <a:tint val="44500"/>
                    <a:satMod val="160000"/>
                    <a:alpha val="68025"/>
                  </a:schemeClr>
                </a:gs>
                <a:gs pos="100000">
                  <a:schemeClr val="accent1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" name="Graphic 31" descr="Pen with solid fill">
              <a:extLst>
                <a:ext uri="{FF2B5EF4-FFF2-40B4-BE49-F238E27FC236}">
                  <a16:creationId xmlns:a16="http://schemas.microsoft.com/office/drawing/2014/main" id="{27621C84-78AB-1FA8-B743-C0C80583B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830744">
              <a:off x="5495997" y="2581737"/>
              <a:ext cx="2327594" cy="2327594"/>
            </a:xfrm>
            <a:prstGeom prst="rect">
              <a:avLst/>
            </a:prstGeom>
          </p:spPr>
        </p:pic>
        <p:pic>
          <p:nvPicPr>
            <p:cNvPr id="18" name="Graphic 17" descr="Pen with solid fill">
              <a:extLst>
                <a:ext uri="{FF2B5EF4-FFF2-40B4-BE49-F238E27FC236}">
                  <a16:creationId xmlns:a16="http://schemas.microsoft.com/office/drawing/2014/main" id="{7B301914-639D-D807-6C5D-0E68DCCE9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0830744">
              <a:off x="5496001" y="2505539"/>
              <a:ext cx="2327594" cy="2327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6587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CA0B0-8565-F8C8-9197-E153A037B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3A4856-9F02-7781-F326-56D6B6803238}"/>
              </a:ext>
            </a:extLst>
          </p:cNvPr>
          <p:cNvSpPr/>
          <p:nvPr/>
        </p:nvSpPr>
        <p:spPr>
          <a:xfrm>
            <a:off x="4477407" y="1818289"/>
            <a:ext cx="3288455" cy="337065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24000">
                <a:schemeClr val="accent4">
                  <a:lumMod val="89283"/>
                  <a:lumOff val="10717"/>
                  <a:alpha val="73984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D4A4E1A-F113-9BE6-88B0-47EB0F916E9E}"/>
              </a:ext>
            </a:extLst>
          </p:cNvPr>
          <p:cNvGrpSpPr/>
          <p:nvPr/>
        </p:nvGrpSpPr>
        <p:grpSpPr>
          <a:xfrm>
            <a:off x="4827020" y="2285893"/>
            <a:ext cx="3012521" cy="2819104"/>
            <a:chOff x="4827020" y="2285893"/>
            <a:chExt cx="2996575" cy="2819104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46E33C88-5309-A54D-3B01-8EAC974FEF9D}"/>
                </a:ext>
              </a:extLst>
            </p:cNvPr>
            <p:cNvSpPr/>
            <p:nvPr/>
          </p:nvSpPr>
          <p:spPr>
            <a:xfrm>
              <a:off x="6374503" y="2285893"/>
              <a:ext cx="422936" cy="24117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59065D1-1E83-B202-A3EE-BD7BECC5FFD2}"/>
                </a:ext>
              </a:extLst>
            </p:cNvPr>
            <p:cNvSpPr/>
            <p:nvPr/>
          </p:nvSpPr>
          <p:spPr>
            <a:xfrm>
              <a:off x="4892332" y="2595894"/>
              <a:ext cx="2222274" cy="168218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A4998E31-AD71-35A1-2B06-6EA0FBC3E9F6}"/>
                </a:ext>
              </a:extLst>
            </p:cNvPr>
            <p:cNvSpPr/>
            <p:nvPr/>
          </p:nvSpPr>
          <p:spPr>
            <a:xfrm>
              <a:off x="4827020" y="2519696"/>
              <a:ext cx="2222274" cy="1682189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54C56C-D948-DDA8-F0D3-7173A418B754}"/>
                </a:ext>
              </a:extLst>
            </p:cNvPr>
            <p:cNvSpPr/>
            <p:nvPr/>
          </p:nvSpPr>
          <p:spPr>
            <a:xfrm>
              <a:off x="4832120" y="3130084"/>
              <a:ext cx="2222273" cy="559386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40000"/>
                    <a:lumOff val="60000"/>
                    <a:tint val="66000"/>
                    <a:satMod val="160000"/>
                  </a:schemeClr>
                </a:gs>
                <a:gs pos="44000">
                  <a:schemeClr val="accent6">
                    <a:lumMod val="40000"/>
                    <a:lumOff val="60000"/>
                    <a:tint val="445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A27DC8D-8D09-76F2-F30D-3CCED1E9AB5A}"/>
                    </a:ext>
                  </a:extLst>
                </p14:cNvPr>
                <p14:cNvContentPartPr/>
                <p14:nvPr/>
              </p14:nvContentPartPr>
              <p14:xfrm>
                <a:off x="5132489" y="4767028"/>
                <a:ext cx="742281" cy="337969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A27DC8D-8D09-76F2-F30D-3CCED1E9AB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14585" y="4749392"/>
                  <a:ext cx="777730" cy="373602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549FF5C-880D-6224-8258-ACCC972F460A}"/>
                </a:ext>
              </a:extLst>
            </p:cNvPr>
            <p:cNvSpPr/>
            <p:nvPr/>
          </p:nvSpPr>
          <p:spPr>
            <a:xfrm>
              <a:off x="5029125" y="2742537"/>
              <a:ext cx="281055" cy="7687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A9AB10C-8521-01D4-8078-9B5CAADF4292}"/>
                </a:ext>
              </a:extLst>
            </p:cNvPr>
            <p:cNvSpPr/>
            <p:nvPr/>
          </p:nvSpPr>
          <p:spPr>
            <a:xfrm>
              <a:off x="6524881" y="2645058"/>
              <a:ext cx="210351" cy="24747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F6E0015-2399-61F9-37D3-2E1E31F607F8}"/>
                </a:ext>
              </a:extLst>
            </p:cNvPr>
            <p:cNvSpPr/>
            <p:nvPr/>
          </p:nvSpPr>
          <p:spPr>
            <a:xfrm>
              <a:off x="5262927" y="2755210"/>
              <a:ext cx="1306916" cy="13069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B16CF1C-AC59-521B-54CE-753E89C76062}"/>
                </a:ext>
              </a:extLst>
            </p:cNvPr>
            <p:cNvSpPr/>
            <p:nvPr/>
          </p:nvSpPr>
          <p:spPr>
            <a:xfrm>
              <a:off x="5651677" y="3130084"/>
              <a:ext cx="559385" cy="559385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40000"/>
                    <a:lumOff val="60000"/>
                    <a:tint val="66000"/>
                    <a:satMod val="160000"/>
                  </a:schemeClr>
                </a:gs>
                <a:gs pos="67000">
                  <a:schemeClr val="accent1">
                    <a:lumMod val="40000"/>
                    <a:lumOff val="60000"/>
                    <a:tint val="44500"/>
                    <a:satMod val="160000"/>
                    <a:alpha val="68025"/>
                  </a:schemeClr>
                </a:gs>
                <a:gs pos="100000">
                  <a:schemeClr val="accent1">
                    <a:lumMod val="40000"/>
                    <a:lumOff val="6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" name="Graphic 31" descr="Pen with solid fill">
              <a:extLst>
                <a:ext uri="{FF2B5EF4-FFF2-40B4-BE49-F238E27FC236}">
                  <a16:creationId xmlns:a16="http://schemas.microsoft.com/office/drawing/2014/main" id="{A0FC0400-8500-9480-E19B-4EF15BA1C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830744">
              <a:off x="5495997" y="2581737"/>
              <a:ext cx="2327594" cy="2327594"/>
            </a:xfrm>
            <a:prstGeom prst="rect">
              <a:avLst/>
            </a:prstGeom>
          </p:spPr>
        </p:pic>
        <p:pic>
          <p:nvPicPr>
            <p:cNvPr id="18" name="Graphic 17" descr="Pen with solid fill">
              <a:extLst>
                <a:ext uri="{FF2B5EF4-FFF2-40B4-BE49-F238E27FC236}">
                  <a16:creationId xmlns:a16="http://schemas.microsoft.com/office/drawing/2014/main" id="{2BCE99F9-F68D-7760-54E6-7FE0E2B23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0830744">
              <a:off x="5496001" y="2505539"/>
              <a:ext cx="2327594" cy="232759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78391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Danny Ki</dc:creator>
  <cp:lastModifiedBy>Danny Ki</cp:lastModifiedBy>
  <cp:revision>3</cp:revision>
  <dcterms:created xsi:type="dcterms:W3CDTF">2024-12-16T18:03:00Z</dcterms:created>
  <dcterms:modified xsi:type="dcterms:W3CDTF">2024-12-16T21:26:15Z</dcterms:modified>
</cp:coreProperties>
</file>