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>
      <p:cViewPr varScale="1">
        <p:scale>
          <a:sx n="138" d="100"/>
          <a:sy n="138" d="100"/>
        </p:scale>
        <p:origin x="6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D2FC-4414-6CD7-ECFF-B506BEE6C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DA75F-589F-030F-612D-FCEF8BA9A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EDDEC-4B8B-11EF-3F2C-9ED9B87B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57575-8F3F-09BF-C3C8-DAAB72F5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82CB-BA3B-9937-023B-3E05C092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8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E190-3037-79D4-94C9-9D9A42BD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C9F63-617A-C6FF-857C-1AA2813C5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8B53A-2D75-CC31-D939-4A3725BE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1E39D-E8FF-274A-5D34-DA35761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CDB18-90FB-82A3-C4CB-A7FEF24B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1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B0A0D-1959-5F2E-DB22-2668D6D83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499D3-17D8-EDFF-293B-26E3647C3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C271-3466-3CFC-905F-703B836B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4E199-817E-D268-797F-27D17968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9E2E4-1D90-37CB-69B0-9C6F0210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CD6E-23E5-C8D1-DF56-453D249C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9ADD0-F2CB-6734-989F-FED93EDE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9A688-5A6C-F3D3-4DB6-384D40C7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31CFD-56F1-B416-1B0C-B5E824A6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45B2-D797-59CF-E1D2-78A156C0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1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576D-33ED-9A7B-B171-C4DA0E9D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FF90C-9F0A-DA5F-990F-B9C0110D4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8FBDE-7EED-B214-14C5-929C02DC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FC689-5508-1FBF-8C7A-1282D378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0A3E0-CC21-A5C4-8FDA-85165527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9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8203-7812-A576-CB44-B0423E26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9852C-DFFE-5F84-FDA3-5F9B0BCA2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F5197-2D6E-9FEE-E882-DC43A068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56B0B-063E-730E-DB45-4BD1B0EA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7B373-D6DD-F698-8C10-453F194D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FEB06-5B3D-289E-69CB-321B82A9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1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A22B-887D-7761-2F17-261F8D04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E7F53-3645-643A-9B42-FE3DC8802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22F6D-2B56-D288-8E92-98294B2D6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20C99-6E91-C5CF-56CB-FAF280C6F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7C995-92CF-0498-2DAC-68EC6C2BA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55CE6-E2C5-B065-D01E-A4FBEDE2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86A4A-6495-6DA3-6EB7-07977250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B6E00-90DE-444E-4197-72BECFA0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2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0330-B66E-EAB8-BC40-E8B76EC6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14371-1DB5-9FB8-B0D1-417C49EB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DEBA2-97F2-39E3-DA40-4E5BA7F6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7E314-BDFB-1ADD-BAAA-D85B5097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4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C919A-4537-516B-5035-FF2A3DCA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E7D01-FA2D-1E40-8224-7FC59993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78090-1C35-E311-2101-AEC8B0E9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1F75-5E0E-0F33-951E-1DC7CFD5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40F5-69C2-491F-7540-F6F37C8D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48006-2C10-E8C2-A9CE-062194742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4EB3-78F1-C35E-4359-F1F8C442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AF874-92DA-953A-2C55-05EA0BF4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845CB-08BE-3F24-3209-8EA48306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2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3D4B-15A7-06EC-779B-6653B7F5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B4790-ED7E-E7BC-177D-2CD93CCAA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33B0C-E9E2-CA1A-8784-1E241B416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31C2B-82A0-EFE9-1C49-9B2FF646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7E394-64FE-BBE9-2B34-DB1C6951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369ED-BC3A-13D0-29BD-93A2964A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11A58-2050-A8CE-E6AC-475E0200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5370A-03A7-A511-FDE6-27D170A31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804E1-E30E-B5CE-EDD5-55E1883F9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2F1FA-5460-854E-8A8E-3C76769F409F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8297-A69B-7AAC-D32A-BDCDE9177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40C21-0E5D-E9D9-4E3B-73AC3245B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62117-F50E-884B-A7F2-9848CCC82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3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EF4A36A7-E3F6-D604-79FD-91F982725B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4399B-2EED-6B6E-FF4A-7B4C299C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73" y="2871884"/>
            <a:ext cx="5394854" cy="3793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54E0C4-D376-E75C-672C-1B3E5DB3C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443" y="2085072"/>
            <a:ext cx="848204" cy="6406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7F992E-6EF9-5DD5-87D1-8E83B910B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647" y="1468867"/>
            <a:ext cx="1085664" cy="5519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F3ACB7-A450-3357-1BF5-C6576E4CC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7369" y="2110847"/>
            <a:ext cx="1085356" cy="586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808C2D-6368-5298-14E6-A145AECCE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5741" y="1430058"/>
            <a:ext cx="1515718" cy="5519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7D13D8-44D0-3198-7674-85B7D33219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6351" y="2072262"/>
            <a:ext cx="1483608" cy="6534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2176A9-AA34-2BDF-7781-8C3AAE08E3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4647" y="1511377"/>
            <a:ext cx="1420547" cy="5519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5BE340-BE04-A2B5-8256-330511D5B5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0973" y="2093865"/>
            <a:ext cx="848204" cy="6186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9FF6FB-92B4-9091-D3BB-93603C5E5C8B}"/>
              </a:ext>
            </a:extLst>
          </p:cNvPr>
          <p:cNvSpPr txBox="1"/>
          <p:nvPr/>
        </p:nvSpPr>
        <p:spPr>
          <a:xfrm>
            <a:off x="2973017" y="531144"/>
            <a:ext cx="6245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</a:rPr>
              <a:t>RealTime Stock Data</a:t>
            </a:r>
          </a:p>
        </p:txBody>
      </p:sp>
    </p:spTree>
    <p:extLst>
      <p:ext uri="{BB962C8B-B14F-4D97-AF65-F5344CB8AC3E}">
        <p14:creationId xmlns:p14="http://schemas.microsoft.com/office/powerpoint/2010/main" val="38458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Sunghwan Ki</dc:creator>
  <cp:lastModifiedBy>Sunghwan Ki</cp:lastModifiedBy>
  <cp:revision>1</cp:revision>
  <dcterms:created xsi:type="dcterms:W3CDTF">2025-05-08T19:25:00Z</dcterms:created>
  <dcterms:modified xsi:type="dcterms:W3CDTF">2025-05-08T19:39:27Z</dcterms:modified>
</cp:coreProperties>
</file>