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38" d="100"/>
          <a:sy n="138" d="100"/>
        </p:scale>
        <p:origin x="6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FC-4414-6CD7-ECFF-B506BEE6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DA75F-589F-030F-612D-FCEF8BA9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DDEC-4B8B-11EF-3F2C-9ED9B87B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7575-8F3F-09BF-C3C8-DAAB72F5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82CB-BA3B-9937-023B-3E05C092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E190-3037-79D4-94C9-9D9A42BD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C9F63-617A-C6FF-857C-1AA2813C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B53A-2D75-CC31-D939-4A3725BE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E39D-E8FF-274A-5D34-DA35761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DB18-90FB-82A3-C4CB-A7FEF24B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0A0D-1959-5F2E-DB22-2668D6D8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499D3-17D8-EDFF-293B-26E3647C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C271-3466-3CFC-905F-703B836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E199-817E-D268-797F-27D17968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E2E4-1D90-37CB-69B0-9C6F0210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CD6E-23E5-C8D1-DF56-453D249C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ADD0-F2CB-6734-989F-FED93EDE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A688-5A6C-F3D3-4DB6-384D40C7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1CFD-56F1-B416-1B0C-B5E824A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45B2-D797-59CF-E1D2-78A156C0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576D-33ED-9A7B-B171-C4DA0E9D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F90C-9F0A-DA5F-990F-B9C0110D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FBDE-7EED-B214-14C5-929C02DC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C689-5508-1FBF-8C7A-1282D37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A3E0-CC21-A5C4-8FDA-85165527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8203-7812-A576-CB44-B0423E26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852C-DFFE-5F84-FDA3-5F9B0BCA2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F5197-2D6E-9FEE-E882-DC43A068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56B0B-063E-730E-DB45-4BD1B0EA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B373-D6DD-F698-8C10-453F194D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EB06-5B3D-289E-69CB-321B82A9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22B-887D-7761-2F17-261F8D0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7F53-3645-643A-9B42-FE3DC880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22F6D-2B56-D288-8E92-98294B2D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20C99-6E91-C5CF-56CB-FAF280C6F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7C995-92CF-0498-2DAC-68EC6C2BA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55CE6-E2C5-B065-D01E-A4FBEDE2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86A4A-6495-6DA3-6EB7-07977250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B6E00-90DE-444E-4197-72BECFA0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0330-B66E-EAB8-BC40-E8B76EC6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14371-1DB5-9FB8-B0D1-417C49EB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EBA2-97F2-39E3-DA40-4E5BA7F6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7E314-BDFB-1ADD-BAAA-D85B5097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C919A-4537-516B-5035-FF2A3DCA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E7D01-FA2D-1E40-8224-7FC5999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090-1C35-E311-2101-AEC8B0E9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1F75-5E0E-0F33-951E-1DC7CFD5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0F5-69C2-491F-7540-F6F37C8D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8006-2C10-E8C2-A9CE-06219474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4EB3-78F1-C35E-4359-F1F8C44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874-92DA-953A-2C55-05EA0BF4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45CB-08BE-3F24-3209-8EA4830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D4B-15A7-06EC-779B-6653B7F5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4790-ED7E-E7BC-177D-2CD93CCAA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33B0C-E9E2-CA1A-8784-1E241B41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1C2B-82A0-EFE9-1C49-9B2FF646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E394-64FE-BBE9-2B34-DB1C6951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69ED-BC3A-13D0-29BD-93A2964A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11A58-2050-A8CE-E6AC-475E0200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370A-03A7-A511-FDE6-27D170A3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04E1-E30E-B5CE-EDD5-55E1883F9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8297-A69B-7AAC-D32A-BDCDE917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0C21-0E5D-E9D9-4E3B-73AC3245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93CEEA4-6684-4A45-F853-960AA2A97163}"/>
              </a:ext>
            </a:extLst>
          </p:cNvPr>
          <p:cNvSpPr/>
          <p:nvPr/>
        </p:nvSpPr>
        <p:spPr>
          <a:xfrm>
            <a:off x="3550973" y="1468867"/>
            <a:ext cx="5306700" cy="1403017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F4A36A7-E3F6-D604-79FD-91F98272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99B-2EED-6B6E-FF4A-7B4C299C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73" y="2988284"/>
            <a:ext cx="5394854" cy="367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E0C4-D376-E75C-672C-1B3E5DB3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77" y="2140818"/>
            <a:ext cx="674966" cy="509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F992E-6EF9-5DD5-87D1-8E83B910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41" y="1585805"/>
            <a:ext cx="863926" cy="43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3ACB7-A450-3357-1BF5-C6576E4CC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918" y="2193564"/>
            <a:ext cx="863682" cy="466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808C2D-6368-5298-14E6-A145AECCE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502" y="1551475"/>
            <a:ext cx="1206145" cy="43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D13D8-44D0-3198-7674-85B7D3321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363" y="2146153"/>
            <a:ext cx="1180595" cy="520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176A9-AA34-2BDF-7781-8C3AAE08E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982" y="1587907"/>
            <a:ext cx="1130412" cy="439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BE340-BE04-A2B5-8256-330511D5B5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758" y="2173889"/>
            <a:ext cx="674966" cy="492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9FF6FB-92B4-9091-D3BB-93603C5E5C8B}"/>
              </a:ext>
            </a:extLst>
          </p:cNvPr>
          <p:cNvSpPr txBox="1"/>
          <p:nvPr/>
        </p:nvSpPr>
        <p:spPr>
          <a:xfrm>
            <a:off x="2973017" y="531144"/>
            <a:ext cx="6245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RealTime Stock Data</a:t>
            </a:r>
          </a:p>
        </p:txBody>
      </p:sp>
    </p:spTree>
    <p:extLst>
      <p:ext uri="{BB962C8B-B14F-4D97-AF65-F5344CB8AC3E}">
        <p14:creationId xmlns:p14="http://schemas.microsoft.com/office/powerpoint/2010/main" val="3845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E21BD-2ECC-1D7D-4438-A5D7650F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5F0FAD2-4A0A-4D8A-460D-0536B589A90B}"/>
              </a:ext>
            </a:extLst>
          </p:cNvPr>
          <p:cNvSpPr/>
          <p:nvPr/>
        </p:nvSpPr>
        <p:spPr>
          <a:xfrm>
            <a:off x="3550973" y="1468867"/>
            <a:ext cx="5306700" cy="1403017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5F3826E-2A80-B928-F80D-860159B9E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9292D-5847-7610-1D53-021F868E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17" y="2181677"/>
            <a:ext cx="736844" cy="556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BEED9-6C8B-1855-E142-C01EAAAF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11" y="1538675"/>
            <a:ext cx="943128" cy="47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1E694-B58E-4911-72FA-BAC57DF8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579" y="2207451"/>
            <a:ext cx="942860" cy="509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D64B49-4EF5-63FF-75DF-13EBC4D4D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629" y="1532698"/>
            <a:ext cx="1088270" cy="479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663A6-D7EB-CC48-7BDD-127C99418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194" y="2168866"/>
            <a:ext cx="1288826" cy="567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37DE7-EB2E-0346-C90A-023DB6C16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162" y="1570197"/>
            <a:ext cx="1088270" cy="479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F8D0E1-30E6-E57A-ADF2-2F71CF8CCD83}"/>
              </a:ext>
            </a:extLst>
          </p:cNvPr>
          <p:cNvSpPr txBox="1"/>
          <p:nvPr/>
        </p:nvSpPr>
        <p:spPr>
          <a:xfrm>
            <a:off x="3016656" y="544269"/>
            <a:ext cx="6245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RealTime User Behavior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D0405-D121-6674-5134-F1719DBB1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973" y="2998026"/>
            <a:ext cx="5306700" cy="3593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2D9D-E96D-2876-018B-E98DF7DFE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352" y="2207452"/>
            <a:ext cx="841758" cy="567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82D9D-2F0A-AC89-13E9-CAF91059B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756" y="1590582"/>
            <a:ext cx="1093045" cy="4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DDEFD-9059-4DEF-03EB-0EA4F8C8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6CFF7-7DFF-2DBB-8E9B-4BC3FD952CE7}"/>
              </a:ext>
            </a:extLst>
          </p:cNvPr>
          <p:cNvSpPr/>
          <p:nvPr/>
        </p:nvSpPr>
        <p:spPr>
          <a:xfrm>
            <a:off x="3550973" y="1468867"/>
            <a:ext cx="5306700" cy="1403017"/>
          </a:xfrm>
          <a:prstGeom prst="roundRect">
            <a:avLst/>
          </a:prstGeom>
          <a:solidFill>
            <a:srgbClr val="F7F7F7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A848C76-61A3-4438-7DEF-EB214CD06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E522E-4953-01AA-CBDF-674A0546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5" y="2094248"/>
            <a:ext cx="786664" cy="59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0C3F2-C615-9731-62F8-86790498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7" y="1600489"/>
            <a:ext cx="1340849" cy="527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F73C4-B63E-541B-6729-41025008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995" y="2242577"/>
            <a:ext cx="915219" cy="494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0C967-FEAC-EA5B-4EF9-732CF32FC390}"/>
              </a:ext>
            </a:extLst>
          </p:cNvPr>
          <p:cNvSpPr txBox="1"/>
          <p:nvPr/>
        </p:nvSpPr>
        <p:spPr>
          <a:xfrm>
            <a:off x="2896817" y="546194"/>
            <a:ext cx="624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50000"/>
                  </a:schemeClr>
                </a:solidFill>
              </a:rPr>
              <a:t>News Streaming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FEE42-EE06-4F8D-C8B5-D37D48E2C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075" y="1600489"/>
            <a:ext cx="1274562" cy="550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CDD1D-46A9-BD80-400E-C723852F7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480" y="2197115"/>
            <a:ext cx="867782" cy="605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5C41E9-1113-A055-DAC4-AD59DA89F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548" y="1638587"/>
            <a:ext cx="1734889" cy="5278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B02647-E5C7-DE30-E960-DC9EA9BCA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767" y="2197116"/>
            <a:ext cx="1412449" cy="585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2E06F-5EBB-8253-E2CF-06082076E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972" y="2968610"/>
            <a:ext cx="5306701" cy="30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Sunghwan Ki</dc:creator>
  <cp:lastModifiedBy>Sunghwan Ki</cp:lastModifiedBy>
  <cp:revision>2</cp:revision>
  <dcterms:created xsi:type="dcterms:W3CDTF">2025-05-08T19:25:00Z</dcterms:created>
  <dcterms:modified xsi:type="dcterms:W3CDTF">2025-05-09T04:37:54Z</dcterms:modified>
</cp:coreProperties>
</file>