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59"/>
    <p:restoredTop sz="94719"/>
  </p:normalViewPr>
  <p:slideViewPr>
    <p:cSldViewPr snapToGrid="0">
      <p:cViewPr varScale="1">
        <p:scale>
          <a:sx n="108" d="100"/>
          <a:sy n="108" d="100"/>
        </p:scale>
        <p:origin x="224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4C1F-9424-6840-831E-A361CB13829C}" type="datetimeFigureOut"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658249-27CF-8743-A130-D5AD03561D4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53D7-8114-7B2C-524C-3E3C7C271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7BEA1-5774-D973-59D8-2A23AF4F8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9C3D-2C13-6425-F276-1DC9F4484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FE802-4D61-702D-390B-B0C55027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9BAE-16FD-5627-362F-9DFB0484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9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7EA7F-DBE3-F730-A3E2-A0AB68FA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84AD2-EB8B-E456-CC5C-41C52FCABD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D182B-663F-5D5F-B26E-85C79397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7F67-F1B3-8945-0536-4074CF557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F6A1C-9440-2BD0-5E0B-26533A35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463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E94B-7458-5639-5E1B-C3399AA40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67C087-BD39-BE1D-2E94-FAA07EB5D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ED32-96B8-D15E-0C6F-84C710E00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931BB-371C-0448-09E0-9853D1086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8E662-0028-7C1C-70A7-4F6A9EC2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2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57C50-9076-E4F1-0FE9-E36005852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DC854-0A66-E5CE-FB3A-5EE241A91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2E194-5AC8-51C5-77DA-0DC1988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4DCBF-2231-E2E6-9689-18901833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ADB59-8CF6-C10C-8476-15C1E606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15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A911-FBB2-1243-7A1D-424C4AFE7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1DACF-AFED-ABA1-D162-799271745E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24C94-57BA-6A35-19EB-B1498478C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DD51-60EC-2729-C969-D5109EA58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CD54-BC87-C747-5FC2-9C146C6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2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CFDD-B26B-3CF6-D543-EC68CF57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14846-5AFD-2F82-4D09-CE4F7CD31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5308C-7DFF-6E17-FCCB-2B45BACBA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A6F23F-5051-0193-FD46-27BB266F2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CC1B3-3794-4850-6441-76E656C2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74588-BFF1-E0A7-D161-407AD4AC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3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4F2CF-F996-602E-93E4-0978D092E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74034-5FE2-7855-6644-80B816798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161C4-9397-F1D9-6458-37614B672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93DE2-ECED-6A39-09AB-283BBA2AF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EDD02-AF9A-95C9-4222-DE0368604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F0147-45D8-6169-12EF-79EDB770F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08D184-392A-7F92-DAFD-20D06B76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208BD-0239-C860-253B-57C464F6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8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EDE9-A053-C4D9-AA96-A1AAD7A38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23FEE0-3E52-30AF-A75C-58483E31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1E6A6-67B3-5B1D-E56F-7776F5CF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C576B-AC61-7B88-F2FC-56825C5B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F2D0E-78A2-C448-3E2D-7BEFB4A4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57E48-FA85-68E8-BEFD-5D6A8FF5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B5240-D18B-3E0B-82BD-D60C572BB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30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5AAA-EEAF-3FCD-82E3-36A8746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FAEE-31DD-961B-840D-CCAA9A66C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74A51-E220-C33C-BBDE-8F77C5702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9109-4E79-2A70-2170-F8DD760A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8919D3-0D99-AA9C-7376-58EC4B04C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33708-D5E4-9E94-4295-B220F0B9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86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7153A-A411-401F-322C-71AE2B66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7A606-DB56-D5A9-BC97-210B7F67B5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FDA84-9B09-50C4-9FCD-39543A99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99419-48EC-BB82-F955-8D1510DEE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9ED607-2C17-B4AC-E470-4E5833614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A067D-B9D4-63CF-69CB-32BC46F2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C26E36-394F-0A50-9A59-B8C419CE9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3B6A6-1008-33F7-ABD9-09A558EA7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F452F-EC99-2728-EF16-BFFDDF72D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871A6-53C6-114B-B507-0FCEDE06A9A3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E5C5-56E4-B067-BF21-27717F673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086E-2812-F6D5-A4D1-761EEEBB3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B6DC0D-80D1-0349-810A-D96504EDC4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84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1E9986A5-A7D1-4022-BAC0-885FB7A141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1DBA3FD-A547-6BFD-53F3-71098DF552D1}"/>
              </a:ext>
            </a:extLst>
          </p:cNvPr>
          <p:cNvSpPr txBox="1">
            <a:spLocks/>
          </p:cNvSpPr>
          <p:nvPr/>
        </p:nvSpPr>
        <p:spPr>
          <a:xfrm>
            <a:off x="630936" y="4544570"/>
            <a:ext cx="3344528" cy="17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성당 탁구</a:t>
            </a:r>
            <a:r>
              <a:rPr lang="ko-KR" alt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대회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입상하신 모든 분들 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축하</a:t>
            </a:r>
            <a:r>
              <a:rPr lang="ko-KR" alt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드립니다 </a:t>
            </a:r>
            <a:endParaRPr lang="en-US" sz="3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3" name="sketch line">
            <a:extLst>
              <a:ext uri="{FF2B5EF4-FFF2-40B4-BE49-F238E27FC236}">
                <a16:creationId xmlns:a16="http://schemas.microsoft.com/office/drawing/2014/main" id="{D2758DA7-6A89-49A1-B9F5-546D99324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422904" y="5413767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96E320-7CB7-A993-91B2-614044F3094C}"/>
              </a:ext>
            </a:extLst>
          </p:cNvPr>
          <p:cNvSpPr/>
          <p:nvPr/>
        </p:nvSpPr>
        <p:spPr>
          <a:xfrm>
            <a:off x="4413582" y="4544570"/>
            <a:ext cx="7147481" cy="1703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 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배석규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박광덕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쟈스민주</a:t>
            </a:r>
            <a:endParaRPr lang="en-US" altLang="ko-KR" sz="2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ko-KR" alt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  <a:r>
              <a:rPr lang="en-US" altLang="ko-KR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김홍렬</a:t>
            </a:r>
            <a:r>
              <a:rPr lang="en-US" altLang="ko-KR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김윤회</a:t>
            </a:r>
            <a:r>
              <a:rPr lang="en-US" altLang="ko-KR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짐문</a:t>
            </a:r>
            <a:endParaRPr lang="en-US" altLang="ko-KR" sz="22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등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최에녹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주혜정</a:t>
            </a:r>
            <a:r>
              <a:rPr lang="en-US" altLang="ko-KR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2200" b="0" cap="none" spc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임명숙 </a:t>
            </a:r>
            <a:endParaRPr lang="en-US" sz="2200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553417B-53CA-3670-817B-18F195346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05" y="746759"/>
            <a:ext cx="3685559" cy="328809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A32ADA-0F7B-9975-CD5D-AC10FC510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144" y="746760"/>
            <a:ext cx="3786833" cy="328809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0EA172B-9646-FA63-2C2C-E73E66AB2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457" y="777239"/>
            <a:ext cx="3847076" cy="3210533"/>
          </a:xfrm>
          <a:prstGeom prst="rect">
            <a:avLst/>
          </a:prstGeom>
        </p:spPr>
      </p:pic>
      <p:sp>
        <p:nvSpPr>
          <p:cNvPr id="4" name="Freeform 3">
            <a:extLst>
              <a:ext uri="{FF2B5EF4-FFF2-40B4-BE49-F238E27FC236}">
                <a16:creationId xmlns:a16="http://schemas.microsoft.com/office/drawing/2014/main" id="{3474BA16-0392-A1EB-8EC8-17C1EE27E4E9}"/>
              </a:ext>
            </a:extLst>
          </p:cNvPr>
          <p:cNvSpPr/>
          <p:nvPr/>
        </p:nvSpPr>
        <p:spPr>
          <a:xfrm>
            <a:off x="8990582" y="4376931"/>
            <a:ext cx="2200345" cy="1703830"/>
          </a:xfrm>
          <a:custGeom>
            <a:avLst/>
            <a:gdLst/>
            <a:ahLst/>
            <a:cxnLst/>
            <a:rect l="l" t="t" r="r" b="b"/>
            <a:pathLst>
              <a:path w="3869197" h="2926080">
                <a:moveTo>
                  <a:pt x="0" y="0"/>
                </a:moveTo>
                <a:lnTo>
                  <a:pt x="3869197" y="0"/>
                </a:lnTo>
                <a:lnTo>
                  <a:pt x="3869197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2">
            <a:extLst>
              <a:ext uri="{FF2B5EF4-FFF2-40B4-BE49-F238E27FC236}">
                <a16:creationId xmlns:a16="http://schemas.microsoft.com/office/drawing/2014/main" id="{D30B91A9-1997-670B-9753-EE8FB962D9DD}"/>
              </a:ext>
            </a:extLst>
          </p:cNvPr>
          <p:cNvSpPr/>
          <p:nvPr/>
        </p:nvSpPr>
        <p:spPr>
          <a:xfrm>
            <a:off x="217625" y="137159"/>
            <a:ext cx="957151" cy="1177703"/>
          </a:xfrm>
          <a:custGeom>
            <a:avLst/>
            <a:gdLst/>
            <a:ahLst/>
            <a:cxnLst/>
            <a:rect l="l" t="t" r="r" b="b"/>
            <a:pathLst>
              <a:path w="2378105" h="2926080">
                <a:moveTo>
                  <a:pt x="0" y="0"/>
                </a:moveTo>
                <a:lnTo>
                  <a:pt x="2378106" y="0"/>
                </a:lnTo>
                <a:lnTo>
                  <a:pt x="2378106" y="2926080"/>
                </a:lnTo>
                <a:lnTo>
                  <a:pt x="0" y="29260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0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Sunghwan Ki</dc:creator>
  <cp:lastModifiedBy>Sunghwan Ki</cp:lastModifiedBy>
  <cp:revision>3</cp:revision>
  <dcterms:created xsi:type="dcterms:W3CDTF">2025-08-24T03:36:42Z</dcterms:created>
  <dcterms:modified xsi:type="dcterms:W3CDTF">2025-08-24T04:04:32Z</dcterms:modified>
</cp:coreProperties>
</file>