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9D4-1AEE-4AE8-8BF8-B59B3B29DD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B878-F279-4BC4-9BAB-CC3D7FD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1122363"/>
            <a:ext cx="9690100" cy="2387600"/>
          </a:xfrm>
        </p:spPr>
        <p:txBody>
          <a:bodyPr/>
          <a:lstStyle/>
          <a:p>
            <a:r>
              <a:rPr lang="en-US" b="1" dirty="0" err="1" smtClean="0"/>
              <a:t>MedLife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4800" y="4389438"/>
            <a:ext cx="7581900" cy="1262062"/>
          </a:xfrm>
        </p:spPr>
        <p:txBody>
          <a:bodyPr/>
          <a:lstStyle/>
          <a:p>
            <a:r>
              <a:rPr lang="en-US" dirty="0" smtClean="0"/>
              <a:t> - By Kishor </a:t>
            </a:r>
            <a:r>
              <a:rPr lang="en-US" dirty="0" err="1" smtClean="0"/>
              <a:t>Nivalkar</a:t>
            </a:r>
            <a:endParaRPr lang="en-US" dirty="0" smtClean="0"/>
          </a:p>
          <a:p>
            <a:r>
              <a:rPr lang="en-US" smtClean="0"/>
              <a:t>02/04/2019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/>
          <a:lstStyle/>
          <a:p>
            <a:pPr algn="just"/>
            <a:r>
              <a:rPr lang="en-US" dirty="0" smtClean="0"/>
              <a:t>In the current system, if we need some medicines then we go to the shop for buy. </a:t>
            </a:r>
            <a:r>
              <a:rPr lang="en-US" dirty="0" smtClean="0"/>
              <a:t>If the medicine is not available in one shop then we will go to another shop.</a:t>
            </a:r>
            <a:endParaRPr lang="en-US" dirty="0"/>
          </a:p>
          <a:p>
            <a:pPr algn="just"/>
            <a:r>
              <a:rPr lang="en-US" dirty="0" smtClean="0"/>
              <a:t>Purpose System is the solution for customer, here solution is to developing the </a:t>
            </a:r>
            <a:r>
              <a:rPr lang="en-US" dirty="0" err="1" smtClean="0"/>
              <a:t>MedLab</a:t>
            </a:r>
            <a:r>
              <a:rPr lang="en-US" dirty="0" smtClean="0"/>
              <a:t> system.  so </a:t>
            </a:r>
            <a:r>
              <a:rPr lang="en-US" dirty="0" smtClean="0"/>
              <a:t>that it </a:t>
            </a:r>
            <a:r>
              <a:rPr lang="en-US" dirty="0" smtClean="0"/>
              <a:t>is </a:t>
            </a:r>
            <a:r>
              <a:rPr lang="en-US" dirty="0" smtClean="0"/>
              <a:t>easy </a:t>
            </a:r>
            <a:r>
              <a:rPr lang="en-US" dirty="0" smtClean="0"/>
              <a:t>to transact </a:t>
            </a:r>
            <a:r>
              <a:rPr lang="en-US" dirty="0" smtClean="0"/>
              <a:t>your tablets or medicines </a:t>
            </a:r>
            <a:r>
              <a:rPr lang="en-US" dirty="0" smtClean="0"/>
              <a:t>from Shop for customer.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this system, we can search the medicine in different shop that the medicines are currently available are not , we can get trade </a:t>
            </a:r>
            <a:r>
              <a:rPr lang="en-US" dirty="0" smtClean="0"/>
              <a:t>of </a:t>
            </a:r>
            <a:r>
              <a:rPr lang="en-US" dirty="0" smtClean="0"/>
              <a:t>customer and we can buy </a:t>
            </a:r>
            <a:r>
              <a:rPr lang="en-US" dirty="0" smtClean="0"/>
              <a:t>the medicine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Customer is able to find the transaction happen </a:t>
            </a:r>
            <a:r>
              <a:rPr lang="en-US" dirty="0" smtClean="0"/>
              <a:t>in per day.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7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0900" y="84137"/>
            <a:ext cx="10515600" cy="56197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POJO Classes / DTO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83" y="646112"/>
            <a:ext cx="8891545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152400"/>
            <a:ext cx="10515600" cy="56197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Service Interface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02" y="1361898"/>
            <a:ext cx="5540002" cy="3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36525"/>
            <a:ext cx="10515600" cy="56197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Repository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10" y="1169707"/>
            <a:ext cx="6457579" cy="47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900" y="2041525"/>
            <a:ext cx="5219700" cy="2390775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5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MedLife</vt:lpstr>
      <vt:lpstr>Problem Statement</vt:lpstr>
      <vt:lpstr>POJO Classes / DTO</vt:lpstr>
      <vt:lpstr>Service Interface</vt:lpstr>
      <vt:lpstr>Repository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MedLife</dc:title>
  <dc:creator>Nivalkar, Kishor</dc:creator>
  <cp:lastModifiedBy>Nivalkar, Kishor</cp:lastModifiedBy>
  <cp:revision>13</cp:revision>
  <dcterms:created xsi:type="dcterms:W3CDTF">2019-04-01T03:41:07Z</dcterms:created>
  <dcterms:modified xsi:type="dcterms:W3CDTF">2019-04-02T13:42:17Z</dcterms:modified>
</cp:coreProperties>
</file>