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95432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05211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75838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59777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49D4-1AEE-4AE8-8BF8-B59B3B29DD0A}"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12593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549D4-1AEE-4AE8-8BF8-B59B3B29DD0A}"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71737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549D4-1AEE-4AE8-8BF8-B59B3B29DD0A}"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12899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549D4-1AEE-4AE8-8BF8-B59B3B29DD0A}"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05447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549D4-1AEE-4AE8-8BF8-B59B3B29DD0A}"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63090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49D4-1AEE-4AE8-8BF8-B59B3B29DD0A}"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4346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49D4-1AEE-4AE8-8BF8-B59B3B29DD0A}"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75131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549D4-1AEE-4AE8-8BF8-B59B3B29DD0A}" type="datetimeFigureOut">
              <a:rPr lang="en-US" smtClean="0"/>
              <a:t>5/8/2019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DB878-F279-4BC4-9BAB-CC3D7FD219DC}" type="slidenum">
              <a:rPr lang="en-US" smtClean="0"/>
              <a:t>‹#›</a:t>
            </a:fld>
            <a:endParaRPr lang="en-US"/>
          </a:p>
        </p:txBody>
      </p:sp>
    </p:spTree>
    <p:extLst>
      <p:ext uri="{BB962C8B-B14F-4D97-AF65-F5344CB8AC3E}">
        <p14:creationId xmlns:p14="http://schemas.microsoft.com/office/powerpoint/2010/main" val="429465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1122363"/>
            <a:ext cx="9690100" cy="2387600"/>
          </a:xfrm>
        </p:spPr>
        <p:txBody>
          <a:bodyPr/>
          <a:lstStyle/>
          <a:p>
            <a:r>
              <a:rPr lang="en-US" b="1" dirty="0" err="1" smtClean="0"/>
              <a:t>MedLife</a:t>
            </a:r>
            <a:endParaRPr lang="en-US" b="1" dirty="0"/>
          </a:p>
        </p:txBody>
      </p:sp>
      <p:sp>
        <p:nvSpPr>
          <p:cNvPr id="3" name="Subtitle 2"/>
          <p:cNvSpPr>
            <a:spLocks noGrp="1"/>
          </p:cNvSpPr>
          <p:nvPr>
            <p:ph type="subTitle" idx="1"/>
          </p:nvPr>
        </p:nvSpPr>
        <p:spPr>
          <a:xfrm>
            <a:off x="5384800" y="4389438"/>
            <a:ext cx="7581900" cy="1262062"/>
          </a:xfrm>
        </p:spPr>
        <p:txBody>
          <a:bodyPr/>
          <a:lstStyle/>
          <a:p>
            <a:r>
              <a:rPr lang="en-US" dirty="0" smtClean="0"/>
              <a:t> - By </a:t>
            </a:r>
            <a:r>
              <a:rPr lang="en-US" smtClean="0"/>
              <a:t>Kishor Nivalkar</a:t>
            </a:r>
            <a:endParaRPr lang="en-US" dirty="0" smtClean="0"/>
          </a:p>
        </p:txBody>
      </p:sp>
    </p:spTree>
    <p:extLst>
      <p:ext uri="{BB962C8B-B14F-4D97-AF65-F5344CB8AC3E}">
        <p14:creationId xmlns:p14="http://schemas.microsoft.com/office/powerpoint/2010/main" val="1098737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6500"/>
            <a:ext cx="10515600" cy="4970463"/>
          </a:xfrm>
        </p:spPr>
        <p:txBody>
          <a:bodyPr/>
          <a:lstStyle/>
          <a:p>
            <a:pPr algn="just"/>
            <a:r>
              <a:rPr lang="en-US" dirty="0" smtClean="0"/>
              <a:t>In the current system, if we need some medicines then we go to the shop for buy. If the medicine is not available in one shop then we will go to another shop.</a:t>
            </a:r>
            <a:endParaRPr lang="en-US" dirty="0"/>
          </a:p>
          <a:p>
            <a:pPr algn="just"/>
            <a:r>
              <a:rPr lang="en-US" dirty="0" smtClean="0"/>
              <a:t>Purpose System is the solution for customer, here solution is to developing the </a:t>
            </a:r>
            <a:r>
              <a:rPr lang="en-US" dirty="0" err="1" smtClean="0"/>
              <a:t>MedLife</a:t>
            </a:r>
            <a:r>
              <a:rPr lang="en-US" dirty="0" smtClean="0"/>
              <a:t> </a:t>
            </a:r>
            <a:r>
              <a:rPr lang="en-US" dirty="0" smtClean="0"/>
              <a:t>system.  so that it is easy to transact your tablets or medicines from Shop for customer.</a:t>
            </a:r>
          </a:p>
          <a:p>
            <a:pPr algn="just"/>
            <a:r>
              <a:rPr lang="en-US" dirty="0" smtClean="0"/>
              <a:t>In this system, we can search the medicine in different shop that the medicines are currently available are not , we can get trade of customer and we can buy the medicine.</a:t>
            </a:r>
          </a:p>
          <a:p>
            <a:pPr algn="just"/>
            <a:r>
              <a:rPr lang="en-US" dirty="0" smtClean="0"/>
              <a:t>Customer is able to find the transaction happen in given day.</a:t>
            </a:r>
          </a:p>
          <a:p>
            <a:endParaRPr lang="en-US" dirty="0" smtClean="0"/>
          </a:p>
          <a:p>
            <a:endParaRPr lang="en-US" dirty="0"/>
          </a:p>
        </p:txBody>
      </p:sp>
      <p:sp>
        <p:nvSpPr>
          <p:cNvPr id="5" name="Title 1"/>
          <p:cNvSpPr>
            <a:spLocks noGrp="1"/>
          </p:cNvSpPr>
          <p:nvPr>
            <p:ph type="title"/>
          </p:nvPr>
        </p:nvSpPr>
        <p:spPr>
          <a:xfrm>
            <a:off x="838200" y="365125"/>
            <a:ext cx="10515600" cy="561975"/>
          </a:xfrm>
        </p:spPr>
        <p:txBody>
          <a:bodyPr>
            <a:normAutofit fontScale="90000"/>
          </a:bodyPr>
          <a:lstStyle/>
          <a:p>
            <a:pPr algn="ctr"/>
            <a:r>
              <a:rPr lang="en-US" b="1" dirty="0" smtClean="0"/>
              <a:t>Problem Statement</a:t>
            </a:r>
            <a:endParaRPr lang="en-US" b="1" dirty="0"/>
          </a:p>
        </p:txBody>
      </p:sp>
    </p:spTree>
    <p:extLst>
      <p:ext uri="{BB962C8B-B14F-4D97-AF65-F5344CB8AC3E}">
        <p14:creationId xmlns:p14="http://schemas.microsoft.com/office/powerpoint/2010/main" val="298073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0900" y="84137"/>
            <a:ext cx="10515600" cy="561975"/>
          </a:xfrm>
        </p:spPr>
        <p:txBody>
          <a:bodyPr>
            <a:normAutofit/>
          </a:bodyPr>
          <a:lstStyle/>
          <a:p>
            <a:pPr algn="ctr"/>
            <a:r>
              <a:rPr lang="en-US" sz="2000" b="1" dirty="0" smtClean="0"/>
              <a:t>POJO Classes / DTO</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856" y="482600"/>
            <a:ext cx="8675687" cy="6375400"/>
          </a:xfrm>
          <a:prstGeom prst="rect">
            <a:avLst/>
          </a:prstGeom>
        </p:spPr>
      </p:pic>
    </p:spTree>
    <p:extLst>
      <p:ext uri="{BB962C8B-B14F-4D97-AF65-F5344CB8AC3E}">
        <p14:creationId xmlns:p14="http://schemas.microsoft.com/office/powerpoint/2010/main" val="309491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52400"/>
            <a:ext cx="10515600" cy="561975"/>
          </a:xfrm>
        </p:spPr>
        <p:txBody>
          <a:bodyPr>
            <a:noAutofit/>
          </a:bodyPr>
          <a:lstStyle/>
          <a:p>
            <a:pPr algn="ctr"/>
            <a:r>
              <a:rPr lang="en-US" sz="2000" b="1" dirty="0" smtClean="0"/>
              <a:t>Service Interface</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12" y="2290614"/>
            <a:ext cx="10917174" cy="2509986"/>
          </a:xfrm>
          <a:prstGeom prst="rect">
            <a:avLst/>
          </a:prstGeom>
        </p:spPr>
      </p:pic>
    </p:spTree>
    <p:extLst>
      <p:ext uri="{BB962C8B-B14F-4D97-AF65-F5344CB8AC3E}">
        <p14:creationId xmlns:p14="http://schemas.microsoft.com/office/powerpoint/2010/main" val="274954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136525"/>
            <a:ext cx="10515600" cy="561975"/>
          </a:xfrm>
        </p:spPr>
        <p:txBody>
          <a:bodyPr>
            <a:normAutofit/>
          </a:bodyPr>
          <a:lstStyle/>
          <a:p>
            <a:pPr algn="ctr"/>
            <a:r>
              <a:rPr lang="en-US" sz="2000" b="1" dirty="0" smtClean="0"/>
              <a:t>Repository Interface</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2216004"/>
            <a:ext cx="10860016" cy="2394096"/>
          </a:xfrm>
          <a:prstGeom prst="rect">
            <a:avLst/>
          </a:prstGeom>
        </p:spPr>
      </p:pic>
    </p:spTree>
    <p:extLst>
      <p:ext uri="{BB962C8B-B14F-4D97-AF65-F5344CB8AC3E}">
        <p14:creationId xmlns:p14="http://schemas.microsoft.com/office/powerpoint/2010/main" val="39735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2041525"/>
            <a:ext cx="5219700" cy="2390775"/>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285655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133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MedLife</vt:lpstr>
      <vt:lpstr>Problem Statement</vt:lpstr>
      <vt:lpstr>POJO Classes / DTO</vt:lpstr>
      <vt:lpstr>Service Interface</vt:lpstr>
      <vt:lpstr>Repository Interface</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MedLife</dc:title>
  <dc:creator>Nivalkar, Kishor</dc:creator>
  <cp:lastModifiedBy>Nivalkar, Kishor</cp:lastModifiedBy>
  <cp:revision>30</cp:revision>
  <dcterms:created xsi:type="dcterms:W3CDTF">2019-04-01T03:41:07Z</dcterms:created>
  <dcterms:modified xsi:type="dcterms:W3CDTF">2019-05-08T12:21:01Z</dcterms:modified>
</cp:coreProperties>
</file>