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FEB-C670-9CD3-229D-A34C8A95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32877-724A-7F00-794C-06867C3C2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1319-9D05-3E14-1D5A-5299793F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5672-0ACE-7593-DC67-BBDF704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EB0A-085B-D665-C4A8-7D525DA0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EC78-916D-8BBB-8A95-40BA7609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FB2EE-EDA4-80B1-F8EB-FAEA2EB5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EC66-3C07-A010-9920-D4120F69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06D5-D295-FABD-39C6-B24FE9A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B3F9-36BC-86CA-06D7-D26A0EC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F496D-DBF2-5F5F-027B-2F3244377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11792-EBB3-DCD0-3FF4-F2F41C18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CF9C-CF2C-EDC6-75E5-045BDBE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7A23-EF14-11D8-9F57-B01E2EBE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4D809-F560-DAC5-43F4-5FFD0C1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E8E5-846E-84A2-2C19-C7A4B52E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F47E-941D-C952-4632-A064D1B2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6EBB-4B94-F585-8E63-8DE73AD8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5771-FD37-F600-478E-769E8C75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AFC3-78E4-98D9-8F0C-0C81D58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7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9CA-F071-4F3B-D0FD-3DF7ADD8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827C-8E3D-2EE7-EEFE-0B2B96FA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EE85-4BBC-8511-4C78-92112838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7BE3-1DC2-1859-87E1-A2AEAF26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73F8-4F59-7CDF-6674-EA082D0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3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2F9D-FC44-266B-8910-43447FE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C8D0-844B-FFB3-964C-8AC151D41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C089C-D4BA-6A58-AF78-411FF6BD0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F03B-9A50-4D27-90BD-5ADEB845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6EFF-2C27-22B7-D42E-817B46E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035C-C7D6-DC11-A26C-43FD281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604F-3088-FA6C-4366-FB0394D2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512A-CF28-8113-4C13-2455ACDA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58333-AED6-4F4B-2D81-27F6B117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DED37-E333-D1F3-C62C-AB1C1A36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EDF61-2468-FC7D-3972-F380E7FA8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DE5A-F411-60C7-E05C-DC424B7A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2634-0D5F-B94B-E2F6-CCF88AF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9E1A7-1899-B34B-7085-A806FC9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E96-7FCC-3DEC-E7DC-2639CB81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0E17-4D9D-7C7C-EE0A-B5C223ED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D94B4-E60A-E51C-0982-16121A0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EA6B-A076-0362-D9BE-A26BE20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302B-8A3A-8E27-905A-6F5BFF76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B59C1-A1D5-898C-CCAC-24274556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1F6C-DDDD-4390-1877-23EFAEA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1A65-C96E-CAAD-3DFA-13DF4F04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E050-B190-A6E4-605E-C5CD9DEA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C530-28D5-E918-E2DB-89B12020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2C48-75D4-45C6-8CAB-CBEE0CC5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CF1C-B823-BEAB-B2E0-CA0D066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F911-8DE7-4FA6-E944-5BE24ADF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24C2-EF0E-C443-5D50-DABC69A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2CD16-CC12-5A8E-9ACE-10C836388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E8E8D-45C9-53CB-A155-FB6411E2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351A-D7F5-61DC-6F3D-3EF2611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51D1-427A-8E29-28DC-3CDC4CD9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FFC4-5469-EBFB-2402-44C7D624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60020-6CAA-B6B1-DB3E-D0EE813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913D-35A2-7E97-3549-22E25A062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C1BA-54DD-066B-68FE-68BF6632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B0B7-0AC4-4C32-8A43-B76FA806A77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AB32-83C4-2A69-CA26-71576262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BA34-38EB-BA95-32AB-4EAA842E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0700-9AF8-4330-8A92-C39E969D6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A20B-BDF1-CE41-3A82-09311649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RECAP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A656-8D8A-4B0E-3C73-F6B7435E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Week 0 </a:t>
            </a:r>
          </a:p>
          <a:p>
            <a:r>
              <a:rPr lang="en-US" dirty="0"/>
              <a:t> Problem finding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 1</a:t>
            </a:r>
          </a:p>
          <a:p>
            <a:r>
              <a:rPr lang="en-US" dirty="0"/>
              <a:t>Live Media Broadcast delay . </a:t>
            </a:r>
          </a:p>
          <a:p>
            <a:r>
              <a:rPr lang="en-US" dirty="0"/>
              <a:t>Concern : Hashing technique (Round Robin O(1) ) why still it is suffering from delay ? Because of the inefficient resource utilization .</a:t>
            </a:r>
          </a:p>
          <a:p>
            <a:r>
              <a:rPr lang="en-US" dirty="0"/>
              <a:t>Proposed Solution : MLFQ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Week 2</a:t>
            </a:r>
          </a:p>
          <a:p>
            <a:r>
              <a:rPr lang="en-IN" dirty="0"/>
              <a:t>Prove SFQ is the Culprit . </a:t>
            </a:r>
          </a:p>
          <a:p>
            <a:r>
              <a:rPr lang="en-IN" dirty="0"/>
              <a:t>Done with the help of 1993 Report of NASA &amp; GSOC report 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Week 3 </a:t>
            </a:r>
          </a:p>
          <a:p>
            <a:r>
              <a:rPr lang="en-IN" dirty="0"/>
              <a:t>Solution design </a:t>
            </a:r>
          </a:p>
          <a:p>
            <a:r>
              <a:rPr lang="en-IN" dirty="0"/>
              <a:t>1 Experiment : By applying Hashing inside MLFQ . 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Week 4 </a:t>
            </a:r>
          </a:p>
          <a:p>
            <a:r>
              <a:rPr lang="en-IN" dirty="0"/>
              <a:t>2 Experiment : By applying multithread concept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47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94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RECAP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: </dc:title>
  <dc:creator>1025_Balkishan bajpay</dc:creator>
  <cp:lastModifiedBy>1025_Balkishan bajpay</cp:lastModifiedBy>
  <cp:revision>1</cp:revision>
  <dcterms:created xsi:type="dcterms:W3CDTF">2024-04-30T12:05:08Z</dcterms:created>
  <dcterms:modified xsi:type="dcterms:W3CDTF">2024-05-01T08:40:32Z</dcterms:modified>
</cp:coreProperties>
</file>