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UTMART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00D02F6-ED1E-4704-8154-C0D44860D82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UT MART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0397C82-B7E0-40B1-9F84-738B8F30224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10/8/2021 5:30:33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ly Sales" id="2" name="slide2">
            <a:extLst>
              <a:ext uri="{FF2B5EF4-FFF2-40B4-BE49-F238E27FC236}">
                <a16:creationId xmlns:a16="http://schemas.microsoft.com/office/drawing/2014/main" id="{9D1AE0A8-1303-439A-B608-7EF311AAE0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314" y="0"/>
            <a:ext cx="9267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Category" id="3" name="slide3">
            <a:extLst>
              <a:ext uri="{FF2B5EF4-FFF2-40B4-BE49-F238E27FC236}">
                <a16:creationId xmlns:a16="http://schemas.microsoft.com/office/drawing/2014/main" id="{812EA94D-706D-409E-9BA7-960532F8AF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0"/>
            <a:ext cx="1046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duct sold per order" id="4" name="slide4">
            <a:extLst>
              <a:ext uri="{FF2B5EF4-FFF2-40B4-BE49-F238E27FC236}">
                <a16:creationId xmlns:a16="http://schemas.microsoft.com/office/drawing/2014/main" id="{B882DB7D-57BD-42F8-9287-37C477336F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0"/>
            <a:ext cx="1046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Map" id="5" name="slide5">
            <a:extLst>
              <a:ext uri="{FF2B5EF4-FFF2-40B4-BE49-F238E27FC236}">
                <a16:creationId xmlns:a16="http://schemas.microsoft.com/office/drawing/2014/main" id="{F59543EA-F828-4947-99FD-CD50319C88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71" y="0"/>
            <a:ext cx="104720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Card" id="6" name="slide6">
            <a:extLst>
              <a:ext uri="{FF2B5EF4-FFF2-40B4-BE49-F238E27FC236}">
                <a16:creationId xmlns:a16="http://schemas.microsoft.com/office/drawing/2014/main" id="{633BD964-954F-4EC8-8122-5233E6EE94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885" y="0"/>
            <a:ext cx="93762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ity Card" id="7" name="slide7">
            <a:extLst>
              <a:ext uri="{FF2B5EF4-FFF2-40B4-BE49-F238E27FC236}">
                <a16:creationId xmlns:a16="http://schemas.microsoft.com/office/drawing/2014/main" id="{0F85DDA3-ACC2-4D55-B116-59B9ABC96D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885" y="0"/>
            <a:ext cx="93762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Card" id="8" name="slide8">
            <a:extLst>
              <a:ext uri="{FF2B5EF4-FFF2-40B4-BE49-F238E27FC236}">
                <a16:creationId xmlns:a16="http://schemas.microsoft.com/office/drawing/2014/main" id="{03CEF7E0-6CFD-4F43-85DB-A545A111708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885" y="0"/>
            <a:ext cx="93762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9" name="slide9">
            <a:extLst>
              <a:ext uri="{FF2B5EF4-FFF2-40B4-BE49-F238E27FC236}">
                <a16:creationId xmlns:a16="http://schemas.microsoft.com/office/drawing/2014/main" id="{B173FE37-542A-45C9-BC9F-E5E71D4CB9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05" y="0"/>
            <a:ext cx="99093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2021-10-08T17:30:35Z</dcterms:created>
  <dcterms:modified xsi:type="dcterms:W3CDTF">2021-10-08T17:30:35Z</dcterms:modified>
</cp:coreProperties>
</file>