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C3D6-1A8D-40C6-AF61-6101C3F9D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00D8-7266-437C-9A96-B9240B92B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F804-0BD3-4EAB-BDDB-C829ED7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D609-0ABB-4CAE-8EB1-CB337E48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67DB-B65E-40B0-9975-0AB37D53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385-EBAD-427E-A4C9-77E1460D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09124-FAD2-4C0F-8E8C-DB8E8A87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CA31-9EB0-4207-803A-29A3A38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7DBC-DF36-4E55-9774-FE1DA3C5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126F-FA05-4933-AB0C-7384AFEA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B3A86-535F-465E-A9FA-24BE73FA0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CACFC-0262-4C3C-9F18-34E6E8DB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0198-3513-4634-8D04-5ADE7262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9081-B017-4693-B691-E48CF45F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82B7-E30A-4A9A-BA8C-9146A684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15A-E1E5-4679-BA6A-3FBDC12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D6A6-BFA4-403B-8841-770C434D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7DB0-1181-4733-A898-AFE60E8B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30B3-103E-4E69-88FB-037AE6DE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A750-4A3C-4F19-981B-41245A69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8F27-E7FD-4405-853F-82F7DF37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55CE-E4E8-4D8F-B772-55C7FCD3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76EC-EA01-45B9-8417-461856B8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BC0A-0280-4E3F-BB39-3F7DE017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67D7-B3CA-4024-AC88-7F244C5A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39C2-9342-46C3-9A23-F1C144A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CCCF-A521-4236-B93C-4A062DFA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2CE72-67F7-4C98-A9B1-E672E050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5497-6791-4784-805E-EC1EE075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7C8CA-31AC-45D9-8DD9-63FCDF82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B9FC-72A6-4220-BD1C-FEB72118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0401-17B4-42AC-AAED-962E408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DC37-E3E8-42FC-98EF-6B770221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DC32-0182-4B69-B8E2-4DA7F788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17F62-A346-4839-8BB0-0BE7623E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32997-5252-4238-B684-4E775B343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A6FF2-231E-476D-AB76-811CA6A0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EF2FA-78A7-4347-BBC5-36EC95B5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65A19-1E1E-40B5-9CDD-DF4A6852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B93B-7C73-4401-AD30-40B78BDF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31135-C9F4-4AFC-B4A0-D4471897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DA483-C8FC-4FFE-B221-5EE85EA1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F618-5E13-4C4D-9A1B-A816DB1C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7B94F-7F73-4915-8922-D76D50BF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4C9-EA62-4BA2-848B-C0582AC8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AD015-7D5E-4BFF-BE46-DE41E79A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298B-D94F-4569-9865-C9ED5A0E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CAB1-EB87-4283-A1E5-A631A8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4782-E829-4490-BDC4-FF463817F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10963-8919-4474-9F29-503ADD8F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B8352-A7F9-4884-869A-28010208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D302-7E69-4799-BD66-E7CD92C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F40B-86C8-4607-8AD1-3DCEE25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D2A3B-EC05-43CD-8EB7-06A022691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81F8-102C-4A98-9C46-B045E54D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6462-5298-4897-8B3B-1B73F97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DD27E-8EDB-48D6-80A7-D991732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E2ABC-4784-42CA-8CC8-CAEDD487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A38BE-1FFB-4547-8AB8-6541A718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83153-F021-4261-BBD1-6E69A809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1EFB-0CBB-4D26-B554-E3132783D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45BF-5155-497A-A95E-36BAE526ED96}" type="datetimeFigureOut">
              <a:rPr lang="en-US" smtClean="0"/>
              <a:t>19-Jan-23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A7A3-B16B-431C-A221-905C2C5E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690D-BCC2-4DBA-B68D-F6B13DE9A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8EFD-5B31-469B-A3AF-DDEB6708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100+%20Java%20Programs%20with%20Output_%20Useful%20collection%20of%20Java%20Programs%20(%20PDFDrive%20)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B94C3-E82D-4F8B-B45D-90750008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7097A-6A91-468B-86A1-3815039B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209" y="1825625"/>
            <a:ext cx="2194769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0D17B-EE4D-4D72-8DCB-928E3BA8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51" y="1690689"/>
            <a:ext cx="6063448" cy="428034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5640B54-D0DB-48C2-93E6-04D965706153}"/>
              </a:ext>
            </a:extLst>
          </p:cNvPr>
          <p:cNvSpPr/>
          <p:nvPr/>
        </p:nvSpPr>
        <p:spPr>
          <a:xfrm>
            <a:off x="6620256" y="1517904"/>
            <a:ext cx="2020824" cy="98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LEARN</a:t>
            </a:r>
          </a:p>
        </p:txBody>
      </p:sp>
    </p:spTree>
    <p:extLst>
      <p:ext uri="{BB962C8B-B14F-4D97-AF65-F5344CB8AC3E}">
        <p14:creationId xmlns:p14="http://schemas.microsoft.com/office/powerpoint/2010/main" val="23588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14E6-568B-4B6B-AFD8-E7CA6110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5C6164-99D5-4A7D-959D-2E9EDDB52E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r="7908"/>
          <a:stretch>
            <a:fillRect/>
          </a:stretch>
        </p:blipFill>
        <p:spPr>
          <a:xfrm>
            <a:off x="4029091" y="1147223"/>
            <a:ext cx="602043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716D8-A40B-4260-AA82-A364110F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2D ARRAY</a:t>
            </a:r>
          </a:p>
          <a:p>
            <a:r>
              <a:rPr lang="en-US" dirty="0"/>
              <a:t>1D ARRAY</a:t>
            </a:r>
          </a:p>
          <a:p>
            <a:r>
              <a:rPr lang="en-US" dirty="0"/>
              <a:t>ARRAYLIST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6C75E-11FB-4883-8E5C-0308C6A29F56}"/>
              </a:ext>
            </a:extLst>
          </p:cNvPr>
          <p:cNvSpPr txBox="1"/>
          <p:nvPr/>
        </p:nvSpPr>
        <p:spPr>
          <a:xfrm>
            <a:off x="8416030" y="6489577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NEXT</a:t>
            </a:r>
            <a:r>
              <a:rPr lang="en-US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EF9D35-6AC0-4DA2-8306-C10E74D2857C}"/>
              </a:ext>
            </a:extLst>
          </p:cNvPr>
          <p:cNvSpPr/>
          <p:nvPr/>
        </p:nvSpPr>
        <p:spPr>
          <a:xfrm>
            <a:off x="9064101" y="6596109"/>
            <a:ext cx="284085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8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JAVA TUTORIAL</vt:lpstr>
      <vt:lpstr>ARRAY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</dc:title>
  <dc:creator>lenovo</dc:creator>
  <cp:lastModifiedBy>lenovo</cp:lastModifiedBy>
  <cp:revision>2</cp:revision>
  <dcterms:created xsi:type="dcterms:W3CDTF">2023-01-19T02:36:05Z</dcterms:created>
  <dcterms:modified xsi:type="dcterms:W3CDTF">2023-01-19T02:43:15Z</dcterms:modified>
</cp:coreProperties>
</file>