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4"/>
  </p:notesMasterIdLst>
  <p:sldIdLst>
    <p:sldId id="256" r:id="rId2"/>
    <p:sldId id="257" r:id="rId3"/>
    <p:sldId id="272" r:id="rId4"/>
    <p:sldId id="273" r:id="rId5"/>
    <p:sldId id="287" r:id="rId6"/>
    <p:sldId id="288" r:id="rId7"/>
    <p:sldId id="266" r:id="rId8"/>
    <p:sldId id="281" r:id="rId9"/>
    <p:sldId id="285" r:id="rId10"/>
    <p:sldId id="269" r:id="rId11"/>
    <p:sldId id="284" r:id="rId12"/>
    <p:sldId id="283" r:id="rId13"/>
    <p:sldId id="276" r:id="rId14"/>
    <p:sldId id="274" r:id="rId15"/>
    <p:sldId id="277" r:id="rId16"/>
    <p:sldId id="267" r:id="rId17"/>
    <p:sldId id="282" r:id="rId18"/>
    <p:sldId id="270" r:id="rId19"/>
    <p:sldId id="268" r:id="rId20"/>
    <p:sldId id="279" r:id="rId21"/>
    <p:sldId id="280" r:id="rId22"/>
    <p:sldId id="275"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20726-D142-4136-8A0E-8B597477F74D}" v="67" dt="2024-07-19T06:42:23.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98" autoAdjust="0"/>
  </p:normalViewPr>
  <p:slideViewPr>
    <p:cSldViewPr snapToGrid="0">
      <p:cViewPr varScale="1">
        <p:scale>
          <a:sx n="62" d="100"/>
          <a:sy n="62" d="100"/>
        </p:scale>
        <p:origin x="1042"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AN KUMAR S D" userId="0e3697cdcce3cb36" providerId="LiveId" clId="{6FC20726-D142-4136-8A0E-8B597477F74D}"/>
    <pc:docChg chg="undo custSel addSld delSld modSld sldOrd">
      <pc:chgData name="KISHAN KUMAR S D" userId="0e3697cdcce3cb36" providerId="LiveId" clId="{6FC20726-D142-4136-8A0E-8B597477F74D}" dt="2024-07-19T06:44:32.669" v="895" actId="1076"/>
      <pc:docMkLst>
        <pc:docMk/>
      </pc:docMkLst>
      <pc:sldChg chg="modSp mod">
        <pc:chgData name="KISHAN KUMAR S D" userId="0e3697cdcce3cb36" providerId="LiveId" clId="{6FC20726-D142-4136-8A0E-8B597477F74D}" dt="2024-07-19T06:31:13.541" v="645" actId="20577"/>
        <pc:sldMkLst>
          <pc:docMk/>
          <pc:sldMk cId="0" sldId="256"/>
        </pc:sldMkLst>
        <pc:spChg chg="mod">
          <ac:chgData name="KISHAN KUMAR S D" userId="0e3697cdcce3cb36" providerId="LiveId" clId="{6FC20726-D142-4136-8A0E-8B597477F74D}" dt="2024-07-19T06:31:13.541" v="645" actId="20577"/>
          <ac:spMkLst>
            <pc:docMk/>
            <pc:sldMk cId="0" sldId="256"/>
            <ac:spMk id="2" creationId="{52F5642A-CBAD-6EE0-2796-D807106F41AE}"/>
          </ac:spMkLst>
        </pc:spChg>
        <pc:spChg chg="mod">
          <ac:chgData name="KISHAN KUMAR S D" userId="0e3697cdcce3cb36" providerId="LiveId" clId="{6FC20726-D142-4136-8A0E-8B597477F74D}" dt="2024-07-19T06:28:59.926" v="587" actId="20577"/>
          <ac:spMkLst>
            <pc:docMk/>
            <pc:sldMk cId="0" sldId="256"/>
            <ac:spMk id="4" creationId="{60C1A9E8-6E16-E2D0-7D46-FE5CC88DA4CD}"/>
          </ac:spMkLst>
        </pc:spChg>
      </pc:sldChg>
      <pc:sldChg chg="modSp mod">
        <pc:chgData name="KISHAN KUMAR S D" userId="0e3697cdcce3cb36" providerId="LiveId" clId="{6FC20726-D142-4136-8A0E-8B597477F74D}" dt="2024-07-14T15:49:35.894" v="465" actId="1076"/>
        <pc:sldMkLst>
          <pc:docMk/>
          <pc:sldMk cId="0" sldId="257"/>
        </pc:sldMkLst>
        <pc:spChg chg="mod">
          <ac:chgData name="KISHAN KUMAR S D" userId="0e3697cdcce3cb36" providerId="LiveId" clId="{6FC20726-D142-4136-8A0E-8B597477F74D}" dt="2024-07-14T15:49:35.894" v="465" actId="1076"/>
          <ac:spMkLst>
            <pc:docMk/>
            <pc:sldMk cId="0" sldId="257"/>
            <ac:spMk id="4" creationId="{0DD1B024-A854-D319-379D-4A1DD55F110E}"/>
          </ac:spMkLst>
        </pc:spChg>
      </pc:sldChg>
      <pc:sldChg chg="addSp delSp modSp mod">
        <pc:chgData name="KISHAN KUMAR S D" userId="0e3697cdcce3cb36" providerId="LiveId" clId="{6FC20726-D142-4136-8A0E-8B597477F74D}" dt="2024-07-19T06:42:38.836" v="823" actId="20577"/>
        <pc:sldMkLst>
          <pc:docMk/>
          <pc:sldMk cId="3775805261" sldId="266"/>
        </pc:sldMkLst>
        <pc:spChg chg="del">
          <ac:chgData name="KISHAN KUMAR S D" userId="0e3697cdcce3cb36" providerId="LiveId" clId="{6FC20726-D142-4136-8A0E-8B597477F74D}" dt="2024-07-14T15:17:01.519" v="9" actId="478"/>
          <ac:spMkLst>
            <pc:docMk/>
            <pc:sldMk cId="3775805261" sldId="266"/>
            <ac:spMk id="2" creationId="{5868D9E7-7641-1B7D-7D0E-E787222FE6E0}"/>
          </ac:spMkLst>
        </pc:spChg>
        <pc:spChg chg="add del mod">
          <ac:chgData name="KISHAN KUMAR S D" userId="0e3697cdcce3cb36" providerId="LiveId" clId="{6FC20726-D142-4136-8A0E-8B597477F74D}" dt="2024-07-14T15:24:43.225" v="87"/>
          <ac:spMkLst>
            <pc:docMk/>
            <pc:sldMk cId="3775805261" sldId="266"/>
            <ac:spMk id="4" creationId="{844E2F20-DEE9-CB69-CDD1-651769303ECA}"/>
          </ac:spMkLst>
        </pc:spChg>
        <pc:spChg chg="add">
          <ac:chgData name="KISHAN KUMAR S D" userId="0e3697cdcce3cb36" providerId="LiveId" clId="{6FC20726-D142-4136-8A0E-8B597477F74D}" dt="2024-07-14T15:23:47.807" v="56"/>
          <ac:spMkLst>
            <pc:docMk/>
            <pc:sldMk cId="3775805261" sldId="266"/>
            <ac:spMk id="5" creationId="{B81F05E4-808E-8152-5198-EC25CED11AF7}"/>
          </ac:spMkLst>
        </pc:spChg>
        <pc:spChg chg="add mod">
          <ac:chgData name="KISHAN KUMAR S D" userId="0e3697cdcce3cb36" providerId="LiveId" clId="{6FC20726-D142-4136-8A0E-8B597477F74D}" dt="2024-07-19T06:42:38.836" v="823" actId="20577"/>
          <ac:spMkLst>
            <pc:docMk/>
            <pc:sldMk cId="3775805261" sldId="266"/>
            <ac:spMk id="6" creationId="{9A5146A2-4934-D0E2-8E1D-A8DB90E72830}"/>
          </ac:spMkLst>
        </pc:spChg>
      </pc:sldChg>
      <pc:sldChg chg="addSp delSp modSp mod ord">
        <pc:chgData name="KISHAN KUMAR S D" userId="0e3697cdcce3cb36" providerId="LiveId" clId="{6FC20726-D142-4136-8A0E-8B597477F74D}" dt="2024-07-19T06:30:18.247" v="602"/>
        <pc:sldMkLst>
          <pc:docMk/>
          <pc:sldMk cId="1321742237" sldId="267"/>
        </pc:sldMkLst>
        <pc:spChg chg="add mod">
          <ac:chgData name="KISHAN KUMAR S D" userId="0e3697cdcce3cb36" providerId="LiveId" clId="{6FC20726-D142-4136-8A0E-8B597477F74D}" dt="2024-07-14T15:53:00.262" v="527" actId="1076"/>
          <ac:spMkLst>
            <pc:docMk/>
            <pc:sldMk cId="1321742237" sldId="267"/>
            <ac:spMk id="2" creationId="{71A85725-FE27-EA68-46C3-A50889201120}"/>
          </ac:spMkLst>
        </pc:spChg>
        <pc:spChg chg="del mod">
          <ac:chgData name="KISHAN KUMAR S D" userId="0e3697cdcce3cb36" providerId="LiveId" clId="{6FC20726-D142-4136-8A0E-8B597477F74D}" dt="2024-07-14T15:48:18.840" v="338"/>
          <ac:spMkLst>
            <pc:docMk/>
            <pc:sldMk cId="1321742237" sldId="267"/>
            <ac:spMk id="4" creationId="{6B186776-CDA9-D55D-01E9-8BB93CA93E8F}"/>
          </ac:spMkLst>
        </pc:spChg>
      </pc:sldChg>
      <pc:sldChg chg="modSp mod ord">
        <pc:chgData name="KISHAN KUMAR S D" userId="0e3697cdcce3cb36" providerId="LiveId" clId="{6FC20726-D142-4136-8A0E-8B597477F74D}" dt="2024-07-19T06:29:32.551" v="591"/>
        <pc:sldMkLst>
          <pc:docMk/>
          <pc:sldMk cId="3146733027" sldId="268"/>
        </pc:sldMkLst>
        <pc:spChg chg="mod">
          <ac:chgData name="KISHAN KUMAR S D" userId="0e3697cdcce3cb36" providerId="LiveId" clId="{6FC20726-D142-4136-8A0E-8B597477F74D}" dt="2024-07-14T15:34:46.964" v="229" actId="2710"/>
          <ac:spMkLst>
            <pc:docMk/>
            <pc:sldMk cId="3146733027" sldId="268"/>
            <ac:spMk id="2" creationId="{26B3371C-B9AC-275E-6A29-E3B1A989E573}"/>
          </ac:spMkLst>
        </pc:spChg>
      </pc:sldChg>
      <pc:sldChg chg="addSp modSp mod">
        <pc:chgData name="KISHAN KUMAR S D" userId="0e3697cdcce3cb36" providerId="LiveId" clId="{6FC20726-D142-4136-8A0E-8B597477F74D}" dt="2024-07-19T06:33:04.885" v="664" actId="2710"/>
        <pc:sldMkLst>
          <pc:docMk/>
          <pc:sldMk cId="307568851" sldId="269"/>
        </pc:sldMkLst>
        <pc:spChg chg="add mod">
          <ac:chgData name="KISHAN KUMAR S D" userId="0e3697cdcce3cb36" providerId="LiveId" clId="{6FC20726-D142-4136-8A0E-8B597477F74D}" dt="2024-07-19T06:33:04.885" v="664" actId="2710"/>
          <ac:spMkLst>
            <pc:docMk/>
            <pc:sldMk cId="307568851" sldId="269"/>
            <ac:spMk id="2" creationId="{A33FB8F8-5FF0-A4AD-62A3-959CE004420C}"/>
          </ac:spMkLst>
        </pc:spChg>
      </pc:sldChg>
      <pc:sldChg chg="addSp delSp modSp mod ord">
        <pc:chgData name="KISHAN KUMAR S D" userId="0e3697cdcce3cb36" providerId="LiveId" clId="{6FC20726-D142-4136-8A0E-8B597477F74D}" dt="2024-07-19T06:30:04.611" v="600" actId="1076"/>
        <pc:sldMkLst>
          <pc:docMk/>
          <pc:sldMk cId="1631771347" sldId="270"/>
        </pc:sldMkLst>
        <pc:spChg chg="add del mod">
          <ac:chgData name="KISHAN KUMAR S D" userId="0e3697cdcce3cb36" providerId="LiveId" clId="{6FC20726-D142-4136-8A0E-8B597477F74D}" dt="2024-07-14T15:32:18.917" v="215" actId="478"/>
          <ac:spMkLst>
            <pc:docMk/>
            <pc:sldMk cId="1631771347" sldId="270"/>
            <ac:spMk id="4" creationId="{6E0457B1-04C2-7004-47B6-CEA1150F9F4A}"/>
          </ac:spMkLst>
        </pc:spChg>
        <pc:spChg chg="add del mod">
          <ac:chgData name="KISHAN KUMAR S D" userId="0e3697cdcce3cb36" providerId="LiveId" clId="{6FC20726-D142-4136-8A0E-8B597477F74D}" dt="2024-07-14T15:33:27.676" v="219" actId="478"/>
          <ac:spMkLst>
            <pc:docMk/>
            <pc:sldMk cId="1631771347" sldId="270"/>
            <ac:spMk id="7" creationId="{6D645C24-CEDF-CBBA-FD3F-F2278A50BB32}"/>
          </ac:spMkLst>
        </pc:spChg>
        <pc:picChg chg="add del mod">
          <ac:chgData name="KISHAN KUMAR S D" userId="0e3697cdcce3cb36" providerId="LiveId" clId="{6FC20726-D142-4136-8A0E-8B597477F74D}" dt="2024-07-14T15:32:18.917" v="215" actId="478"/>
          <ac:picMkLst>
            <pc:docMk/>
            <pc:sldMk cId="1631771347" sldId="270"/>
            <ac:picMk id="3" creationId="{7D000C6E-2F12-3EF8-9F5D-207574C39A85}"/>
          </ac:picMkLst>
        </pc:picChg>
        <pc:picChg chg="add del mod">
          <ac:chgData name="KISHAN KUMAR S D" userId="0e3697cdcce3cb36" providerId="LiveId" clId="{6FC20726-D142-4136-8A0E-8B597477F74D}" dt="2024-07-19T06:29:50.886" v="592" actId="478"/>
          <ac:picMkLst>
            <pc:docMk/>
            <pc:sldMk cId="1631771347" sldId="270"/>
            <ac:picMk id="6" creationId="{AF5C8189-881C-8C56-2FEC-76CA7C7725F8}"/>
          </ac:picMkLst>
        </pc:picChg>
        <pc:picChg chg="add mod">
          <ac:chgData name="KISHAN KUMAR S D" userId="0e3697cdcce3cb36" providerId="LiveId" clId="{6FC20726-D142-4136-8A0E-8B597477F74D}" dt="2024-07-19T06:30:04.611" v="600" actId="1076"/>
          <ac:picMkLst>
            <pc:docMk/>
            <pc:sldMk cId="1631771347" sldId="270"/>
            <ac:picMk id="1026" creationId="{A97F4FBE-65C0-7185-143D-87CF6725B8DF}"/>
          </ac:picMkLst>
        </pc:picChg>
      </pc:sldChg>
      <pc:sldChg chg="del">
        <pc:chgData name="KISHAN KUMAR S D" userId="0e3697cdcce3cb36" providerId="LiveId" clId="{6FC20726-D142-4136-8A0E-8B597477F74D}" dt="2024-07-14T15:24:54.872" v="89" actId="47"/>
        <pc:sldMkLst>
          <pc:docMk/>
          <pc:sldMk cId="2353184235" sldId="271"/>
        </pc:sldMkLst>
      </pc:sldChg>
      <pc:sldChg chg="addSp delSp modSp add mod ord">
        <pc:chgData name="KISHAN KUMAR S D" userId="0e3697cdcce3cb36" providerId="LiveId" clId="{6FC20726-D142-4136-8A0E-8B597477F74D}" dt="2024-07-14T15:49:47.421" v="466" actId="2710"/>
        <pc:sldMkLst>
          <pc:docMk/>
          <pc:sldMk cId="2393740431" sldId="272"/>
        </pc:sldMkLst>
        <pc:spChg chg="del">
          <ac:chgData name="KISHAN KUMAR S D" userId="0e3697cdcce3cb36" providerId="LiveId" clId="{6FC20726-D142-4136-8A0E-8B597477F74D}" dt="2024-07-14T15:17:04.830" v="10" actId="478"/>
          <ac:spMkLst>
            <pc:docMk/>
            <pc:sldMk cId="2393740431" sldId="272"/>
            <ac:spMk id="2" creationId="{5868D9E7-7641-1B7D-7D0E-E787222FE6E0}"/>
          </ac:spMkLst>
        </pc:spChg>
        <pc:spChg chg="mod">
          <ac:chgData name="KISHAN KUMAR S D" userId="0e3697cdcce3cb36" providerId="LiveId" clId="{6FC20726-D142-4136-8A0E-8B597477F74D}" dt="2024-07-14T15:17:12.059" v="25" actId="20577"/>
          <ac:spMkLst>
            <pc:docMk/>
            <pc:sldMk cId="2393740431" sldId="272"/>
            <ac:spMk id="3" creationId="{08254338-54CB-AE84-0D3E-4D3039F31C2A}"/>
          </ac:spMkLst>
        </pc:spChg>
        <pc:spChg chg="add del mod">
          <ac:chgData name="KISHAN KUMAR S D" userId="0e3697cdcce3cb36" providerId="LiveId" clId="{6FC20726-D142-4136-8A0E-8B597477F74D}" dt="2024-07-14T15:49:47.421" v="466" actId="2710"/>
          <ac:spMkLst>
            <pc:docMk/>
            <pc:sldMk cId="2393740431" sldId="272"/>
            <ac:spMk id="4" creationId="{28EB3FB0-138E-C052-E549-4B7F2BF4AB13}"/>
          </ac:spMkLst>
        </pc:spChg>
      </pc:sldChg>
      <pc:sldChg chg="addSp modSp add mod">
        <pc:chgData name="KISHAN KUMAR S D" userId="0e3697cdcce3cb36" providerId="LiveId" clId="{6FC20726-D142-4136-8A0E-8B597477F74D}" dt="2024-07-19T06:40:30.795" v="783" actId="1076"/>
        <pc:sldMkLst>
          <pc:docMk/>
          <pc:sldMk cId="215829433" sldId="273"/>
        </pc:sldMkLst>
        <pc:spChg chg="mod">
          <ac:chgData name="KISHAN KUMAR S D" userId="0e3697cdcce3cb36" providerId="LiveId" clId="{6FC20726-D142-4136-8A0E-8B597477F74D}" dt="2024-07-19T06:40:25.598" v="780" actId="14100"/>
          <ac:spMkLst>
            <pc:docMk/>
            <pc:sldMk cId="215829433" sldId="273"/>
            <ac:spMk id="4" creationId="{28EB3FB0-138E-C052-E549-4B7F2BF4AB13}"/>
          </ac:spMkLst>
        </pc:spChg>
        <pc:picChg chg="add mod">
          <ac:chgData name="KISHAN KUMAR S D" userId="0e3697cdcce3cb36" providerId="LiveId" clId="{6FC20726-D142-4136-8A0E-8B597477F74D}" dt="2024-07-19T06:40:30.795" v="783" actId="1076"/>
          <ac:picMkLst>
            <pc:docMk/>
            <pc:sldMk cId="215829433" sldId="273"/>
            <ac:picMk id="2050" creationId="{3F6E168C-FDDF-3B2B-87A8-7468380C8E17}"/>
          </ac:picMkLst>
        </pc:picChg>
      </pc:sldChg>
      <pc:sldChg chg="add del">
        <pc:chgData name="KISHAN KUMAR S D" userId="0e3697cdcce3cb36" providerId="LiveId" clId="{6FC20726-D142-4136-8A0E-8B597477F74D}" dt="2024-07-14T15:17:41.543" v="34" actId="47"/>
        <pc:sldMkLst>
          <pc:docMk/>
          <pc:sldMk cId="350250191" sldId="273"/>
        </pc:sldMkLst>
      </pc:sldChg>
      <pc:sldChg chg="add del">
        <pc:chgData name="KISHAN KUMAR S D" userId="0e3697cdcce3cb36" providerId="LiveId" clId="{6FC20726-D142-4136-8A0E-8B597477F74D}" dt="2024-07-14T15:17:40.560" v="33" actId="47"/>
        <pc:sldMkLst>
          <pc:docMk/>
          <pc:sldMk cId="1700092952" sldId="274"/>
        </pc:sldMkLst>
      </pc:sldChg>
      <pc:sldChg chg="addSp modSp add mod">
        <pc:chgData name="KISHAN KUMAR S D" userId="0e3697cdcce3cb36" providerId="LiveId" clId="{6FC20726-D142-4136-8A0E-8B597477F74D}" dt="2024-07-19T06:44:09.347" v="882" actId="20577"/>
        <pc:sldMkLst>
          <pc:docMk/>
          <pc:sldMk cId="3303330728" sldId="274"/>
        </pc:sldMkLst>
        <pc:spChg chg="add mod">
          <ac:chgData name="KISHAN KUMAR S D" userId="0e3697cdcce3cb36" providerId="LiveId" clId="{6FC20726-D142-4136-8A0E-8B597477F74D}" dt="2024-07-19T06:44:09.347" v="882" actId="20577"/>
          <ac:spMkLst>
            <pc:docMk/>
            <pc:sldMk cId="3303330728" sldId="274"/>
            <ac:spMk id="2" creationId="{B8A90F8C-6246-CE12-15E7-3F358243E519}"/>
          </ac:spMkLst>
        </pc:spChg>
      </pc:sldChg>
      <pc:sldChg chg="modSp add mod ord">
        <pc:chgData name="KISHAN KUMAR S D" userId="0e3697cdcce3cb36" providerId="LiveId" clId="{6FC20726-D142-4136-8A0E-8B597477F74D}" dt="2024-07-14T15:30:01.714" v="208"/>
        <pc:sldMkLst>
          <pc:docMk/>
          <pc:sldMk cId="857665253" sldId="275"/>
        </pc:sldMkLst>
        <pc:spChg chg="mod">
          <ac:chgData name="KISHAN KUMAR S D" userId="0e3697cdcce3cb36" providerId="LiveId" clId="{6FC20726-D142-4136-8A0E-8B597477F74D}" dt="2024-07-14T15:29:06.133" v="193" actId="20577"/>
          <ac:spMkLst>
            <pc:docMk/>
            <pc:sldMk cId="857665253" sldId="275"/>
            <ac:spMk id="2" creationId="{26B3371C-B9AC-275E-6A29-E3B1A989E573}"/>
          </ac:spMkLst>
        </pc:spChg>
        <pc:spChg chg="mod">
          <ac:chgData name="KISHAN KUMAR S D" userId="0e3697cdcce3cb36" providerId="LiveId" clId="{6FC20726-D142-4136-8A0E-8B597477F74D}" dt="2024-07-14T15:28:35.817" v="185" actId="20577"/>
          <ac:spMkLst>
            <pc:docMk/>
            <pc:sldMk cId="857665253" sldId="275"/>
            <ac:spMk id="3" creationId="{5F00C046-1F51-F0A4-CE06-EF88CD809130}"/>
          </ac:spMkLst>
        </pc:spChg>
      </pc:sldChg>
      <pc:sldChg chg="addSp delSp modSp add del mod ord">
        <pc:chgData name="KISHAN KUMAR S D" userId="0e3697cdcce3cb36" providerId="LiveId" clId="{6FC20726-D142-4136-8A0E-8B597477F74D}" dt="2024-07-19T06:43:32.691" v="847" actId="1076"/>
        <pc:sldMkLst>
          <pc:docMk/>
          <pc:sldMk cId="3630633425" sldId="276"/>
        </pc:sldMkLst>
        <pc:spChg chg="del mod">
          <ac:chgData name="KISHAN KUMAR S D" userId="0e3697cdcce3cb36" providerId="LiveId" clId="{6FC20726-D142-4136-8A0E-8B597477F74D}" dt="2024-07-14T15:29:12.556" v="196"/>
          <ac:spMkLst>
            <pc:docMk/>
            <pc:sldMk cId="3630633425" sldId="276"/>
            <ac:spMk id="2" creationId="{26B3371C-B9AC-275E-6A29-E3B1A989E573}"/>
          </ac:spMkLst>
        </pc:spChg>
        <pc:spChg chg="add del mod">
          <ac:chgData name="KISHAN KUMAR S D" userId="0e3697cdcce3cb36" providerId="LiveId" clId="{6FC20726-D142-4136-8A0E-8B597477F74D}" dt="2024-07-19T06:43:32.691" v="847" actId="1076"/>
          <ac:spMkLst>
            <pc:docMk/>
            <pc:sldMk cId="3630633425" sldId="276"/>
            <ac:spMk id="2" creationId="{BCAD178E-940E-BD35-8FAE-2CBBA46A7D32}"/>
          </ac:spMkLst>
        </pc:spChg>
        <pc:spChg chg="del mod">
          <ac:chgData name="KISHAN KUMAR S D" userId="0e3697cdcce3cb36" providerId="LiveId" clId="{6FC20726-D142-4136-8A0E-8B597477F74D}" dt="2024-07-19T06:38:10.928" v="758"/>
          <ac:spMkLst>
            <pc:docMk/>
            <pc:sldMk cId="3630633425" sldId="276"/>
            <ac:spMk id="3" creationId="{5F00C046-1F51-F0A4-CE06-EF88CD809130}"/>
          </ac:spMkLst>
        </pc:spChg>
        <pc:picChg chg="add mod">
          <ac:chgData name="KISHAN KUMAR S D" userId="0e3697cdcce3cb36" providerId="LiveId" clId="{6FC20726-D142-4136-8A0E-8B597477F74D}" dt="2024-07-14T15:50:31.262" v="485" actId="1076"/>
          <ac:picMkLst>
            <pc:docMk/>
            <pc:sldMk cId="3630633425" sldId="276"/>
            <ac:picMk id="5" creationId="{F654396D-B526-7F95-AFB8-555D5D4A3A71}"/>
          </ac:picMkLst>
        </pc:picChg>
      </pc:sldChg>
      <pc:sldChg chg="addSp delSp modSp add mod ord">
        <pc:chgData name="KISHAN KUMAR S D" userId="0e3697cdcce3cb36" providerId="LiveId" clId="{6FC20726-D142-4136-8A0E-8B597477F74D}" dt="2024-07-19T06:44:32.669" v="895" actId="1076"/>
        <pc:sldMkLst>
          <pc:docMk/>
          <pc:sldMk cId="3142761833" sldId="277"/>
        </pc:sldMkLst>
        <pc:spChg chg="mod">
          <ac:chgData name="KISHAN KUMAR S D" userId="0e3697cdcce3cb36" providerId="LiveId" clId="{6FC20726-D142-4136-8A0E-8B597477F74D}" dt="2024-07-19T06:44:29.203" v="894" actId="20577"/>
          <ac:spMkLst>
            <pc:docMk/>
            <pc:sldMk cId="3142761833" sldId="277"/>
            <ac:spMk id="3" creationId="{5F00C046-1F51-F0A4-CE06-EF88CD809130}"/>
          </ac:spMkLst>
        </pc:spChg>
        <pc:picChg chg="add mod">
          <ac:chgData name="KISHAN KUMAR S D" userId="0e3697cdcce3cb36" providerId="LiveId" clId="{6FC20726-D142-4136-8A0E-8B597477F74D}" dt="2024-07-19T06:44:32.669" v="895" actId="1076"/>
          <ac:picMkLst>
            <pc:docMk/>
            <pc:sldMk cId="3142761833" sldId="277"/>
            <ac:picMk id="4" creationId="{E30E8F31-AD8F-1CCE-D55F-BAA4CC880221}"/>
          </ac:picMkLst>
        </pc:picChg>
        <pc:picChg chg="del">
          <ac:chgData name="KISHAN KUMAR S D" userId="0e3697cdcce3cb36" providerId="LiveId" clId="{6FC20726-D142-4136-8A0E-8B597477F74D}" dt="2024-07-14T15:45:18.395" v="263" actId="478"/>
          <ac:picMkLst>
            <pc:docMk/>
            <pc:sldMk cId="3142761833" sldId="277"/>
            <ac:picMk id="5" creationId="{F654396D-B526-7F95-AFB8-555D5D4A3A71}"/>
          </ac:picMkLst>
        </pc:picChg>
      </pc:sldChg>
      <pc:sldChg chg="add del">
        <pc:chgData name="KISHAN KUMAR S D" userId="0e3697cdcce3cb36" providerId="LiveId" clId="{6FC20726-D142-4136-8A0E-8B597477F74D}" dt="2024-07-14T15:45:23.415" v="265" actId="47"/>
        <pc:sldMkLst>
          <pc:docMk/>
          <pc:sldMk cId="735272689" sldId="278"/>
        </pc:sldMkLst>
      </pc:sldChg>
      <pc:sldChg chg="addSp modSp add mod">
        <pc:chgData name="KISHAN KUMAR S D" userId="0e3697cdcce3cb36" providerId="LiveId" clId="{6FC20726-D142-4136-8A0E-8B597477F74D}" dt="2024-07-14T15:47:40.108" v="333" actId="20577"/>
        <pc:sldMkLst>
          <pc:docMk/>
          <pc:sldMk cId="3505790526" sldId="279"/>
        </pc:sldMkLst>
        <pc:spChg chg="mod">
          <ac:chgData name="KISHAN KUMAR S D" userId="0e3697cdcce3cb36" providerId="LiveId" clId="{6FC20726-D142-4136-8A0E-8B597477F74D}" dt="2024-07-14T15:47:40.108" v="333" actId="20577"/>
          <ac:spMkLst>
            <pc:docMk/>
            <pc:sldMk cId="3505790526" sldId="279"/>
            <ac:spMk id="3" creationId="{5F00C046-1F51-F0A4-CE06-EF88CD809130}"/>
          </ac:spMkLst>
        </pc:spChg>
        <pc:picChg chg="add mod modCrop">
          <ac:chgData name="KISHAN KUMAR S D" userId="0e3697cdcce3cb36" providerId="LiveId" clId="{6FC20726-D142-4136-8A0E-8B597477F74D}" dt="2024-07-14T15:47:26.912" v="318" actId="1076"/>
          <ac:picMkLst>
            <pc:docMk/>
            <pc:sldMk cId="3505790526" sldId="279"/>
            <ac:picMk id="4" creationId="{A9718E01-6D05-A988-CF87-8479FE9376B8}"/>
          </ac:picMkLst>
        </pc:picChg>
      </pc:sldChg>
      <pc:sldChg chg="addSp modSp add mod">
        <pc:chgData name="KISHAN KUMAR S D" userId="0e3697cdcce3cb36" providerId="LiveId" clId="{6FC20726-D142-4136-8A0E-8B597477F74D}" dt="2024-07-14T15:47:44.621" v="335"/>
        <pc:sldMkLst>
          <pc:docMk/>
          <pc:sldMk cId="1400712237" sldId="280"/>
        </pc:sldMkLst>
        <pc:spChg chg="mod">
          <ac:chgData name="KISHAN KUMAR S D" userId="0e3697cdcce3cb36" providerId="LiveId" clId="{6FC20726-D142-4136-8A0E-8B597477F74D}" dt="2024-07-14T15:47:44.621" v="335"/>
          <ac:spMkLst>
            <pc:docMk/>
            <pc:sldMk cId="1400712237" sldId="280"/>
            <ac:spMk id="3" creationId="{5F00C046-1F51-F0A4-CE06-EF88CD809130}"/>
          </ac:spMkLst>
        </pc:spChg>
        <pc:picChg chg="add mod modCrop">
          <ac:chgData name="KISHAN KUMAR S D" userId="0e3697cdcce3cb36" providerId="LiveId" clId="{6FC20726-D142-4136-8A0E-8B597477F74D}" dt="2024-07-14T15:46:43.356" v="307" actId="1076"/>
          <ac:picMkLst>
            <pc:docMk/>
            <pc:sldMk cId="1400712237" sldId="280"/>
            <ac:picMk id="4" creationId="{8597521F-DDEF-014C-33D2-D1B41C568A32}"/>
          </ac:picMkLst>
        </pc:picChg>
      </pc:sldChg>
      <pc:sldChg chg="modSp add mod">
        <pc:chgData name="KISHAN KUMAR S D" userId="0e3697cdcce3cb36" providerId="LiveId" clId="{6FC20726-D142-4136-8A0E-8B597477F74D}" dt="2024-07-14T15:55:15.573" v="585" actId="20577"/>
        <pc:sldMkLst>
          <pc:docMk/>
          <pc:sldMk cId="676947684" sldId="281"/>
        </pc:sldMkLst>
        <pc:spChg chg="mod">
          <ac:chgData name="KISHAN KUMAR S D" userId="0e3697cdcce3cb36" providerId="LiveId" clId="{6FC20726-D142-4136-8A0E-8B597477F74D}" dt="2024-07-14T15:53:35.637" v="539" actId="20577"/>
          <ac:spMkLst>
            <pc:docMk/>
            <pc:sldMk cId="676947684" sldId="281"/>
            <ac:spMk id="3" creationId="{08254338-54CB-AE84-0D3E-4D3039F31C2A}"/>
          </ac:spMkLst>
        </pc:spChg>
        <pc:spChg chg="mod">
          <ac:chgData name="KISHAN KUMAR S D" userId="0e3697cdcce3cb36" providerId="LiveId" clId="{6FC20726-D142-4136-8A0E-8B597477F74D}" dt="2024-07-14T15:55:15.573" v="585" actId="20577"/>
          <ac:spMkLst>
            <pc:docMk/>
            <pc:sldMk cId="676947684" sldId="281"/>
            <ac:spMk id="6" creationId="{9A5146A2-4934-D0E2-8E1D-A8DB90E72830}"/>
          </ac:spMkLst>
        </pc:spChg>
      </pc:sldChg>
      <pc:sldChg chg="addSp modSp new mod ord">
        <pc:chgData name="KISHAN KUMAR S D" userId="0e3697cdcce3cb36" providerId="LiveId" clId="{6FC20726-D142-4136-8A0E-8B597477F74D}" dt="2024-07-19T06:30:50.020" v="618" actId="1076"/>
        <pc:sldMkLst>
          <pc:docMk/>
          <pc:sldMk cId="510882246" sldId="282"/>
        </pc:sldMkLst>
        <pc:spChg chg="add mod">
          <ac:chgData name="KISHAN KUMAR S D" userId="0e3697cdcce3cb36" providerId="LiveId" clId="{6FC20726-D142-4136-8A0E-8B597477F74D}" dt="2024-07-19T06:30:50.020" v="618" actId="1076"/>
          <ac:spMkLst>
            <pc:docMk/>
            <pc:sldMk cId="510882246" sldId="282"/>
            <ac:spMk id="2" creationId="{385C1572-E55E-3283-C9FA-732AA5EB55D8}"/>
          </ac:spMkLst>
        </pc:spChg>
      </pc:sldChg>
      <pc:sldChg chg="modSp add mod">
        <pc:chgData name="KISHAN KUMAR S D" userId="0e3697cdcce3cb36" providerId="LiveId" clId="{6FC20726-D142-4136-8A0E-8B597477F74D}" dt="2024-07-19T06:37:26.609" v="749" actId="20577"/>
        <pc:sldMkLst>
          <pc:docMk/>
          <pc:sldMk cId="1886595628" sldId="283"/>
        </pc:sldMkLst>
        <pc:spChg chg="mod">
          <ac:chgData name="KISHAN KUMAR S D" userId="0e3697cdcce3cb36" providerId="LiveId" clId="{6FC20726-D142-4136-8A0E-8B597477F74D}" dt="2024-07-19T06:37:26.609" v="749" actId="20577"/>
          <ac:spMkLst>
            <pc:docMk/>
            <pc:sldMk cId="1886595628" sldId="283"/>
            <ac:spMk id="2" creationId="{A33FB8F8-5FF0-A4AD-62A3-959CE004420C}"/>
          </ac:spMkLst>
        </pc:spChg>
      </pc:sldChg>
      <pc:sldChg chg="addSp modSp new mod">
        <pc:chgData name="KISHAN KUMAR S D" userId="0e3697cdcce3cb36" providerId="LiveId" clId="{6FC20726-D142-4136-8A0E-8B597477F74D}" dt="2024-07-19T06:42:59.080" v="831" actId="20577"/>
        <pc:sldMkLst>
          <pc:docMk/>
          <pc:sldMk cId="100335941" sldId="284"/>
        </pc:sldMkLst>
        <pc:spChg chg="add mod">
          <ac:chgData name="KISHAN KUMAR S D" userId="0e3697cdcce3cb36" providerId="LiveId" clId="{6FC20726-D142-4136-8A0E-8B597477F74D}" dt="2024-07-19T06:42:59.080" v="831" actId="20577"/>
          <ac:spMkLst>
            <pc:docMk/>
            <pc:sldMk cId="100335941" sldId="284"/>
            <ac:spMk id="4" creationId="{1460E8DA-10A5-26A1-3F9C-5B325E408114}"/>
          </ac:spMkLst>
        </pc:spChg>
        <pc:picChg chg="add mod">
          <ac:chgData name="KISHAN KUMAR S D" userId="0e3697cdcce3cb36" providerId="LiveId" clId="{6FC20726-D142-4136-8A0E-8B597477F74D}" dt="2024-07-19T06:35:02.107" v="670" actId="1076"/>
          <ac:picMkLst>
            <pc:docMk/>
            <pc:sldMk cId="100335941" sldId="284"/>
            <ac:picMk id="3" creationId="{E503BA3B-D6BB-7514-1E5D-34E51B11077B}"/>
          </ac:picMkLst>
        </pc:picChg>
      </pc:sldChg>
      <pc:sldChg chg="addSp modSp new mod ord">
        <pc:chgData name="KISHAN KUMAR S D" userId="0e3697cdcce3cb36" providerId="LiveId" clId="{6FC20726-D142-4136-8A0E-8B597477F74D}" dt="2024-07-19T06:37:19.057" v="745" actId="255"/>
        <pc:sldMkLst>
          <pc:docMk/>
          <pc:sldMk cId="761845645" sldId="285"/>
        </pc:sldMkLst>
        <pc:spChg chg="add mod">
          <ac:chgData name="KISHAN KUMAR S D" userId="0e3697cdcce3cb36" providerId="LiveId" clId="{6FC20726-D142-4136-8A0E-8B597477F74D}" dt="2024-07-19T06:36:31.712" v="682" actId="255"/>
          <ac:spMkLst>
            <pc:docMk/>
            <pc:sldMk cId="761845645" sldId="285"/>
            <ac:spMk id="3" creationId="{C2AB333C-9B5D-C2EF-5CCC-13BE5719ED7A}"/>
          </ac:spMkLst>
        </pc:spChg>
        <pc:spChg chg="add mod">
          <ac:chgData name="KISHAN KUMAR S D" userId="0e3697cdcce3cb36" providerId="LiveId" clId="{6FC20726-D142-4136-8A0E-8B597477F74D}" dt="2024-07-19T06:37:19.057" v="745" actId="255"/>
          <ac:spMkLst>
            <pc:docMk/>
            <pc:sldMk cId="761845645" sldId="285"/>
            <ac:spMk id="4" creationId="{560E9D5E-431D-2C67-A5B0-CF6CE1DE6ED0}"/>
          </ac:spMkLst>
        </pc:spChg>
      </pc:sldChg>
      <pc:sldChg chg="new del">
        <pc:chgData name="KISHAN KUMAR S D" userId="0e3697cdcce3cb36" providerId="LiveId" clId="{6FC20726-D142-4136-8A0E-8B597477F74D}" dt="2024-07-19T06:40:08.499" v="769" actId="47"/>
        <pc:sldMkLst>
          <pc:docMk/>
          <pc:sldMk cId="3720877530" sldId="286"/>
        </pc:sldMkLst>
      </pc:sldChg>
      <pc:sldChg chg="addSp modSp add mod">
        <pc:chgData name="KISHAN KUMAR S D" userId="0e3697cdcce3cb36" providerId="LiveId" clId="{6FC20726-D142-4136-8A0E-8B597477F74D}" dt="2024-07-19T06:41:14.906" v="797" actId="1076"/>
        <pc:sldMkLst>
          <pc:docMk/>
          <pc:sldMk cId="4229525106" sldId="287"/>
        </pc:sldMkLst>
        <pc:spChg chg="mod">
          <ac:chgData name="KISHAN KUMAR S D" userId="0e3697cdcce3cb36" providerId="LiveId" clId="{6FC20726-D142-4136-8A0E-8B597477F74D}" dt="2024-07-19T06:41:13.040" v="796" actId="14100"/>
          <ac:spMkLst>
            <pc:docMk/>
            <pc:sldMk cId="4229525106" sldId="287"/>
            <ac:spMk id="4" creationId="{28EB3FB0-138E-C052-E549-4B7F2BF4AB13}"/>
          </ac:spMkLst>
        </pc:spChg>
        <pc:picChg chg="add mod">
          <ac:chgData name="KISHAN KUMAR S D" userId="0e3697cdcce3cb36" providerId="LiveId" clId="{6FC20726-D142-4136-8A0E-8B597477F74D}" dt="2024-07-19T06:41:14.906" v="797" actId="1076"/>
          <ac:picMkLst>
            <pc:docMk/>
            <pc:sldMk cId="4229525106" sldId="287"/>
            <ac:picMk id="3074" creationId="{509DA950-E64B-1B2A-A45B-D18E06219F1C}"/>
          </ac:picMkLst>
        </pc:picChg>
      </pc:sldChg>
      <pc:sldChg chg="addSp delSp modSp add mod">
        <pc:chgData name="KISHAN KUMAR S D" userId="0e3697cdcce3cb36" providerId="LiveId" clId="{6FC20726-D142-4136-8A0E-8B597477F74D}" dt="2024-07-19T06:42:23.258" v="812" actId="1076"/>
        <pc:sldMkLst>
          <pc:docMk/>
          <pc:sldMk cId="3228342591" sldId="288"/>
        </pc:sldMkLst>
        <pc:spChg chg="add del mod">
          <ac:chgData name="KISHAN KUMAR S D" userId="0e3697cdcce3cb36" providerId="LiveId" clId="{6FC20726-D142-4136-8A0E-8B597477F74D}" dt="2024-07-19T06:41:27.637" v="806" actId="14100"/>
          <ac:spMkLst>
            <pc:docMk/>
            <pc:sldMk cId="3228342591" sldId="288"/>
            <ac:spMk id="4" creationId="{28EB3FB0-138E-C052-E549-4B7F2BF4AB13}"/>
          </ac:spMkLst>
        </pc:spChg>
        <pc:picChg chg="add mod">
          <ac:chgData name="KISHAN KUMAR S D" userId="0e3697cdcce3cb36" providerId="LiveId" clId="{6FC20726-D142-4136-8A0E-8B597477F74D}" dt="2024-07-19T06:42:23.258" v="812" actId="1076"/>
          <ac:picMkLst>
            <pc:docMk/>
            <pc:sldMk cId="3228342591" sldId="288"/>
            <ac:picMk id="4098" creationId="{1E6C93CC-7C30-B9CC-ED6A-A33ECFD46A1A}"/>
          </ac:picMkLst>
        </pc:picChg>
      </pc:sldChg>
    </pc:docChg>
  </pc:docChgLst>
  <pc:docChgLst>
    <pc:chgData name="KISHAN KUMAR S D" userId="0e3697cdcce3cb36" providerId="LiveId" clId="{5B413BCF-F5CF-4F80-9ACD-7102A4EC1C38}"/>
    <pc:docChg chg="custSel addSld delSld modSld sldOrd">
      <pc:chgData name="KISHAN KUMAR S D" userId="0e3697cdcce3cb36" providerId="LiveId" clId="{5B413BCF-F5CF-4F80-9ACD-7102A4EC1C38}" dt="2024-07-14T06:10:01.491" v="248"/>
      <pc:docMkLst>
        <pc:docMk/>
      </pc:docMkLst>
      <pc:sldChg chg="modSp mod">
        <pc:chgData name="KISHAN KUMAR S D" userId="0e3697cdcce3cb36" providerId="LiveId" clId="{5B413BCF-F5CF-4F80-9ACD-7102A4EC1C38}" dt="2024-07-14T06:05:42.989" v="113" actId="20577"/>
        <pc:sldMkLst>
          <pc:docMk/>
          <pc:sldMk cId="0" sldId="256"/>
        </pc:sldMkLst>
        <pc:spChg chg="mod">
          <ac:chgData name="KISHAN KUMAR S D" userId="0e3697cdcce3cb36" providerId="LiveId" clId="{5B413BCF-F5CF-4F80-9ACD-7102A4EC1C38}" dt="2024-07-14T06:05:42.989" v="113" actId="20577"/>
          <ac:spMkLst>
            <pc:docMk/>
            <pc:sldMk cId="0" sldId="256"/>
            <ac:spMk id="2" creationId="{52F5642A-CBAD-6EE0-2796-D807106F41AE}"/>
          </ac:spMkLst>
        </pc:spChg>
        <pc:spChg chg="mod">
          <ac:chgData name="KISHAN KUMAR S D" userId="0e3697cdcce3cb36" providerId="LiveId" clId="{5B413BCF-F5CF-4F80-9ACD-7102A4EC1C38}" dt="2024-07-14T06:02:46.180" v="41" actId="20577"/>
          <ac:spMkLst>
            <pc:docMk/>
            <pc:sldMk cId="0" sldId="256"/>
            <ac:spMk id="4" creationId="{60C1A9E8-6E16-E2D0-7D46-FE5CC88DA4CD}"/>
          </ac:spMkLst>
        </pc:spChg>
      </pc:sldChg>
      <pc:sldChg chg="modSp mod">
        <pc:chgData name="KISHAN KUMAR S D" userId="0e3697cdcce3cb36" providerId="LiveId" clId="{5B413BCF-F5CF-4F80-9ACD-7102A4EC1C38}" dt="2024-07-14T06:05:35.189" v="109" actId="20577"/>
        <pc:sldMkLst>
          <pc:docMk/>
          <pc:sldMk cId="0" sldId="257"/>
        </pc:sldMkLst>
        <pc:spChg chg="mod">
          <ac:chgData name="KISHAN KUMAR S D" userId="0e3697cdcce3cb36" providerId="LiveId" clId="{5B413BCF-F5CF-4F80-9ACD-7102A4EC1C38}" dt="2024-07-14T06:05:35.189" v="109" actId="20577"/>
          <ac:spMkLst>
            <pc:docMk/>
            <pc:sldMk cId="0" sldId="257"/>
            <ac:spMk id="4" creationId="{0DD1B024-A854-D319-379D-4A1DD55F110E}"/>
          </ac:spMkLst>
        </pc:spChg>
      </pc:sldChg>
      <pc:sldChg chg="del">
        <pc:chgData name="KISHAN KUMAR S D" userId="0e3697cdcce3cb36" providerId="LiveId" clId="{5B413BCF-F5CF-4F80-9ACD-7102A4EC1C38}" dt="2024-07-14T06:02:56.387" v="42" actId="47"/>
        <pc:sldMkLst>
          <pc:docMk/>
          <pc:sldMk cId="849155216" sldId="265"/>
        </pc:sldMkLst>
      </pc:sldChg>
      <pc:sldChg chg="modSp mod">
        <pc:chgData name="KISHAN KUMAR S D" userId="0e3697cdcce3cb36" providerId="LiveId" clId="{5B413BCF-F5CF-4F80-9ACD-7102A4EC1C38}" dt="2024-07-14T06:06:54.350" v="210" actId="20577"/>
        <pc:sldMkLst>
          <pc:docMk/>
          <pc:sldMk cId="3775805261" sldId="266"/>
        </pc:sldMkLst>
        <pc:spChg chg="mod">
          <ac:chgData name="KISHAN KUMAR S D" userId="0e3697cdcce3cb36" providerId="LiveId" clId="{5B413BCF-F5CF-4F80-9ACD-7102A4EC1C38}" dt="2024-07-14T06:06:54.350" v="210" actId="20577"/>
          <ac:spMkLst>
            <pc:docMk/>
            <pc:sldMk cId="3775805261" sldId="266"/>
            <ac:spMk id="2" creationId="{5868D9E7-7641-1B7D-7D0E-E787222FE6E0}"/>
          </ac:spMkLst>
        </pc:spChg>
        <pc:spChg chg="mod">
          <ac:chgData name="KISHAN KUMAR S D" userId="0e3697cdcce3cb36" providerId="LiveId" clId="{5B413BCF-F5CF-4F80-9ACD-7102A4EC1C38}" dt="2024-07-14T06:05:53.296" v="124" actId="20577"/>
          <ac:spMkLst>
            <pc:docMk/>
            <pc:sldMk cId="3775805261" sldId="266"/>
            <ac:spMk id="3" creationId="{08254338-54CB-AE84-0D3E-4D3039F31C2A}"/>
          </ac:spMkLst>
        </pc:spChg>
      </pc:sldChg>
      <pc:sldChg chg="modSp mod ord">
        <pc:chgData name="KISHAN KUMAR S D" userId="0e3697cdcce3cb36" providerId="LiveId" clId="{5B413BCF-F5CF-4F80-9ACD-7102A4EC1C38}" dt="2024-07-14T06:09:05.348" v="239" actId="20577"/>
        <pc:sldMkLst>
          <pc:docMk/>
          <pc:sldMk cId="1321742237" sldId="267"/>
        </pc:sldMkLst>
        <pc:spChg chg="mod">
          <ac:chgData name="KISHAN KUMAR S D" userId="0e3697cdcce3cb36" providerId="LiveId" clId="{5B413BCF-F5CF-4F80-9ACD-7102A4EC1C38}" dt="2024-07-14T06:09:05.348" v="239" actId="20577"/>
          <ac:spMkLst>
            <pc:docMk/>
            <pc:sldMk cId="1321742237" sldId="267"/>
            <ac:spMk id="4" creationId="{6B186776-CDA9-D55D-01E9-8BB93CA93E8F}"/>
          </ac:spMkLst>
        </pc:spChg>
      </pc:sldChg>
      <pc:sldChg chg="modSp mod ord">
        <pc:chgData name="KISHAN KUMAR S D" userId="0e3697cdcce3cb36" providerId="LiveId" clId="{5B413BCF-F5CF-4F80-9ACD-7102A4EC1C38}" dt="2024-07-14T06:07:03.772" v="212"/>
        <pc:sldMkLst>
          <pc:docMk/>
          <pc:sldMk cId="3146733027" sldId="268"/>
        </pc:sldMkLst>
        <pc:spChg chg="mod">
          <ac:chgData name="KISHAN KUMAR S D" userId="0e3697cdcce3cb36" providerId="LiveId" clId="{5B413BCF-F5CF-4F80-9ACD-7102A4EC1C38}" dt="2024-07-14T06:03:41.025" v="63" actId="20577"/>
          <ac:spMkLst>
            <pc:docMk/>
            <pc:sldMk cId="3146733027" sldId="268"/>
            <ac:spMk id="2" creationId="{26B3371C-B9AC-275E-6A29-E3B1A989E573}"/>
          </ac:spMkLst>
        </pc:spChg>
      </pc:sldChg>
      <pc:sldChg chg="ord">
        <pc:chgData name="KISHAN KUMAR S D" userId="0e3697cdcce3cb36" providerId="LiveId" clId="{5B413BCF-F5CF-4F80-9ACD-7102A4EC1C38}" dt="2024-07-14T06:10:01.491" v="248"/>
        <pc:sldMkLst>
          <pc:docMk/>
          <pc:sldMk cId="307568851" sldId="269"/>
        </pc:sldMkLst>
      </pc:sldChg>
      <pc:sldChg chg="delSp mod">
        <pc:chgData name="KISHAN KUMAR S D" userId="0e3697cdcce3cb36" providerId="LiveId" clId="{5B413BCF-F5CF-4F80-9ACD-7102A4EC1C38}" dt="2024-07-14T06:04:28.933" v="65" actId="478"/>
        <pc:sldMkLst>
          <pc:docMk/>
          <pc:sldMk cId="1631771347" sldId="270"/>
        </pc:sldMkLst>
        <pc:spChg chg="del">
          <ac:chgData name="KISHAN KUMAR S D" userId="0e3697cdcce3cb36" providerId="LiveId" clId="{5B413BCF-F5CF-4F80-9ACD-7102A4EC1C38}" dt="2024-07-14T06:04:28.933" v="65" actId="478"/>
          <ac:spMkLst>
            <pc:docMk/>
            <pc:sldMk cId="1631771347" sldId="270"/>
            <ac:spMk id="3" creationId="{A0A7281A-28E1-572D-1E00-85777E8EB46A}"/>
          </ac:spMkLst>
        </pc:spChg>
      </pc:sldChg>
      <pc:sldChg chg="delSp del mod">
        <pc:chgData name="KISHAN KUMAR S D" userId="0e3697cdcce3cb36" providerId="LiveId" clId="{5B413BCF-F5CF-4F80-9ACD-7102A4EC1C38}" dt="2024-07-14T06:07:08.704" v="213" actId="47"/>
        <pc:sldMkLst>
          <pc:docMk/>
          <pc:sldMk cId="194276533" sldId="271"/>
        </pc:sldMkLst>
        <pc:spChg chg="del">
          <ac:chgData name="KISHAN KUMAR S D" userId="0e3697cdcce3cb36" providerId="LiveId" clId="{5B413BCF-F5CF-4F80-9ACD-7102A4EC1C38}" dt="2024-07-14T06:04:26.772" v="64" actId="478"/>
          <ac:spMkLst>
            <pc:docMk/>
            <pc:sldMk cId="194276533" sldId="271"/>
            <ac:spMk id="3" creationId="{93BE4A7E-A101-0CE5-AB47-5D204A25E577}"/>
          </ac:spMkLst>
        </pc:spChg>
      </pc:sldChg>
      <pc:sldChg chg="modSp add mod">
        <pc:chgData name="KISHAN KUMAR S D" userId="0e3697cdcce3cb36" providerId="LiveId" clId="{5B413BCF-F5CF-4F80-9ACD-7102A4EC1C38}" dt="2024-07-14T06:09:52.303" v="246" actId="20577"/>
        <pc:sldMkLst>
          <pc:docMk/>
          <pc:sldMk cId="2353184235" sldId="271"/>
        </pc:sldMkLst>
        <pc:spChg chg="mod">
          <ac:chgData name="KISHAN KUMAR S D" userId="0e3697cdcce3cb36" providerId="LiveId" clId="{5B413BCF-F5CF-4F80-9ACD-7102A4EC1C38}" dt="2024-07-14T06:09:52.303" v="246" actId="20577"/>
          <ac:spMkLst>
            <pc:docMk/>
            <pc:sldMk cId="2353184235" sldId="271"/>
            <ac:spMk id="4" creationId="{6B186776-CDA9-D55D-01E9-8BB93CA93E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53756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0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D4754F0-0148-DCB6-B397-B7379153D0CA}"/>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EFF83D0-D4D2-5643-84B7-263ACF3FA8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143C9E2-9885-4E21-1258-368BB2FC8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961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DD3B041-5087-2B4E-93DB-133CA870CAB6}"/>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A0840D2-6176-8E71-16BD-14930309C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9C1F056D-18F3-4FC9-F363-7E5B308602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690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D4754F0-0148-DCB6-B397-B7379153D0CA}"/>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EFF83D0-D4D2-5643-84B7-263ACF3FA8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143C9E2-9885-4E21-1258-368BB2FC8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256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DD3B041-5087-2B4E-93DB-133CA870CAB6}"/>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A0840D2-6176-8E71-16BD-14930309C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9C1F056D-18F3-4FC9-F363-7E5B308602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2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55C77A29-9B68-CF95-28F6-3C59422009AB}"/>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31B6684A-D6E7-59CF-B7E9-A57A409270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ACE9AF1F-6A59-7F7F-99DE-3EBB0F0774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5760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4B7D654-7E55-6BCA-1BE1-5536C6198AC8}"/>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2BB849B0-70B9-7382-7EF1-7579A2F76D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EF12950A-4174-7D72-7AE4-584F80AACB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012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DD3B041-5087-2B4E-93DB-133CA870CAB6}"/>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A0840D2-6176-8E71-16BD-14930309C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9C1F056D-18F3-4FC9-F363-7E5B308602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335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DD3B041-5087-2B4E-93DB-133CA870CAB6}"/>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A0840D2-6176-8E71-16BD-14930309C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9C1F056D-18F3-4FC9-F363-7E5B308602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426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DD3B041-5087-2B4E-93DB-133CA870CAB6}"/>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A0840D2-6176-8E71-16BD-14930309C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9C1F056D-18F3-4FC9-F363-7E5B308602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369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DD3B041-5087-2B4E-93DB-133CA870CAB6}"/>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CA0840D2-6176-8E71-16BD-14930309C0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9C1F056D-18F3-4FC9-F363-7E5B308602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103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92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DA80A40-6440-1186-0D9D-414D6C1AA9A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BD96846-7162-30D7-4225-9A6401EF0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C3D8368E-B2C2-542E-1F73-AAF349CEB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1010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DA80A40-6440-1186-0D9D-414D6C1AA9A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BD96846-7162-30D7-4225-9A6401EF0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C3D8368E-B2C2-542E-1F73-AAF349CEB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64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DA80A40-6440-1186-0D9D-414D6C1AA9A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BD96846-7162-30D7-4225-9A6401EF0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C3D8368E-B2C2-542E-1F73-AAF349CEB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8975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DA80A40-6440-1186-0D9D-414D6C1AA9A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BD96846-7162-30D7-4225-9A6401EF0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C3D8368E-B2C2-542E-1F73-AAF349CEB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4128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DA80A40-6440-1186-0D9D-414D6C1AA9A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BD96846-7162-30D7-4225-9A6401EF0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C3D8368E-B2C2-542E-1F73-AAF349CEB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850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DA80A40-6440-1186-0D9D-414D6C1AA9A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BD96846-7162-30D7-4225-9A6401EF0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C3D8368E-B2C2-542E-1F73-AAF349CEB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38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D4754F0-0148-DCB6-B397-B7379153D0CA}"/>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EFF83D0-D4D2-5643-84B7-263ACF3FA8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143C9E2-9885-4E21-1258-368BB2FC8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559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ninds.nih.gov/Disorders/All-Disorders/Parkinsons-Disease-Information-Page" TargetMode="External"/><Relationship Id="rId3" Type="http://schemas.openxmlformats.org/officeDocument/2006/relationships/hyperlink" Target="https://www.diabetes.org/" TargetMode="External"/><Relationship Id="rId7" Type="http://schemas.openxmlformats.org/officeDocument/2006/relationships/hyperlink" Target="https://www.nhlbi.nih.gov/health-topics/coronary-heart-diseas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mayoclinic.org/diseases-conditions/heart-disease" TargetMode="External"/><Relationship Id="rId5" Type="http://schemas.openxmlformats.org/officeDocument/2006/relationships/hyperlink" Target="https://www.heart.org/" TargetMode="External"/><Relationship Id="rId4" Type="http://schemas.openxmlformats.org/officeDocument/2006/relationships/hyperlink" Target="https://www.mayoclinic.org/diseases-conditions/diabet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 Box 4">
            <a:extLst>
              <a:ext uri="{FF2B5EF4-FFF2-40B4-BE49-F238E27FC236}">
                <a16:creationId xmlns:a16="http://schemas.microsoft.com/office/drawing/2014/main" id="{52F5642A-CBAD-6EE0-2796-D807106F41AE}"/>
              </a:ext>
            </a:extLst>
          </p:cNvPr>
          <p:cNvSpPr txBox="1">
            <a:spLocks noChangeArrowheads="1"/>
          </p:cNvSpPr>
          <p:nvPr/>
        </p:nvSpPr>
        <p:spPr bwMode="auto">
          <a:xfrm>
            <a:off x="1664563" y="263426"/>
            <a:ext cx="5814873"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sz="2000" dirty="0">
                <a:cs typeface="Times New Roman" panose="02020603050405020304" pitchFamily="18" charset="0"/>
              </a:rPr>
              <a:t>Experiential Learning Phase -I : </a:t>
            </a:r>
          </a:p>
          <a:p>
            <a:pPr algn="ctr">
              <a:spcBef>
                <a:spcPct val="0"/>
              </a:spcBef>
              <a:buFontTx/>
              <a:buNone/>
              <a:defRPr/>
            </a:pPr>
            <a:r>
              <a:rPr lang="en-US" sz="2400" b="1" u="sng" dirty="0">
                <a:highlight>
                  <a:srgbClr val="FFFFFF"/>
                </a:highlight>
                <a:latin typeface="-apple-system"/>
              </a:rPr>
              <a:t>MULTIPLE-DISEASE-PREDICTION USING MACHINE LEARNING</a:t>
            </a:r>
            <a:r>
              <a:rPr lang="en-US" altLang="en-US" sz="4000" dirty="0">
                <a:latin typeface="Cambria" panose="02040503050406030204" pitchFamily="18" charset="0"/>
                <a:cs typeface="Arial" panose="020B0604020202020204" pitchFamily="34" charset="0"/>
              </a:rPr>
              <a:t>  </a:t>
            </a:r>
          </a:p>
          <a:p>
            <a:pPr algn="ctr">
              <a:spcBef>
                <a:spcPct val="0"/>
              </a:spcBef>
              <a:buFontTx/>
              <a:buNone/>
              <a:defRPr/>
            </a:pPr>
            <a:r>
              <a:rPr lang="en-US" altLang="en-US" sz="4000" dirty="0">
                <a:latin typeface="Cambria" panose="02040503050406030204" pitchFamily="18" charset="0"/>
                <a:cs typeface="Arial" panose="020B0604020202020204" pitchFamily="34" charset="0"/>
              </a:rPr>
              <a:t>                            </a:t>
            </a:r>
          </a:p>
        </p:txBody>
      </p:sp>
      <p:sp>
        <p:nvSpPr>
          <p:cNvPr id="4" name="object 2">
            <a:extLst>
              <a:ext uri="{FF2B5EF4-FFF2-40B4-BE49-F238E27FC236}">
                <a16:creationId xmlns:a16="http://schemas.microsoft.com/office/drawing/2014/main" id="{60C1A9E8-6E16-E2D0-7D46-FE5CC88DA4CD}"/>
              </a:ext>
            </a:extLst>
          </p:cNvPr>
          <p:cNvSpPr txBox="1">
            <a:spLocks noChangeArrowheads="1"/>
          </p:cNvSpPr>
          <p:nvPr/>
        </p:nvSpPr>
        <p:spPr bwMode="auto">
          <a:xfrm>
            <a:off x="764025" y="1835343"/>
            <a:ext cx="7728246" cy="357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198"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defRPr/>
            </a:pPr>
            <a:r>
              <a:rPr lang="en-US" altLang="en-US" sz="2183" dirty="0">
                <a:latin typeface="Times New Roman" panose="02020603050405020304" pitchFamily="18" charset="0"/>
                <a:cs typeface="Times New Roman" panose="02020603050405020304" pitchFamily="18" charset="0"/>
              </a:rPr>
              <a:t>BY:</a:t>
            </a:r>
          </a:p>
          <a:p>
            <a:pPr>
              <a:defRPr/>
            </a:pPr>
            <a:r>
              <a:rPr lang="en-US" altLang="en-US" sz="2183" dirty="0">
                <a:latin typeface="Times New Roman" panose="02020603050405020304" pitchFamily="18" charset="0"/>
                <a:cs typeface="Times New Roman" panose="02020603050405020304" pitchFamily="18" charset="0"/>
              </a:rPr>
              <a:t>HRUTHIK K K– 1RV22CS072</a:t>
            </a:r>
          </a:p>
          <a:p>
            <a:pPr>
              <a:defRPr/>
            </a:pPr>
            <a:r>
              <a:rPr lang="en-US" altLang="en-US" sz="2183" dirty="0">
                <a:latin typeface="Times New Roman" panose="02020603050405020304" pitchFamily="18" charset="0"/>
                <a:cs typeface="Times New Roman" panose="02020603050405020304" pitchFamily="18" charset="0"/>
              </a:rPr>
              <a:t>KIRAN V– 1RV22CS086</a:t>
            </a:r>
          </a:p>
          <a:p>
            <a:pPr>
              <a:defRPr/>
            </a:pPr>
            <a:r>
              <a:rPr lang="en-US" altLang="en-US" sz="2183" dirty="0">
                <a:latin typeface="Times New Roman" panose="02020603050405020304" pitchFamily="18" charset="0"/>
                <a:cs typeface="Times New Roman" panose="02020603050405020304" pitchFamily="18" charset="0"/>
              </a:rPr>
              <a:t>KISHAN KUMAR S D – 1RV22CS087</a:t>
            </a:r>
          </a:p>
          <a:p>
            <a:pPr>
              <a:defRPr/>
            </a:pPr>
            <a:r>
              <a:rPr lang="en-US" altLang="en-US" sz="2183" dirty="0">
                <a:latin typeface="Times New Roman" panose="02020603050405020304" pitchFamily="18" charset="0"/>
                <a:cs typeface="Times New Roman" panose="02020603050405020304" pitchFamily="18" charset="0"/>
              </a:rPr>
              <a:t>KISHOR PATIL – 1RV22CS088</a:t>
            </a:r>
          </a:p>
          <a:p>
            <a:pPr>
              <a:defRPr/>
            </a:pPr>
            <a:endParaRPr lang="en-US" altLang="en-US" sz="2183" dirty="0">
              <a:latin typeface="Times New Roman" panose="02020603050405020304" pitchFamily="18" charset="0"/>
              <a:cs typeface="Times New Roman" panose="02020603050405020304" pitchFamily="18" charset="0"/>
            </a:endParaRPr>
          </a:p>
          <a:p>
            <a:pPr>
              <a:defRPr/>
            </a:pPr>
            <a:r>
              <a:rPr lang="en-US" altLang="en-US" sz="2400" kern="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kern="0" dirty="0">
                <a:latin typeface="Times New Roman" panose="02020603050405020304" pitchFamily="18" charset="0"/>
                <a:cs typeface="Times New Roman" panose="02020603050405020304" pitchFamily="18" charset="0"/>
              </a:rPr>
              <a:t> 					</a:t>
            </a:r>
          </a:p>
          <a:p>
            <a:pPr>
              <a:defRPr/>
            </a:pPr>
            <a:endParaRPr lang="en-US" altLang="en-US" sz="218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68132B7-E7BD-1FD1-B566-D6ED5C3073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385C11-E045-4E6F-99E9-5E3D25745FCF}"/>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METHODOLOGY</a:t>
            </a:r>
          </a:p>
        </p:txBody>
      </p:sp>
      <p:sp>
        <p:nvSpPr>
          <p:cNvPr id="2" name="TextBox 1">
            <a:extLst>
              <a:ext uri="{FF2B5EF4-FFF2-40B4-BE49-F238E27FC236}">
                <a16:creationId xmlns:a16="http://schemas.microsoft.com/office/drawing/2014/main" id="{A33FB8F8-5FF0-A4AD-62A3-959CE004420C}"/>
              </a:ext>
            </a:extLst>
          </p:cNvPr>
          <p:cNvSpPr txBox="1"/>
          <p:nvPr/>
        </p:nvSpPr>
        <p:spPr>
          <a:xfrm>
            <a:off x="249382" y="1163782"/>
            <a:ext cx="8637679" cy="3432222"/>
          </a:xfrm>
          <a:prstGeom prst="rect">
            <a:avLst/>
          </a:prstGeom>
          <a:noFill/>
        </p:spPr>
        <p:txBody>
          <a:bodyPr wrap="square" rtlCol="0">
            <a:spAutoFit/>
          </a:bodyPr>
          <a:lstStyle/>
          <a:p>
            <a:pPr algn="ctr"/>
            <a:r>
              <a:rPr lang="en-US" sz="2800" b="1" dirty="0"/>
              <a:t>1. Datasets</a:t>
            </a:r>
          </a:p>
          <a:p>
            <a:pPr>
              <a:lnSpc>
                <a:spcPct val="150000"/>
              </a:lnSpc>
              <a:buFont typeface="Arial" panose="020B0604020202020204" pitchFamily="34" charset="0"/>
              <a:buChar char="•"/>
            </a:pPr>
            <a:r>
              <a:rPr lang="en-US" sz="1600" b="1" dirty="0"/>
              <a:t>Diabetes Dataset:</a:t>
            </a:r>
            <a:r>
              <a:rPr lang="en-US" sz="1600" dirty="0"/>
              <a:t> Typically includes features like age, BMI, blood pressure, insulin levels, and glucose concentration.</a:t>
            </a:r>
          </a:p>
          <a:p>
            <a:pPr>
              <a:lnSpc>
                <a:spcPct val="150000"/>
              </a:lnSpc>
            </a:pPr>
            <a:endParaRPr lang="en-US" sz="1600" dirty="0"/>
          </a:p>
          <a:p>
            <a:pPr>
              <a:lnSpc>
                <a:spcPct val="150000"/>
              </a:lnSpc>
              <a:buFont typeface="Arial" panose="020B0604020202020204" pitchFamily="34" charset="0"/>
              <a:buChar char="•"/>
            </a:pPr>
            <a:r>
              <a:rPr lang="en-US" sz="1600" b="1" dirty="0"/>
              <a:t>Heart Disease Dataset:</a:t>
            </a:r>
            <a:r>
              <a:rPr lang="en-US" sz="1600" dirty="0"/>
              <a:t> Contains attributes such as age, sex, chest pain type, resting blood pressure, cholesterol levels, and maximum heart rate.</a:t>
            </a:r>
          </a:p>
          <a:p>
            <a:pPr>
              <a:lnSpc>
                <a:spcPct val="150000"/>
              </a:lnSpc>
            </a:pPr>
            <a:endParaRPr lang="en-US" sz="1600" dirty="0"/>
          </a:p>
          <a:p>
            <a:pPr>
              <a:lnSpc>
                <a:spcPct val="150000"/>
              </a:lnSpc>
              <a:buFont typeface="Arial" panose="020B0604020202020204" pitchFamily="34" charset="0"/>
              <a:buChar char="•"/>
            </a:pPr>
            <a:r>
              <a:rPr lang="en-US" sz="1600" b="1" dirty="0"/>
              <a:t>Parkinson's Disease Dataset:</a:t>
            </a:r>
            <a:r>
              <a:rPr lang="en-US" sz="1600" dirty="0"/>
              <a:t> Comprises voice measurements, including jitter, shimmer, and harmonicity.</a:t>
            </a:r>
          </a:p>
        </p:txBody>
      </p:sp>
    </p:spTree>
    <p:extLst>
      <p:ext uri="{BB962C8B-B14F-4D97-AF65-F5344CB8AC3E}">
        <p14:creationId xmlns:p14="http://schemas.microsoft.com/office/powerpoint/2010/main" val="30756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03BA3B-D6BB-7514-1E5D-34E51B11077B}"/>
              </a:ext>
            </a:extLst>
          </p:cNvPr>
          <p:cNvPicPr>
            <a:picLocks noChangeAspect="1"/>
          </p:cNvPicPr>
          <p:nvPr/>
        </p:nvPicPr>
        <p:blipFill>
          <a:blip r:embed="rId2"/>
          <a:stretch>
            <a:fillRect/>
          </a:stretch>
        </p:blipFill>
        <p:spPr>
          <a:xfrm>
            <a:off x="770817" y="906334"/>
            <a:ext cx="7866862" cy="3958326"/>
          </a:xfrm>
          <a:prstGeom prst="rect">
            <a:avLst/>
          </a:prstGeom>
        </p:spPr>
      </p:pic>
      <p:sp>
        <p:nvSpPr>
          <p:cNvPr id="4" name="TextBox 3">
            <a:extLst>
              <a:ext uri="{FF2B5EF4-FFF2-40B4-BE49-F238E27FC236}">
                <a16:creationId xmlns:a16="http://schemas.microsoft.com/office/drawing/2014/main" id="{1460E8DA-10A5-26A1-3F9C-5B325E408114}"/>
              </a:ext>
            </a:extLst>
          </p:cNvPr>
          <p:cNvSpPr txBox="1"/>
          <p:nvPr/>
        </p:nvSpPr>
        <p:spPr>
          <a:xfrm>
            <a:off x="3090823" y="136025"/>
            <a:ext cx="3733171" cy="830997"/>
          </a:xfrm>
          <a:prstGeom prst="rect">
            <a:avLst/>
          </a:prstGeom>
          <a:noFill/>
        </p:spPr>
        <p:txBody>
          <a:bodyPr wrap="square" rtlCol="0">
            <a:spAutoFit/>
          </a:bodyPr>
          <a:lstStyle/>
          <a:p>
            <a:r>
              <a:rPr lang="en-US" sz="2400" b="1" dirty="0"/>
              <a:t>1. Dataset Image</a:t>
            </a:r>
          </a:p>
          <a:p>
            <a:endParaRPr lang="kn-IN" sz="2400" dirty="0"/>
          </a:p>
        </p:txBody>
      </p:sp>
    </p:spTree>
    <p:extLst>
      <p:ext uri="{BB962C8B-B14F-4D97-AF65-F5344CB8AC3E}">
        <p14:creationId xmlns:p14="http://schemas.microsoft.com/office/powerpoint/2010/main" val="100335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68132B7-E7BD-1FD1-B566-D6ED5C3073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385C11-E045-4E6F-99E9-5E3D25745FCF}"/>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METHODOLOGY</a:t>
            </a:r>
          </a:p>
        </p:txBody>
      </p:sp>
      <p:sp>
        <p:nvSpPr>
          <p:cNvPr id="2" name="TextBox 1">
            <a:extLst>
              <a:ext uri="{FF2B5EF4-FFF2-40B4-BE49-F238E27FC236}">
                <a16:creationId xmlns:a16="http://schemas.microsoft.com/office/drawing/2014/main" id="{A33FB8F8-5FF0-A4AD-62A3-959CE004420C}"/>
              </a:ext>
            </a:extLst>
          </p:cNvPr>
          <p:cNvSpPr txBox="1"/>
          <p:nvPr/>
        </p:nvSpPr>
        <p:spPr>
          <a:xfrm>
            <a:off x="249382" y="1163782"/>
            <a:ext cx="8637679" cy="3262432"/>
          </a:xfrm>
          <a:prstGeom prst="rect">
            <a:avLst/>
          </a:prstGeom>
          <a:noFill/>
        </p:spPr>
        <p:txBody>
          <a:bodyPr wrap="square" rtlCol="0">
            <a:spAutoFit/>
          </a:bodyPr>
          <a:lstStyle/>
          <a:p>
            <a:pPr algn="ctr"/>
            <a:r>
              <a:rPr lang="en-US" sz="2400" b="1" dirty="0"/>
              <a:t>2. Data Preprocessing</a:t>
            </a:r>
          </a:p>
          <a:p>
            <a:pPr>
              <a:lnSpc>
                <a:spcPct val="150000"/>
              </a:lnSpc>
              <a:buFont typeface="+mj-lt"/>
              <a:buAutoNum type="arabicPeriod"/>
            </a:pPr>
            <a:r>
              <a:rPr lang="en-US" sz="1600" b="1" dirty="0"/>
              <a:t>Data Cleaning:</a:t>
            </a:r>
            <a:r>
              <a:rPr lang="en-US" sz="1600" dirty="0"/>
              <a:t> Handling missing values, removing duplicates, and correcting erroneous entries.</a:t>
            </a:r>
          </a:p>
          <a:p>
            <a:pPr>
              <a:lnSpc>
                <a:spcPct val="150000"/>
              </a:lnSpc>
              <a:buFont typeface="+mj-lt"/>
              <a:buAutoNum type="arabicPeriod"/>
            </a:pPr>
            <a:r>
              <a:rPr lang="en-US" sz="1600" b="1" dirty="0"/>
              <a:t>Feature Scaling:</a:t>
            </a:r>
            <a:r>
              <a:rPr lang="en-US" sz="1600" dirty="0"/>
              <a:t> Standardizing features to ensure uniformity across the dataset.</a:t>
            </a:r>
          </a:p>
          <a:p>
            <a:pPr>
              <a:lnSpc>
                <a:spcPct val="150000"/>
              </a:lnSpc>
              <a:buFont typeface="+mj-lt"/>
              <a:buAutoNum type="arabicPeriod"/>
            </a:pPr>
            <a:r>
              <a:rPr lang="en-US" sz="1600" b="1" dirty="0"/>
              <a:t>Feature Selection:</a:t>
            </a:r>
            <a:r>
              <a:rPr lang="en-US" sz="1600" dirty="0"/>
              <a:t> Identifying and selecting the most relevant features for each disease to improve model accuracy and reduce complexity.</a:t>
            </a:r>
          </a:p>
          <a:p>
            <a:pPr>
              <a:lnSpc>
                <a:spcPct val="150000"/>
              </a:lnSpc>
              <a:buFont typeface="+mj-lt"/>
              <a:buAutoNum type="arabicPeriod"/>
            </a:pPr>
            <a:r>
              <a:rPr lang="en-US" sz="1600" b="1" dirty="0"/>
              <a:t>Splitting Data:</a:t>
            </a:r>
            <a:r>
              <a:rPr lang="en-US" sz="1600" dirty="0"/>
              <a:t> Dividing the data into training and testing sets to evaluate the model performance.</a:t>
            </a:r>
          </a:p>
          <a:p>
            <a:endParaRPr lang="kn-IN" dirty="0"/>
          </a:p>
        </p:txBody>
      </p:sp>
    </p:spTree>
    <p:extLst>
      <p:ext uri="{BB962C8B-B14F-4D97-AF65-F5344CB8AC3E}">
        <p14:creationId xmlns:p14="http://schemas.microsoft.com/office/powerpoint/2010/main" val="188659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59B6BAA-C331-DACF-8318-828DEBD5A9E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654396D-B526-7F95-AFB8-555D5D4A3A71}"/>
              </a:ext>
            </a:extLst>
          </p:cNvPr>
          <p:cNvPicPr>
            <a:picLocks noChangeAspect="1"/>
          </p:cNvPicPr>
          <p:nvPr/>
        </p:nvPicPr>
        <p:blipFill>
          <a:blip r:embed="rId3"/>
          <a:stretch>
            <a:fillRect/>
          </a:stretch>
        </p:blipFill>
        <p:spPr>
          <a:xfrm>
            <a:off x="831544" y="850891"/>
            <a:ext cx="7616937" cy="3826907"/>
          </a:xfrm>
          <a:prstGeom prst="rect">
            <a:avLst/>
          </a:prstGeom>
        </p:spPr>
      </p:pic>
      <p:sp>
        <p:nvSpPr>
          <p:cNvPr id="2" name="TextBox 1">
            <a:extLst>
              <a:ext uri="{FF2B5EF4-FFF2-40B4-BE49-F238E27FC236}">
                <a16:creationId xmlns:a16="http://schemas.microsoft.com/office/drawing/2014/main" id="{BCAD178E-940E-BD35-8FAE-2CBBA46A7D32}"/>
              </a:ext>
            </a:extLst>
          </p:cNvPr>
          <p:cNvSpPr txBox="1"/>
          <p:nvPr/>
        </p:nvSpPr>
        <p:spPr>
          <a:xfrm>
            <a:off x="2622289" y="182520"/>
            <a:ext cx="4828938" cy="400110"/>
          </a:xfrm>
          <a:prstGeom prst="rect">
            <a:avLst/>
          </a:prstGeom>
          <a:noFill/>
        </p:spPr>
        <p:txBody>
          <a:bodyPr wrap="square" rtlCol="0">
            <a:spAutoFit/>
          </a:bodyPr>
          <a:lstStyle/>
          <a:p>
            <a:r>
              <a:rPr lang="en-US" sz="2000" b="1" dirty="0"/>
              <a:t>2. Data Preprocessing in </a:t>
            </a:r>
            <a:r>
              <a:rPr lang="en-US" sz="2000" b="1" dirty="0" err="1"/>
              <a:t>colab</a:t>
            </a:r>
            <a:endParaRPr lang="en-US" sz="2000" b="1" dirty="0"/>
          </a:p>
        </p:txBody>
      </p:sp>
    </p:spTree>
    <p:extLst>
      <p:ext uri="{BB962C8B-B14F-4D97-AF65-F5344CB8AC3E}">
        <p14:creationId xmlns:p14="http://schemas.microsoft.com/office/powerpoint/2010/main" val="3630633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68132B7-E7BD-1FD1-B566-D6ED5C3073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385C11-E045-4E6F-99E9-5E3D25745FCF}"/>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METHODOLOGY</a:t>
            </a:r>
          </a:p>
        </p:txBody>
      </p:sp>
      <p:sp>
        <p:nvSpPr>
          <p:cNvPr id="2" name="TextBox 1">
            <a:extLst>
              <a:ext uri="{FF2B5EF4-FFF2-40B4-BE49-F238E27FC236}">
                <a16:creationId xmlns:a16="http://schemas.microsoft.com/office/drawing/2014/main" id="{B8A90F8C-6246-CE12-15E7-3F358243E519}"/>
              </a:ext>
            </a:extLst>
          </p:cNvPr>
          <p:cNvSpPr txBox="1"/>
          <p:nvPr/>
        </p:nvSpPr>
        <p:spPr>
          <a:xfrm>
            <a:off x="207818" y="909756"/>
            <a:ext cx="8728363" cy="3570208"/>
          </a:xfrm>
          <a:prstGeom prst="rect">
            <a:avLst/>
          </a:prstGeom>
          <a:noFill/>
        </p:spPr>
        <p:txBody>
          <a:bodyPr wrap="square" rtlCol="0">
            <a:spAutoFit/>
          </a:bodyPr>
          <a:lstStyle/>
          <a:p>
            <a:pPr algn="ctr"/>
            <a:r>
              <a:rPr lang="en-US" sz="1600" b="1" dirty="0"/>
              <a:t>3. ML based Models</a:t>
            </a:r>
          </a:p>
          <a:p>
            <a:pPr>
              <a:buFont typeface="+mj-lt"/>
              <a:buAutoNum type="arabicPeriod"/>
            </a:pPr>
            <a:r>
              <a:rPr lang="en-US" b="1" dirty="0"/>
              <a:t>Logistic Regression:</a:t>
            </a:r>
            <a:r>
              <a:rPr lang="en-US" dirty="0"/>
              <a:t> Used for its simplicity and effectiveness in binary classification problems.</a:t>
            </a:r>
          </a:p>
          <a:p>
            <a:pPr>
              <a:buFont typeface="+mj-lt"/>
              <a:buAutoNum type="arabicPeriod"/>
            </a:pPr>
            <a:r>
              <a:rPr lang="en-US" b="1" dirty="0"/>
              <a:t>Decision Trees:</a:t>
            </a:r>
            <a:r>
              <a:rPr lang="en-US" dirty="0"/>
              <a:t> Provide clear insights into the decision-making process of the model.</a:t>
            </a:r>
          </a:p>
          <a:p>
            <a:pPr>
              <a:buFont typeface="+mj-lt"/>
              <a:buAutoNum type="arabicPeriod"/>
            </a:pPr>
            <a:r>
              <a:rPr lang="en-US" b="1" dirty="0"/>
              <a:t>Random Forests:</a:t>
            </a:r>
            <a:r>
              <a:rPr lang="en-US" dirty="0"/>
              <a:t> An ensemble method that improves prediction accuracy by combining multiple decision trees.</a:t>
            </a:r>
          </a:p>
          <a:p>
            <a:pPr>
              <a:buFont typeface="+mj-lt"/>
              <a:buAutoNum type="arabicPeriod"/>
            </a:pPr>
            <a:r>
              <a:rPr lang="en-US" b="1" dirty="0"/>
              <a:t>Support Vector Machine (SVM):</a:t>
            </a:r>
            <a:r>
              <a:rPr lang="en-US" dirty="0"/>
              <a:t> Effective in high-dimensional spaces and useful for both regression and classification tasks.</a:t>
            </a:r>
          </a:p>
          <a:p>
            <a:pPr>
              <a:buFont typeface="+mj-lt"/>
              <a:buAutoNum type="arabicPeriod"/>
            </a:pPr>
            <a:r>
              <a:rPr lang="en-US" b="1" dirty="0"/>
              <a:t>Neural Networks:</a:t>
            </a:r>
            <a:r>
              <a:rPr lang="en-US" dirty="0"/>
              <a:t> For more complex patterns and relationships within the data.</a:t>
            </a:r>
          </a:p>
          <a:p>
            <a:endParaRPr lang="en-US" dirty="0"/>
          </a:p>
          <a:p>
            <a:pPr algn="ctr"/>
            <a:r>
              <a:rPr lang="en-US" sz="1600" b="1" dirty="0"/>
              <a:t>Model Training and Evaluation</a:t>
            </a:r>
          </a:p>
          <a:p>
            <a:pPr>
              <a:buFont typeface="Arial" panose="020B0604020202020204" pitchFamily="34" charset="0"/>
              <a:buChar char="•"/>
            </a:pPr>
            <a:r>
              <a:rPr lang="en-US" b="1" dirty="0"/>
              <a:t>Training:</a:t>
            </a:r>
            <a:r>
              <a:rPr lang="en-US" dirty="0"/>
              <a:t> Each model is trained on the training dataset using cross-validation to optimize the parameters.</a:t>
            </a:r>
          </a:p>
          <a:p>
            <a:pPr>
              <a:buFont typeface="Arial" panose="020B0604020202020204" pitchFamily="34" charset="0"/>
              <a:buChar char="•"/>
            </a:pPr>
            <a:r>
              <a:rPr lang="en-US" b="1" dirty="0"/>
              <a:t>Evaluation Metrics:</a:t>
            </a:r>
            <a:r>
              <a:rPr lang="en-US" dirty="0"/>
              <a:t> Accuracy, precision, recall, F1-score, and area under the ROC curve (AUC-ROC) are used to evaluate the model performance.</a:t>
            </a:r>
          </a:p>
          <a:p>
            <a:pPr>
              <a:buFont typeface="Arial" panose="020B0604020202020204" pitchFamily="34" charset="0"/>
              <a:buChar char="•"/>
            </a:pPr>
            <a:r>
              <a:rPr lang="en-US" b="1" dirty="0"/>
              <a:t>Comparison:</a:t>
            </a:r>
            <a:r>
              <a:rPr lang="en-US" dirty="0"/>
              <a:t> Models are compared based on their performance metrics to select the best one for each disease.</a:t>
            </a:r>
          </a:p>
          <a:p>
            <a:endParaRPr lang="kn-IN" dirty="0"/>
          </a:p>
        </p:txBody>
      </p:sp>
    </p:spTree>
    <p:extLst>
      <p:ext uri="{BB962C8B-B14F-4D97-AF65-F5344CB8AC3E}">
        <p14:creationId xmlns:p14="http://schemas.microsoft.com/office/powerpoint/2010/main" val="330333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59B6BAA-C331-DACF-8318-828DEBD5A9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00C046-1F51-F0A4-CE06-EF88CD809130}"/>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3. ML model</a:t>
            </a:r>
          </a:p>
        </p:txBody>
      </p:sp>
      <p:pic>
        <p:nvPicPr>
          <p:cNvPr id="4" name="Picture 3">
            <a:extLst>
              <a:ext uri="{FF2B5EF4-FFF2-40B4-BE49-F238E27FC236}">
                <a16:creationId xmlns:a16="http://schemas.microsoft.com/office/drawing/2014/main" id="{E30E8F31-AD8F-1CCE-D55F-BAA4CC880221}"/>
              </a:ext>
            </a:extLst>
          </p:cNvPr>
          <p:cNvPicPr>
            <a:picLocks noChangeAspect="1"/>
          </p:cNvPicPr>
          <p:nvPr/>
        </p:nvPicPr>
        <p:blipFill>
          <a:blip r:embed="rId3"/>
          <a:stretch>
            <a:fillRect/>
          </a:stretch>
        </p:blipFill>
        <p:spPr>
          <a:xfrm>
            <a:off x="269947" y="876403"/>
            <a:ext cx="7998930" cy="4014622"/>
          </a:xfrm>
          <a:prstGeom prst="rect">
            <a:avLst/>
          </a:prstGeom>
        </p:spPr>
      </p:pic>
    </p:spTree>
    <p:extLst>
      <p:ext uri="{BB962C8B-B14F-4D97-AF65-F5344CB8AC3E}">
        <p14:creationId xmlns:p14="http://schemas.microsoft.com/office/powerpoint/2010/main" val="3142761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6E14131-C28C-F466-A467-B0F191380BA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FF146E-B3BF-67D9-A09B-3138104C6E63}"/>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71A85725-FE27-EA68-46C3-A50889201120}"/>
              </a:ext>
            </a:extLst>
          </p:cNvPr>
          <p:cNvSpPr txBox="1"/>
          <p:nvPr/>
        </p:nvSpPr>
        <p:spPr>
          <a:xfrm>
            <a:off x="287167" y="891729"/>
            <a:ext cx="8569666" cy="3970318"/>
          </a:xfrm>
          <a:prstGeom prst="rect">
            <a:avLst/>
          </a:prstGeom>
          <a:noFill/>
        </p:spPr>
        <p:txBody>
          <a:bodyPr wrap="square" rtlCol="0">
            <a:spAutoFit/>
          </a:bodyPr>
          <a:lstStyle/>
          <a:p>
            <a:pPr lvl="1">
              <a:buFont typeface="+mj-lt"/>
              <a:buAutoNum type="arabicPeriod"/>
            </a:pPr>
            <a:r>
              <a:rPr lang="en-US" dirty="0"/>
              <a:t>American Diabetes Association. (2024). Standards of Medical Care in Diabetes. Retrieved from </a:t>
            </a:r>
            <a:r>
              <a:rPr lang="en-US" dirty="0">
                <a:hlinkClick r:id="rId3"/>
              </a:rPr>
              <a:t>https://www.diabetes.org</a:t>
            </a:r>
            <a:endParaRPr lang="en-US" dirty="0"/>
          </a:p>
          <a:p>
            <a:pPr lvl="2">
              <a:buFont typeface="+mj-lt"/>
              <a:buAutoNum type="arabicPeriod"/>
            </a:pPr>
            <a:endParaRPr lang="en-US" dirty="0"/>
          </a:p>
          <a:p>
            <a:r>
              <a:rPr lang="en-US" dirty="0"/>
              <a:t>2. Mayo Clinic. (2024). Diabetes. Retrieved from </a:t>
            </a:r>
            <a:r>
              <a:rPr lang="en-US" dirty="0">
                <a:hlinkClick r:id="rId4"/>
              </a:rPr>
              <a:t>https://www.mayoclinic.org/diseases-conditions/diabetes</a:t>
            </a:r>
            <a:endParaRPr lang="en-US" dirty="0"/>
          </a:p>
          <a:p>
            <a:endParaRPr lang="en-US" dirty="0"/>
          </a:p>
          <a:p>
            <a:r>
              <a:rPr lang="en-US" dirty="0"/>
              <a:t>3. American Heart Association. (2024). Heart Disease and Stroke Statistics. Retrieved from </a:t>
            </a:r>
            <a:r>
              <a:rPr lang="en-US" dirty="0">
                <a:hlinkClick r:id="rId5"/>
              </a:rPr>
              <a:t>https://www.heart.org</a:t>
            </a:r>
            <a:endParaRPr lang="en-US" dirty="0"/>
          </a:p>
          <a:p>
            <a:endParaRPr lang="en-US" dirty="0"/>
          </a:p>
          <a:p>
            <a:r>
              <a:rPr lang="en-US" dirty="0"/>
              <a:t>4. Mayo Clinic. (2024). Heart Disease. Retrieved from </a:t>
            </a:r>
            <a:r>
              <a:rPr lang="en-US" dirty="0">
                <a:hlinkClick r:id="rId6"/>
              </a:rPr>
              <a:t>https://www.mayoclinic.org/diseases-conditions/heart-disease</a:t>
            </a:r>
            <a:endParaRPr lang="en-US" dirty="0"/>
          </a:p>
          <a:p>
            <a:endParaRPr lang="en-US" dirty="0"/>
          </a:p>
          <a:p>
            <a:r>
              <a:rPr lang="en-US" dirty="0"/>
              <a:t>5. National Heart, Lung, and Blood Institute (NHLBI). (2024). Coronary Heart Disease. Retrieved from </a:t>
            </a:r>
            <a:r>
              <a:rPr lang="en-US" dirty="0">
                <a:hlinkClick r:id="rId7"/>
              </a:rPr>
              <a:t>https://www.nhlbi.nih.gov/health-topics/coronary-heart-disease</a:t>
            </a:r>
            <a:endParaRPr lang="en-US" dirty="0"/>
          </a:p>
          <a:p>
            <a:endParaRPr lang="en-US" dirty="0"/>
          </a:p>
          <a:p>
            <a:r>
              <a:rPr lang="en-US" dirty="0"/>
              <a:t>6. National Institute of Neurological Disorders and Stroke (NINDS). (2024). Parkinson's Disease Information Page. Retrieved from </a:t>
            </a:r>
            <a:r>
              <a:rPr lang="en-US" dirty="0">
                <a:hlinkClick r:id="rId8"/>
              </a:rPr>
              <a:t>https://www.ninds.nih.gov/Disorders/All-Disorders/Parkinsons-Disease-Information-Page</a:t>
            </a:r>
            <a:endParaRPr lang="en-US" dirty="0"/>
          </a:p>
          <a:p>
            <a:endParaRPr lang="kn-IN" dirty="0"/>
          </a:p>
        </p:txBody>
      </p:sp>
    </p:spTree>
    <p:extLst>
      <p:ext uri="{BB962C8B-B14F-4D97-AF65-F5344CB8AC3E}">
        <p14:creationId xmlns:p14="http://schemas.microsoft.com/office/powerpoint/2010/main" val="1321742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5C1572-E55E-3283-C9FA-732AA5EB55D8}"/>
              </a:ext>
            </a:extLst>
          </p:cNvPr>
          <p:cNvSpPr txBox="1"/>
          <p:nvPr/>
        </p:nvSpPr>
        <p:spPr>
          <a:xfrm>
            <a:off x="2372905" y="1821243"/>
            <a:ext cx="5539300" cy="1107996"/>
          </a:xfrm>
          <a:prstGeom prst="rect">
            <a:avLst/>
          </a:prstGeom>
          <a:noFill/>
        </p:spPr>
        <p:txBody>
          <a:bodyPr wrap="square" rtlCol="0">
            <a:spAutoFit/>
          </a:bodyPr>
          <a:lstStyle/>
          <a:p>
            <a:r>
              <a:rPr lang="en-IN" sz="6600" dirty="0">
                <a:latin typeface="Algerian" panose="04020705040A02060702" pitchFamily="82" charset="0"/>
              </a:rPr>
              <a:t>THANK YOU</a:t>
            </a:r>
            <a:endParaRPr lang="kn-IN" sz="6600" dirty="0">
              <a:latin typeface="Algerian" panose="04020705040A02060702" pitchFamily="82" charset="0"/>
            </a:endParaRPr>
          </a:p>
        </p:txBody>
      </p:sp>
    </p:spTree>
    <p:extLst>
      <p:ext uri="{BB962C8B-B14F-4D97-AF65-F5344CB8AC3E}">
        <p14:creationId xmlns:p14="http://schemas.microsoft.com/office/powerpoint/2010/main" val="510882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16402060-A876-5C39-2DB0-547543CE1E5D}"/>
            </a:ext>
          </a:extLst>
        </p:cNvPr>
        <p:cNvGrpSpPr/>
        <p:nvPr/>
      </p:nvGrpSpPr>
      <p:grpSpPr>
        <a:xfrm>
          <a:off x="0" y="0"/>
          <a:ext cx="0" cy="0"/>
          <a:chOff x="0" y="0"/>
          <a:chExt cx="0" cy="0"/>
        </a:xfrm>
      </p:grpSpPr>
      <p:pic>
        <p:nvPicPr>
          <p:cNvPr id="1026" name="Picture 2" descr="Detox Program 2016 | Join This At-Home Cleanse">
            <a:extLst>
              <a:ext uri="{FF2B5EF4-FFF2-40B4-BE49-F238E27FC236}">
                <a16:creationId xmlns:a16="http://schemas.microsoft.com/office/drawing/2014/main" id="{A97F4FBE-65C0-7185-143D-87CF6725B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197" y="483649"/>
            <a:ext cx="4850783"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771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59B6BAA-C331-DACF-8318-828DEBD5A9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00C046-1F51-F0A4-CE06-EF88CD809130}"/>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TOOLS / API USED</a:t>
            </a:r>
          </a:p>
        </p:txBody>
      </p:sp>
      <p:sp>
        <p:nvSpPr>
          <p:cNvPr id="2" name="TextBox 1">
            <a:extLst>
              <a:ext uri="{FF2B5EF4-FFF2-40B4-BE49-F238E27FC236}">
                <a16:creationId xmlns:a16="http://schemas.microsoft.com/office/drawing/2014/main" id="{26B3371C-B9AC-275E-6A29-E3B1A989E573}"/>
              </a:ext>
            </a:extLst>
          </p:cNvPr>
          <p:cNvSpPr txBox="1"/>
          <p:nvPr/>
        </p:nvSpPr>
        <p:spPr>
          <a:xfrm>
            <a:off x="997527" y="1020199"/>
            <a:ext cx="7496569" cy="2478114"/>
          </a:xfrm>
          <a:prstGeom prst="rect">
            <a:avLst/>
          </a:prstGeom>
          <a:noFill/>
        </p:spPr>
        <p:txBody>
          <a:bodyPr wrap="square" rtlCol="0">
            <a:spAutoFit/>
          </a:bodyPr>
          <a:lstStyle/>
          <a:p>
            <a:pPr marL="342900" indent="-342900" algn="l">
              <a:lnSpc>
                <a:spcPct val="200000"/>
              </a:lnSpc>
              <a:buFont typeface="+mj-lt"/>
              <a:buAutoNum type="arabicPeriod"/>
            </a:pPr>
            <a:r>
              <a:rPr lang="en-US" sz="1600" b="0" i="0" dirty="0">
                <a:solidFill>
                  <a:srgbClr val="1F2328"/>
                </a:solidFill>
                <a:effectLst/>
                <a:highlight>
                  <a:srgbClr val="FFFFFF"/>
                </a:highlight>
                <a:latin typeface="-apple-system"/>
              </a:rPr>
              <a:t>Programming Language: Python</a:t>
            </a:r>
          </a:p>
          <a:p>
            <a:pPr marL="342900" indent="-342900" algn="l">
              <a:lnSpc>
                <a:spcPct val="200000"/>
              </a:lnSpc>
              <a:buFont typeface="+mj-lt"/>
              <a:buAutoNum type="arabicPeriod"/>
            </a:pPr>
            <a:r>
              <a:rPr lang="en-US" sz="1600" b="0" i="0" dirty="0">
                <a:solidFill>
                  <a:srgbClr val="1F2328"/>
                </a:solidFill>
                <a:effectLst/>
                <a:highlight>
                  <a:srgbClr val="FFFFFF"/>
                </a:highlight>
                <a:latin typeface="-apple-system"/>
              </a:rPr>
              <a:t>Web Framework: </a:t>
            </a:r>
            <a:r>
              <a:rPr lang="en-US" sz="1600" b="0" i="0" dirty="0" err="1">
                <a:solidFill>
                  <a:srgbClr val="1F2328"/>
                </a:solidFill>
                <a:effectLst/>
                <a:highlight>
                  <a:srgbClr val="FFFFFF"/>
                </a:highlight>
                <a:latin typeface="-apple-system"/>
              </a:rPr>
              <a:t>Streamlit</a:t>
            </a:r>
            <a:endParaRPr lang="en-US" sz="1600" b="0" i="0" dirty="0">
              <a:solidFill>
                <a:srgbClr val="1F2328"/>
              </a:solidFill>
              <a:effectLst/>
              <a:highlight>
                <a:srgbClr val="FFFFFF"/>
              </a:highlight>
              <a:latin typeface="-apple-system"/>
            </a:endParaRPr>
          </a:p>
          <a:p>
            <a:pPr marL="342900" indent="-342900" algn="l">
              <a:lnSpc>
                <a:spcPct val="200000"/>
              </a:lnSpc>
              <a:buFont typeface="+mj-lt"/>
              <a:buAutoNum type="arabicPeriod"/>
            </a:pPr>
            <a:r>
              <a:rPr lang="en-US" sz="1600" b="0" i="0" dirty="0">
                <a:solidFill>
                  <a:srgbClr val="1F2328"/>
                </a:solidFill>
                <a:effectLst/>
                <a:highlight>
                  <a:srgbClr val="FFFFFF"/>
                </a:highlight>
                <a:latin typeface="-apple-system"/>
              </a:rPr>
              <a:t>Machine Learning Libraries: Scikit-learn, </a:t>
            </a:r>
            <a:r>
              <a:rPr lang="en-US" sz="1600" b="0" i="0" dirty="0" err="1">
                <a:solidFill>
                  <a:srgbClr val="1F2328"/>
                </a:solidFill>
                <a:effectLst/>
                <a:highlight>
                  <a:srgbClr val="FFFFFF"/>
                </a:highlight>
                <a:latin typeface="-apple-system"/>
              </a:rPr>
              <a:t>XGBoost</a:t>
            </a:r>
            <a:endParaRPr lang="en-US" sz="1600" b="0" i="0" dirty="0">
              <a:solidFill>
                <a:srgbClr val="1F2328"/>
              </a:solidFill>
              <a:effectLst/>
              <a:highlight>
                <a:srgbClr val="FFFFFF"/>
              </a:highlight>
              <a:latin typeface="-apple-system"/>
            </a:endParaRPr>
          </a:p>
          <a:p>
            <a:pPr marL="342900" indent="-342900" algn="l">
              <a:lnSpc>
                <a:spcPct val="200000"/>
              </a:lnSpc>
              <a:buFont typeface="+mj-lt"/>
              <a:buAutoNum type="arabicPeriod"/>
            </a:pPr>
            <a:r>
              <a:rPr lang="en-US" sz="1600" b="0" i="0" dirty="0">
                <a:solidFill>
                  <a:srgbClr val="1F2328"/>
                </a:solidFill>
                <a:effectLst/>
                <a:highlight>
                  <a:srgbClr val="FFFFFF"/>
                </a:highlight>
                <a:latin typeface="-apple-system"/>
              </a:rPr>
              <a:t>Data Analysis and Visualization: Pandas, NumPy, Matplotlib, Seaborn</a:t>
            </a:r>
          </a:p>
          <a:p>
            <a:pPr marL="342900" indent="-342900">
              <a:lnSpc>
                <a:spcPct val="200000"/>
              </a:lnSpc>
              <a:buFont typeface="+mj-lt"/>
              <a:buAutoNum type="arabicPeriod"/>
            </a:pPr>
            <a:endParaRPr lang="en-US" sz="1600" dirty="0"/>
          </a:p>
        </p:txBody>
      </p:sp>
    </p:spTree>
    <p:extLst>
      <p:ext uri="{BB962C8B-B14F-4D97-AF65-F5344CB8AC3E}">
        <p14:creationId xmlns:p14="http://schemas.microsoft.com/office/powerpoint/2010/main" val="314673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52874" y="210473"/>
            <a:ext cx="4610750" cy="108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000" dirty="0">
                <a:latin typeface="Times New Roman" panose="02020603050405020304" pitchFamily="18" charset="0"/>
                <a:cs typeface="Times New Roman" panose="02020603050405020304" pitchFamily="18" charset="0"/>
              </a:rPr>
              <a:t>PRESENTATION CONTENTS</a:t>
            </a: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0DD1B024-A854-D319-379D-4A1DD55F110E}"/>
              </a:ext>
            </a:extLst>
          </p:cNvPr>
          <p:cNvSpPr txBox="1"/>
          <p:nvPr/>
        </p:nvSpPr>
        <p:spPr>
          <a:xfrm>
            <a:off x="906176" y="1053749"/>
            <a:ext cx="8277726"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1.Introduction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Objectives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Methodologies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ML model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Results</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59B6BAA-C331-DACF-8318-828DEBD5A9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00C046-1F51-F0A4-CE06-EF88CD809130}"/>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MODEL RESULTS</a:t>
            </a:r>
          </a:p>
        </p:txBody>
      </p:sp>
      <p:pic>
        <p:nvPicPr>
          <p:cNvPr id="4" name="Picture 3">
            <a:extLst>
              <a:ext uri="{FF2B5EF4-FFF2-40B4-BE49-F238E27FC236}">
                <a16:creationId xmlns:a16="http://schemas.microsoft.com/office/drawing/2014/main" id="{A9718E01-6D05-A988-CF87-8479FE9376B8}"/>
              </a:ext>
            </a:extLst>
          </p:cNvPr>
          <p:cNvPicPr>
            <a:picLocks noChangeAspect="1"/>
          </p:cNvPicPr>
          <p:nvPr/>
        </p:nvPicPr>
        <p:blipFill rotWithShape="1">
          <a:blip r:embed="rId3"/>
          <a:srcRect l="1706" t="12076" r="-1706" b="1212"/>
          <a:stretch/>
        </p:blipFill>
        <p:spPr>
          <a:xfrm>
            <a:off x="1110899" y="869057"/>
            <a:ext cx="6922202" cy="3944768"/>
          </a:xfrm>
          <a:prstGeom prst="rect">
            <a:avLst/>
          </a:prstGeom>
        </p:spPr>
      </p:pic>
    </p:spTree>
    <p:extLst>
      <p:ext uri="{BB962C8B-B14F-4D97-AF65-F5344CB8AC3E}">
        <p14:creationId xmlns:p14="http://schemas.microsoft.com/office/powerpoint/2010/main" val="3505790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59B6BAA-C331-DACF-8318-828DEBD5A9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00C046-1F51-F0A4-CE06-EF88CD809130}"/>
              </a:ext>
            </a:extLst>
          </p:cNvPr>
          <p:cNvSpPr txBox="1"/>
          <p:nvPr/>
        </p:nvSpPr>
        <p:spPr>
          <a:xfrm>
            <a:off x="2286000" y="111926"/>
            <a:ext cx="4572000" cy="707886"/>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MODEL RESULTS</a:t>
            </a:r>
          </a:p>
          <a:p>
            <a:pPr algn="ctr"/>
            <a:endParaRPr lang="en-IN" alt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97521F-DDEF-014C-33D2-D1B41C568A32}"/>
              </a:ext>
            </a:extLst>
          </p:cNvPr>
          <p:cNvPicPr>
            <a:picLocks noChangeAspect="1"/>
          </p:cNvPicPr>
          <p:nvPr/>
        </p:nvPicPr>
        <p:blipFill rotWithShape="1">
          <a:blip r:embed="rId3"/>
          <a:srcRect l="15346" t="3760" r="13071" b="8359"/>
          <a:stretch/>
        </p:blipFill>
        <p:spPr>
          <a:xfrm>
            <a:off x="1794793" y="726649"/>
            <a:ext cx="5554414" cy="4416851"/>
          </a:xfrm>
          <a:prstGeom prst="rect">
            <a:avLst/>
          </a:prstGeom>
        </p:spPr>
      </p:pic>
    </p:spTree>
    <p:extLst>
      <p:ext uri="{BB962C8B-B14F-4D97-AF65-F5344CB8AC3E}">
        <p14:creationId xmlns:p14="http://schemas.microsoft.com/office/powerpoint/2010/main" val="1400712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59B6BAA-C331-DACF-8318-828DEBD5A9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00C046-1F51-F0A4-CE06-EF88CD809130}"/>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26B3371C-B9AC-275E-6A29-E3B1A989E573}"/>
              </a:ext>
            </a:extLst>
          </p:cNvPr>
          <p:cNvSpPr txBox="1"/>
          <p:nvPr/>
        </p:nvSpPr>
        <p:spPr>
          <a:xfrm>
            <a:off x="302281" y="1088212"/>
            <a:ext cx="7496569" cy="3203249"/>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t>The project successfully demonstrates the potential of ML in predicting multiple diseases using patient data. </a:t>
            </a:r>
          </a:p>
          <a:p>
            <a:pPr marL="285750" indent="-285750">
              <a:lnSpc>
                <a:spcPct val="200000"/>
              </a:lnSpc>
              <a:buFont typeface="Arial" panose="020B0604020202020204" pitchFamily="34" charset="0"/>
              <a:buChar char="•"/>
            </a:pPr>
            <a:r>
              <a:rPr lang="en-US" dirty="0"/>
              <a:t>By identifying individuals at high risk, the system can facilitate early intervention and improve patient outcomes. </a:t>
            </a:r>
          </a:p>
          <a:p>
            <a:pPr marL="285750" indent="-285750">
              <a:lnSpc>
                <a:spcPct val="200000"/>
              </a:lnSpc>
              <a:buFont typeface="Arial" panose="020B0604020202020204" pitchFamily="34" charset="0"/>
              <a:buChar char="•"/>
            </a:pPr>
            <a:r>
              <a:rPr lang="en-US" dirty="0"/>
              <a:t>Future work may involve incorporating more diseases, improving model accuracy with larger datasets, and enhancing the system's user interface for better accessibility.</a:t>
            </a:r>
          </a:p>
          <a:p>
            <a:pPr marL="285750" indent="-285750">
              <a:lnSpc>
                <a:spcPct val="300000"/>
              </a:lnSpc>
              <a:buFont typeface="Arial" panose="020B0604020202020204" pitchFamily="34" charset="0"/>
              <a:buChar char="•"/>
            </a:pPr>
            <a:endParaRPr lang="en-US" dirty="0"/>
          </a:p>
        </p:txBody>
      </p:sp>
    </p:spTree>
    <p:extLst>
      <p:ext uri="{BB962C8B-B14F-4D97-AF65-F5344CB8AC3E}">
        <p14:creationId xmlns:p14="http://schemas.microsoft.com/office/powerpoint/2010/main" val="85766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408B232-36B6-2A44-2E1E-1D55C96400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254338-54CB-AE84-0D3E-4D3039F31C2A}"/>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28EB3FB0-138E-C052-E549-4B7F2BF4AB13}"/>
              </a:ext>
            </a:extLst>
          </p:cNvPr>
          <p:cNvSpPr txBox="1"/>
          <p:nvPr/>
        </p:nvSpPr>
        <p:spPr>
          <a:xfrm>
            <a:off x="551663" y="1035313"/>
            <a:ext cx="8040674" cy="2478114"/>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1600" dirty="0"/>
              <a:t>The project focuses on developing a machine learning (ML) model capable of predicting multiple diseases: diabetes, heart disease, and Parkinson's disease. </a:t>
            </a:r>
          </a:p>
          <a:p>
            <a:pPr marL="285750" indent="-285750">
              <a:lnSpc>
                <a:spcPct val="200000"/>
              </a:lnSpc>
              <a:buFont typeface="Arial" panose="020B0604020202020204" pitchFamily="34" charset="0"/>
              <a:buChar char="•"/>
            </a:pPr>
            <a:endParaRPr lang="en-US" sz="1600" dirty="0"/>
          </a:p>
          <a:p>
            <a:pPr marL="285750" indent="-285750">
              <a:lnSpc>
                <a:spcPct val="200000"/>
              </a:lnSpc>
              <a:buFont typeface="Arial" panose="020B0604020202020204" pitchFamily="34" charset="0"/>
              <a:buChar char="•"/>
            </a:pPr>
            <a:r>
              <a:rPr lang="en-US" sz="1600" dirty="0"/>
              <a:t>The goal is to leverage ML algorithms to analyze patient data and provide early detection of these diseases, potentially aiding in timely intervention and treatment.</a:t>
            </a:r>
            <a:endParaRPr lang="kn-IN" sz="1600" dirty="0"/>
          </a:p>
        </p:txBody>
      </p:sp>
    </p:spTree>
    <p:extLst>
      <p:ext uri="{BB962C8B-B14F-4D97-AF65-F5344CB8AC3E}">
        <p14:creationId xmlns:p14="http://schemas.microsoft.com/office/powerpoint/2010/main" val="239374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408B232-36B6-2A44-2E1E-1D55C96400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254338-54CB-AE84-0D3E-4D3039F31C2A}"/>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28EB3FB0-138E-C052-E549-4B7F2BF4AB13}"/>
              </a:ext>
            </a:extLst>
          </p:cNvPr>
          <p:cNvSpPr txBox="1"/>
          <p:nvPr/>
        </p:nvSpPr>
        <p:spPr>
          <a:xfrm>
            <a:off x="551663" y="1035313"/>
            <a:ext cx="3574473" cy="2062103"/>
          </a:xfrm>
          <a:prstGeom prst="rect">
            <a:avLst/>
          </a:prstGeom>
          <a:noFill/>
        </p:spPr>
        <p:txBody>
          <a:bodyPr wrap="square" rtlCol="0">
            <a:spAutoFit/>
          </a:bodyPr>
          <a:lstStyle/>
          <a:p>
            <a:r>
              <a:rPr lang="en-US" sz="1600" b="1" dirty="0"/>
              <a:t>Diabetes</a:t>
            </a:r>
          </a:p>
          <a:p>
            <a:r>
              <a:rPr lang="en-US" sz="1600" dirty="0"/>
              <a:t>Diabetes is a chronic condition characterized by high levels of glucose in the blood. It occurs either when the pancreas does not produce enough insulin or when the body cannot effectively use the insulin it produces.</a:t>
            </a:r>
          </a:p>
        </p:txBody>
      </p:sp>
      <p:pic>
        <p:nvPicPr>
          <p:cNvPr id="2050" name="Picture 2" descr="Diabetes May Have Five Separate Types, Not Two, Study Says | TIME">
            <a:extLst>
              <a:ext uri="{FF2B5EF4-FFF2-40B4-BE49-F238E27FC236}">
                <a16:creationId xmlns:a16="http://schemas.microsoft.com/office/drawing/2014/main" id="{3F6E168C-FDDF-3B2B-87A8-7468380C8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6612" y="1067823"/>
            <a:ext cx="4511780" cy="3007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29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408B232-36B6-2A44-2E1E-1D55C96400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254338-54CB-AE84-0D3E-4D3039F31C2A}"/>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28EB3FB0-138E-C052-E549-4B7F2BF4AB13}"/>
              </a:ext>
            </a:extLst>
          </p:cNvPr>
          <p:cNvSpPr txBox="1"/>
          <p:nvPr/>
        </p:nvSpPr>
        <p:spPr>
          <a:xfrm>
            <a:off x="188925" y="1125998"/>
            <a:ext cx="3257077" cy="2062103"/>
          </a:xfrm>
          <a:prstGeom prst="rect">
            <a:avLst/>
          </a:prstGeom>
          <a:noFill/>
        </p:spPr>
        <p:txBody>
          <a:bodyPr wrap="square" rtlCol="0">
            <a:spAutoFit/>
          </a:bodyPr>
          <a:lstStyle/>
          <a:p>
            <a:r>
              <a:rPr lang="en-US" sz="1600" b="1" dirty="0"/>
              <a:t>Heart Disease</a:t>
            </a:r>
          </a:p>
          <a:p>
            <a:r>
              <a:rPr lang="en-US" sz="1600" dirty="0"/>
              <a:t>Heart disease encompasses various conditions affecting the heart, including coronary artery disease, arrhythmias, heart failure, and congenital heart defects. It is a leading cause of death worldwide.</a:t>
            </a:r>
            <a:endParaRPr lang="en-US" sz="2000" dirty="0"/>
          </a:p>
        </p:txBody>
      </p:sp>
      <p:pic>
        <p:nvPicPr>
          <p:cNvPr id="3074" name="Picture 2" descr="Crohn’s Disease and the Heart: What You Should Know | Everyday Health">
            <a:extLst>
              <a:ext uri="{FF2B5EF4-FFF2-40B4-BE49-F238E27FC236}">
                <a16:creationId xmlns:a16="http://schemas.microsoft.com/office/drawing/2014/main" id="{509DA950-E64B-1B2A-A45B-D18E06219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663" y="974855"/>
            <a:ext cx="5355412" cy="3012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525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408B232-36B6-2A44-2E1E-1D55C96400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254338-54CB-AE84-0D3E-4D3039F31C2A}"/>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28EB3FB0-138E-C052-E549-4B7F2BF4AB13}"/>
              </a:ext>
            </a:extLst>
          </p:cNvPr>
          <p:cNvSpPr txBox="1"/>
          <p:nvPr/>
        </p:nvSpPr>
        <p:spPr>
          <a:xfrm>
            <a:off x="551663" y="1035313"/>
            <a:ext cx="3619815" cy="1815882"/>
          </a:xfrm>
          <a:prstGeom prst="rect">
            <a:avLst/>
          </a:prstGeom>
          <a:noFill/>
        </p:spPr>
        <p:txBody>
          <a:bodyPr wrap="square" rtlCol="0">
            <a:spAutoFit/>
          </a:bodyPr>
          <a:lstStyle/>
          <a:p>
            <a:r>
              <a:rPr lang="en-US" sz="1600" b="1" dirty="0"/>
              <a:t>Parkinson's Disease</a:t>
            </a:r>
          </a:p>
          <a:p>
            <a:r>
              <a:rPr lang="en-US" sz="1600" dirty="0"/>
              <a:t>Parkinson's disease is a progressive neurological disorder that affects movement. It results from the degeneration of dopamine-producing neurons in the substantia nigra, a part of the brain that controls movement.</a:t>
            </a:r>
          </a:p>
        </p:txBody>
      </p:sp>
      <p:pic>
        <p:nvPicPr>
          <p:cNvPr id="4098" name="Picture 2" descr="Print | APDA">
            <a:extLst>
              <a:ext uri="{FF2B5EF4-FFF2-40B4-BE49-F238E27FC236}">
                <a16:creationId xmlns:a16="http://schemas.microsoft.com/office/drawing/2014/main" id="{1E6C93CC-7C30-B9CC-ED6A-A33ECFD46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198" y="733559"/>
            <a:ext cx="3185604" cy="423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4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408B232-36B6-2A44-2E1E-1D55C96400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254338-54CB-AE84-0D3E-4D3039F31C2A}"/>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OBJECTIVES</a:t>
            </a:r>
          </a:p>
        </p:txBody>
      </p:sp>
      <p:sp>
        <p:nvSpPr>
          <p:cNvPr id="6" name="Rectangle 2">
            <a:extLst>
              <a:ext uri="{FF2B5EF4-FFF2-40B4-BE49-F238E27FC236}">
                <a16:creationId xmlns:a16="http://schemas.microsoft.com/office/drawing/2014/main" id="{9A5146A2-4934-D0E2-8E1D-A8DB90E72830}"/>
              </a:ext>
            </a:extLst>
          </p:cNvPr>
          <p:cNvSpPr>
            <a:spLocks noChangeArrowheads="1"/>
          </p:cNvSpPr>
          <p:nvPr/>
        </p:nvSpPr>
        <p:spPr bwMode="auto">
          <a:xfrm>
            <a:off x="390769" y="1183806"/>
            <a:ext cx="8180445" cy="281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kn-IN" altLang="kn-IN"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kn-IN" altLang="kn-IN" sz="1800" b="0" i="0" u="none" strike="noStrike" cap="none" normalizeH="0" baseline="0" dirty="0">
                <a:ln>
                  <a:noFill/>
                </a:ln>
                <a:solidFill>
                  <a:schemeClr val="tx1"/>
                </a:solidFill>
                <a:effectLst/>
                <a:latin typeface="Arial" panose="020B0604020202020204" pitchFamily="34" charset="0"/>
              </a:rPr>
              <a:t>To build and train </a:t>
            </a:r>
            <a:r>
              <a:rPr kumimoji="0" lang="kn-IN" altLang="kn-IN" sz="1800" b="1" i="0" u="none" strike="noStrike" cap="none" normalizeH="0" baseline="0" dirty="0">
                <a:ln>
                  <a:noFill/>
                </a:ln>
                <a:solidFill>
                  <a:schemeClr val="tx1"/>
                </a:solidFill>
                <a:effectLst/>
                <a:latin typeface="Arial" panose="020B0604020202020204" pitchFamily="34" charset="0"/>
              </a:rPr>
              <a:t>ML models </a:t>
            </a:r>
            <a:r>
              <a:rPr kumimoji="0" lang="kn-IN" altLang="kn-IN" sz="1800" b="0" i="0" u="none" strike="noStrike" cap="none" normalizeH="0" baseline="0" dirty="0">
                <a:ln>
                  <a:noFill/>
                </a:ln>
                <a:solidFill>
                  <a:schemeClr val="tx1"/>
                </a:solidFill>
                <a:effectLst/>
                <a:latin typeface="Arial" panose="020B0604020202020204" pitchFamily="34" charset="0"/>
              </a:rPr>
              <a:t>for each disease</a:t>
            </a:r>
            <a:r>
              <a:rPr kumimoji="0" lang="en-IN" altLang="kn-IN" sz="1800" b="0" i="0" u="none" strike="noStrike" cap="none" normalizeH="0" baseline="0" dirty="0">
                <a:ln>
                  <a:noFill/>
                </a:ln>
                <a:solidFill>
                  <a:schemeClr val="tx1"/>
                </a:solidFill>
                <a:effectLst/>
                <a:latin typeface="Arial" panose="020B0604020202020204" pitchFamily="34" charset="0"/>
              </a:rPr>
              <a:t> prediction</a:t>
            </a:r>
            <a:r>
              <a:rPr kumimoji="0" lang="kn-IN" altLang="kn-IN"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kn-IN" altLang="kn-IN" sz="1800" b="0" i="0" u="none" strike="noStrike" cap="none" normalizeH="0" baseline="0" dirty="0">
                <a:ln>
                  <a:noFill/>
                </a:ln>
                <a:solidFill>
                  <a:schemeClr val="tx1"/>
                </a:solidFill>
                <a:effectLst/>
                <a:latin typeface="Arial" panose="020B0604020202020204" pitchFamily="34" charset="0"/>
              </a:rPr>
              <a:t>To evaluate the performance of the models using appropriate metrics.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kn-IN" altLang="kn-IN" sz="1800" b="0" i="0" u="none" strike="noStrike" cap="none" normalizeH="0" baseline="0" dirty="0">
                <a:ln>
                  <a:noFill/>
                </a:ln>
                <a:solidFill>
                  <a:schemeClr val="tx1"/>
                </a:solidFill>
                <a:effectLst/>
                <a:latin typeface="Arial" panose="020B0604020202020204" pitchFamily="34" charset="0"/>
              </a:rPr>
              <a:t>To </a:t>
            </a:r>
            <a:r>
              <a:rPr kumimoji="0" lang="kn-IN" altLang="kn-IN" sz="1800" b="1" i="0" u="none" strike="noStrike" cap="none" normalizeH="0" baseline="0" dirty="0">
                <a:ln>
                  <a:noFill/>
                </a:ln>
                <a:solidFill>
                  <a:schemeClr val="tx1"/>
                </a:solidFill>
                <a:effectLst/>
                <a:latin typeface="Arial" panose="020B0604020202020204" pitchFamily="34" charset="0"/>
              </a:rPr>
              <a:t>integrate</a:t>
            </a:r>
            <a:r>
              <a:rPr kumimoji="0" lang="kn-IN" altLang="kn-IN" sz="1800" b="0" i="0" u="none" strike="noStrike" cap="none" normalizeH="0" baseline="0" dirty="0">
                <a:ln>
                  <a:noFill/>
                </a:ln>
                <a:solidFill>
                  <a:schemeClr val="tx1"/>
                </a:solidFill>
                <a:effectLst/>
                <a:latin typeface="Arial" panose="020B0604020202020204" pitchFamily="34" charset="0"/>
              </a:rPr>
              <a:t> the models into a unified system that can predict the likelihood </a:t>
            </a:r>
            <a:endParaRPr lang="en-US" altLang="kn-IN" sz="1800" dirty="0">
              <a:solidFill>
                <a:schemeClr val="tx1"/>
              </a:solidFill>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kn-IN" sz="1800" b="0" i="0" u="none" strike="noStrike" cap="none" normalizeH="0" baseline="0" dirty="0">
                <a:ln>
                  <a:noFill/>
                </a:ln>
                <a:solidFill>
                  <a:schemeClr val="tx1"/>
                </a:solidFill>
                <a:effectLst/>
                <a:latin typeface="Arial" panose="020B0604020202020204" pitchFamily="34" charset="0"/>
              </a:rPr>
              <a:t>    </a:t>
            </a:r>
            <a:r>
              <a:rPr kumimoji="0" lang="kn-IN" altLang="kn-IN" sz="1800" b="0" i="0" u="none" strike="noStrike" cap="none" normalizeH="0" baseline="0" dirty="0">
                <a:ln>
                  <a:noFill/>
                </a:ln>
                <a:solidFill>
                  <a:schemeClr val="tx1"/>
                </a:solidFill>
                <a:effectLst/>
                <a:latin typeface="Arial" panose="020B0604020202020204" pitchFamily="34" charset="0"/>
              </a:rPr>
              <a:t>of each disease based on patient input.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kn-IN" altLang="kn-IN" sz="1800" b="0" i="0" u="none" strike="noStrike" cap="none" normalizeH="0" baseline="0" dirty="0">
                <a:ln>
                  <a:noFill/>
                </a:ln>
                <a:solidFill>
                  <a:schemeClr val="tx1"/>
                </a:solidFill>
                <a:effectLst/>
                <a:latin typeface="Arial" panose="020B0604020202020204" pitchFamily="34" charset="0"/>
              </a:rPr>
              <a:t>To collect and preprocess </a:t>
            </a:r>
            <a:r>
              <a:rPr kumimoji="0" lang="kn-IN" altLang="kn-IN" sz="1800" b="1" i="0" u="none" strike="noStrike" cap="none" normalizeH="0" baseline="0" dirty="0">
                <a:ln>
                  <a:noFill/>
                </a:ln>
                <a:solidFill>
                  <a:schemeClr val="tx1"/>
                </a:solidFill>
                <a:effectLst/>
                <a:latin typeface="Arial" panose="020B0604020202020204" pitchFamily="34" charset="0"/>
              </a:rPr>
              <a:t>relevant datasets </a:t>
            </a:r>
            <a:r>
              <a:rPr kumimoji="0" lang="kn-IN" altLang="kn-IN" sz="1800" b="0" i="0" u="none" strike="noStrike" cap="none" normalizeH="0" baseline="0" dirty="0">
                <a:ln>
                  <a:noFill/>
                </a:ln>
                <a:solidFill>
                  <a:schemeClr val="tx1"/>
                </a:solidFill>
                <a:effectLst/>
                <a:latin typeface="Arial" panose="020B0604020202020204" pitchFamily="34" charset="0"/>
              </a:rPr>
              <a:t>for diabetes, heart disease, </a:t>
            </a:r>
            <a:endParaRPr kumimoji="0" lang="en-US" altLang="kn-IN"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kn-IN" sz="1800" b="0" i="0" u="none" strike="noStrike" cap="none" normalizeH="0" baseline="0" dirty="0">
                <a:ln>
                  <a:noFill/>
                </a:ln>
                <a:solidFill>
                  <a:schemeClr val="tx1"/>
                </a:solidFill>
                <a:effectLst/>
                <a:latin typeface="Arial" panose="020B0604020202020204" pitchFamily="34" charset="0"/>
              </a:rPr>
              <a:t>    </a:t>
            </a:r>
            <a:r>
              <a:rPr kumimoji="0" lang="kn-IN" altLang="kn-IN" sz="1800" b="0" i="0" u="none" strike="noStrike" cap="none" normalizeH="0" baseline="0" dirty="0">
                <a:ln>
                  <a:noFill/>
                </a:ln>
                <a:solidFill>
                  <a:schemeClr val="tx1"/>
                </a:solidFill>
                <a:effectLst/>
                <a:latin typeface="Arial" panose="020B0604020202020204" pitchFamily="34" charset="0"/>
              </a:rPr>
              <a:t>and Parkinson's disease.</a:t>
            </a:r>
          </a:p>
        </p:txBody>
      </p:sp>
    </p:spTree>
    <p:extLst>
      <p:ext uri="{BB962C8B-B14F-4D97-AF65-F5344CB8AC3E}">
        <p14:creationId xmlns:p14="http://schemas.microsoft.com/office/powerpoint/2010/main" val="377580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408B232-36B6-2A44-2E1E-1D55C96400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254338-54CB-AE84-0D3E-4D3039F31C2A}"/>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MOTIVATION</a:t>
            </a:r>
          </a:p>
        </p:txBody>
      </p:sp>
      <p:sp>
        <p:nvSpPr>
          <p:cNvPr id="6" name="Rectangle 2">
            <a:extLst>
              <a:ext uri="{FF2B5EF4-FFF2-40B4-BE49-F238E27FC236}">
                <a16:creationId xmlns:a16="http://schemas.microsoft.com/office/drawing/2014/main" id="{9A5146A2-4934-D0E2-8E1D-A8DB90E72830}"/>
              </a:ext>
            </a:extLst>
          </p:cNvPr>
          <p:cNvSpPr>
            <a:spLocks noChangeArrowheads="1"/>
          </p:cNvSpPr>
          <p:nvPr/>
        </p:nvSpPr>
        <p:spPr bwMode="auto">
          <a:xfrm>
            <a:off x="390769" y="903989"/>
            <a:ext cx="4107215" cy="3370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pPr>
            <a:r>
              <a:rPr lang="en-US" sz="1600" b="1" dirty="0"/>
              <a:t>1. Personal and Public Health Impact</a:t>
            </a:r>
          </a:p>
          <a:p>
            <a:pPr>
              <a:lnSpc>
                <a:spcPct val="150000"/>
              </a:lnSpc>
            </a:pPr>
            <a:r>
              <a:rPr lang="en-US" sz="1600" b="1" dirty="0"/>
              <a:t>	</a:t>
            </a:r>
            <a:r>
              <a:rPr lang="en-US" sz="1600" dirty="0"/>
              <a:t>Early Detection and Prevention:</a:t>
            </a:r>
          </a:p>
          <a:p>
            <a:pPr marR="0" lvl="0" algn="l" defTabSz="914400" rtl="0" eaLnBrk="0" fontAlgn="base" latinLnBrk="0" hangingPunct="0">
              <a:lnSpc>
                <a:spcPct val="150000"/>
              </a:lnSpc>
              <a:spcBef>
                <a:spcPct val="0"/>
              </a:spcBef>
              <a:spcAft>
                <a:spcPct val="0"/>
              </a:spcAft>
              <a:buClrTx/>
              <a:buSzTx/>
              <a:tabLst/>
            </a:pPr>
            <a:r>
              <a:rPr lang="en-US" sz="1600" dirty="0"/>
              <a:t>	Personalized Healthcare:</a:t>
            </a:r>
          </a:p>
          <a:p>
            <a:pPr>
              <a:lnSpc>
                <a:spcPct val="150000"/>
              </a:lnSpc>
            </a:pPr>
            <a:r>
              <a:rPr lang="en-US" sz="1600" b="1" dirty="0"/>
              <a:t>2. Technological Advancements</a:t>
            </a:r>
          </a:p>
          <a:p>
            <a:pPr>
              <a:lnSpc>
                <a:spcPct val="150000"/>
              </a:lnSpc>
            </a:pPr>
            <a:r>
              <a:rPr lang="en-US" sz="1600" b="1" dirty="0"/>
              <a:t>	</a:t>
            </a:r>
            <a:r>
              <a:rPr lang="en-US" sz="1600" dirty="0"/>
              <a:t>Leveraging Big Data:</a:t>
            </a:r>
          </a:p>
          <a:p>
            <a:pPr marR="0" lvl="0" algn="l" defTabSz="914400" rtl="0" eaLnBrk="0" fontAlgn="base" latinLnBrk="0" hangingPunct="0">
              <a:lnSpc>
                <a:spcPct val="150000"/>
              </a:lnSpc>
              <a:spcBef>
                <a:spcPct val="0"/>
              </a:spcBef>
              <a:spcAft>
                <a:spcPct val="0"/>
              </a:spcAft>
              <a:buClrTx/>
              <a:buSzTx/>
              <a:tabLst/>
            </a:pPr>
            <a:r>
              <a:rPr lang="en-US" sz="1600" dirty="0"/>
              <a:t>	Advancements in ML Algorithms:</a:t>
            </a:r>
          </a:p>
          <a:p>
            <a:pPr>
              <a:lnSpc>
                <a:spcPct val="150000"/>
              </a:lnSpc>
            </a:pPr>
            <a:r>
              <a:rPr lang="en-US" sz="1600" b="1" dirty="0"/>
              <a:t>3. Societal and Economic Benefits</a:t>
            </a:r>
          </a:p>
          <a:p>
            <a:pPr>
              <a:lnSpc>
                <a:spcPct val="150000"/>
              </a:lnSpc>
            </a:pPr>
            <a:r>
              <a:rPr lang="en-US" sz="1600" b="1" dirty="0"/>
              <a:t>	</a:t>
            </a:r>
            <a:r>
              <a:rPr lang="en-US" sz="1600" dirty="0"/>
              <a:t>Reducing Healthcare Costs:</a:t>
            </a:r>
          </a:p>
          <a:p>
            <a:pPr marR="0" lvl="0" algn="l" defTabSz="914400" rtl="0" eaLnBrk="0" fontAlgn="base" latinLnBrk="0" hangingPunct="0">
              <a:lnSpc>
                <a:spcPct val="150000"/>
              </a:lnSpc>
              <a:spcBef>
                <a:spcPct val="0"/>
              </a:spcBef>
              <a:spcAft>
                <a:spcPct val="0"/>
              </a:spcAft>
              <a:buClrTx/>
              <a:buSzTx/>
              <a:tabLst/>
            </a:pPr>
            <a:r>
              <a:rPr lang="en-US" sz="1600" dirty="0"/>
              <a:t>	Enhancing Public Health:</a:t>
            </a:r>
            <a:endParaRPr kumimoji="0" lang="kn-IN" altLang="kn-I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694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B333C-9B5D-C2EF-5CCC-13BE5719ED7A}"/>
              </a:ext>
            </a:extLst>
          </p:cNvPr>
          <p:cNvSpPr txBox="1"/>
          <p:nvPr/>
        </p:nvSpPr>
        <p:spPr>
          <a:xfrm>
            <a:off x="1983719" y="242856"/>
            <a:ext cx="4572000" cy="523220"/>
          </a:xfrm>
          <a:prstGeom prst="rect">
            <a:avLst/>
          </a:prstGeom>
          <a:noFill/>
        </p:spPr>
        <p:txBody>
          <a:bodyPr wrap="square">
            <a:spAutoFit/>
          </a:bodyPr>
          <a:lstStyle/>
          <a:p>
            <a:pPr algn="ctr"/>
            <a:r>
              <a:rPr lang="en-IN" altLang="en-US" sz="2800" dirty="0">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560E9D5E-431D-2C67-A5B0-CF6CE1DE6ED0}"/>
              </a:ext>
            </a:extLst>
          </p:cNvPr>
          <p:cNvSpPr txBox="1"/>
          <p:nvPr/>
        </p:nvSpPr>
        <p:spPr>
          <a:xfrm>
            <a:off x="1118440" y="1073098"/>
            <a:ext cx="6249659" cy="2554545"/>
          </a:xfrm>
          <a:prstGeom prst="rect">
            <a:avLst/>
          </a:prstGeom>
          <a:noFill/>
        </p:spPr>
        <p:txBody>
          <a:bodyPr wrap="square" rtlCol="0">
            <a:spAutoFit/>
          </a:bodyPr>
          <a:lstStyle/>
          <a:p>
            <a:pPr marL="342900" indent="-342900">
              <a:buFont typeface="+mj-lt"/>
              <a:buAutoNum type="arabicPeriod"/>
            </a:pPr>
            <a:r>
              <a:rPr lang="en-US" sz="2000" b="1" dirty="0"/>
              <a:t>Datasets Collection</a:t>
            </a:r>
          </a:p>
          <a:p>
            <a:pPr marL="342900" indent="-342900">
              <a:buFont typeface="+mj-lt"/>
              <a:buAutoNum type="arabicPeriod"/>
            </a:pPr>
            <a:endParaRPr lang="en-US" sz="2000" b="1" dirty="0"/>
          </a:p>
          <a:p>
            <a:pPr marL="342900" indent="-342900">
              <a:buFont typeface="+mj-lt"/>
              <a:buAutoNum type="arabicPeriod"/>
            </a:pPr>
            <a:r>
              <a:rPr lang="en-US" sz="2000" b="1" dirty="0"/>
              <a:t>Data Preprocessing</a:t>
            </a:r>
          </a:p>
          <a:p>
            <a:pPr marL="342900" indent="-342900">
              <a:buFont typeface="+mj-lt"/>
              <a:buAutoNum type="arabicPeriod"/>
            </a:pPr>
            <a:endParaRPr lang="en-US" sz="2000" b="1" dirty="0"/>
          </a:p>
          <a:p>
            <a:pPr marL="342900" indent="-342900">
              <a:buFont typeface="+mj-lt"/>
              <a:buAutoNum type="arabicPeriod"/>
            </a:pPr>
            <a:r>
              <a:rPr lang="en-US" sz="2000" b="1" dirty="0"/>
              <a:t>Training the model</a:t>
            </a:r>
          </a:p>
          <a:p>
            <a:pPr marL="342900" indent="-342900">
              <a:buFont typeface="+mj-lt"/>
              <a:buAutoNum type="arabicPeriod"/>
            </a:pPr>
            <a:endParaRPr lang="en-US" sz="2000" b="1" dirty="0"/>
          </a:p>
          <a:p>
            <a:pPr marL="342900" indent="-342900">
              <a:buFont typeface="+mj-lt"/>
              <a:buAutoNum type="arabicPeriod"/>
            </a:pPr>
            <a:r>
              <a:rPr lang="en-US" sz="2000" b="1" dirty="0"/>
              <a:t>Testing the model</a:t>
            </a:r>
          </a:p>
          <a:p>
            <a:pPr marL="342900" indent="-342900">
              <a:buFont typeface="+mj-lt"/>
              <a:buAutoNum type="arabicPeriod"/>
            </a:pPr>
            <a:endParaRPr lang="kn-IN" sz="2000" dirty="0"/>
          </a:p>
        </p:txBody>
      </p:sp>
    </p:spTree>
    <p:extLst>
      <p:ext uri="{BB962C8B-B14F-4D97-AF65-F5344CB8AC3E}">
        <p14:creationId xmlns:p14="http://schemas.microsoft.com/office/powerpoint/2010/main" val="7618456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913</Words>
  <Application>Microsoft Office PowerPoint</Application>
  <PresentationFormat>On-screen Show (16:9)</PresentationFormat>
  <Paragraphs>111</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Algerian</vt:lpstr>
      <vt:lpstr>-apple-system</vt:lpstr>
      <vt:lpstr>Arial</vt:lpstr>
      <vt:lpstr>Cambria</vt:lpstr>
      <vt:lpstr>Playfair Display</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KISHAN KUMAR S D</dc:creator>
  <cp:lastModifiedBy>KISHAN KUMAR S D</cp:lastModifiedBy>
  <cp:revision>12</cp:revision>
  <dcterms:modified xsi:type="dcterms:W3CDTF">2024-08-07T15:18:51Z</dcterms:modified>
</cp:coreProperties>
</file>