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06/02/2023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06/02/2023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06/02/2023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</a:t>
            </a:r>
            <a:r>
              <a:rPr lang="en-US" sz="1800" b="0">
                <a:solidFill>
                  <a:schemeClr val="accent6">
                    <a:lumMod val="50000"/>
                  </a:schemeClr>
                </a:solidFill>
              </a:rPr>
              <a:t>and received </a:t>
            </a:r>
            <a:endParaRPr lang="en-US" sz="1800" b="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800" dirty="0"/>
              <a:t>ACCURACY: 85.09 </a:t>
            </a:r>
          </a:p>
          <a:p>
            <a:r>
              <a:rPr lang="en-US" sz="1800" dirty="0"/>
              <a:t>AUC score: 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69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Kishan Shetty</cp:lastModifiedBy>
  <cp:revision>15</cp:revision>
  <cp:lastPrinted>2022-06-09T07:44:13Z</cp:lastPrinted>
  <dcterms:created xsi:type="dcterms:W3CDTF">2022-02-22T07:39:05Z</dcterms:created>
  <dcterms:modified xsi:type="dcterms:W3CDTF">2023-02-06T06:10:23Z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