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8"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1283" autoAdjust="0"/>
  </p:normalViewPr>
  <p:slideViewPr>
    <p:cSldViewPr snapToGrid="0" showGuides="1">
      <p:cViewPr varScale="1">
        <p:scale>
          <a:sx n="101" d="100"/>
          <a:sy n="101" d="100"/>
        </p:scale>
        <p:origin x="1068" y="10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6/02/2023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January 2023</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5" name="Picture 4"/>
          <p:cNvPicPr>
            <a:picLocks noChangeAspect="1"/>
          </p:cNvPicPr>
          <p:nvPr/>
        </p:nvPicPr>
        <p:blipFill>
          <a:blip r:embed="rId2"/>
          <a:stretch>
            <a:fillRect/>
          </a:stretch>
        </p:blipFill>
        <p:spPr>
          <a:xfrm>
            <a:off x="2555953" y="3108960"/>
            <a:ext cx="8109425" cy="317029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277772"/>
            <a:ext cx="1896185" cy="2408856"/>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3787519"/>
            <a:ext cx="1896185" cy="1718741"/>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277771"/>
            <a:ext cx="7591967" cy="1685348"/>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transactions increase a lot before Christmas which can be an advantage with the help of promotional offers.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had increase as well but not as good as stores 77 and 86.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8150" y="3526971"/>
            <a:ext cx="8477250" cy="2371725"/>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23338"/>
          </a:xfrm>
        </p:spPr>
        <p:txBody>
          <a:bodyPr/>
          <a:lstStyle/>
          <a:p>
            <a:pPr marL="342900" indent="-342900" algn="just">
              <a:buFont typeface="Arial" panose="020B0604020202020204" pitchFamily="34" charset="0"/>
              <a:buChar char="•"/>
            </a:pPr>
            <a:r>
              <a:rPr lang="en-US" dirty="0"/>
              <a:t>Christmas day is the day with no transactions because the store is closed; consequently, there was a drop in sales on December 25 because the stores were closed.</a:t>
            </a:r>
            <a:endParaRPr lang="en-AU" dirty="0"/>
          </a:p>
          <a:p>
            <a:pPr marL="342900" indent="-342900" algn="just">
              <a:buFont typeface="Arial" panose="020B0604020202020204" pitchFamily="34" charset="0"/>
              <a:buChar char="•"/>
            </a:pPr>
            <a:r>
              <a:rPr lang="en-AU" dirty="0"/>
              <a:t>Sales increase steadily as the Christmas day approaches and return again to early December sales level during New Year’s Eve.</a:t>
            </a:r>
          </a:p>
          <a:p>
            <a:pPr marL="342900" indent="-342900" algn="just">
              <a:buFont typeface="Arial" panose="020B0604020202020204" pitchFamily="34" charset="0"/>
              <a:buChar char="•"/>
            </a:pPr>
            <a:endParaRPr lang="en-AU" sz="18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3936" y="2775857"/>
            <a:ext cx="9033428" cy="2951516"/>
          </a:xfrm>
          <a:prstGeom prst="rect">
            <a:avLst/>
          </a:prstGeom>
        </p:spPr>
      </p:pic>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Budget - older families, Mainstream - young singles/couples, and Mainstream - retirees accounted for the majority of sales. generating 25% of the entire sales revenue.</a:t>
            </a:r>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p:txBody>
      </p:sp>
    </p:spTree>
    <p:extLst>
      <p:ext uri="{BB962C8B-B14F-4D97-AF65-F5344CB8AC3E}">
        <p14:creationId xmlns:p14="http://schemas.microsoft.com/office/powerpoint/2010/main" val="400343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383549"/>
          </a:xfrm>
        </p:spPr>
        <p:txBody>
          <a:bodyPr/>
          <a:lstStyle/>
          <a:p>
            <a:pPr marL="342900" indent="-342900">
              <a:buFont typeface="Arial" panose="020B0604020202020204" pitchFamily="34" charset="0"/>
              <a:buChar char="•"/>
            </a:pPr>
            <a:r>
              <a:rPr lang="en-US" dirty="0"/>
              <a:t>Budget - older families, Mainstream - young singles/couples, and Mainstream - retirees accounted for the majority of sales. Overall, older clients spend more money than younger ones. Customers who do not pay a premium purchase more than those who do.</a:t>
            </a:r>
            <a:endParaRPr lang="en-IN" dirty="0"/>
          </a:p>
        </p:txBody>
      </p:sp>
      <p:pic>
        <p:nvPicPr>
          <p:cNvPr id="3" name="Picture 2"/>
          <p:cNvPicPr>
            <a:picLocks noChangeAspect="1"/>
          </p:cNvPicPr>
          <p:nvPr/>
        </p:nvPicPr>
        <p:blipFill>
          <a:blip r:embed="rId2"/>
          <a:stretch>
            <a:fillRect/>
          </a:stretch>
        </p:blipFill>
        <p:spPr>
          <a:xfrm>
            <a:off x="1804728" y="2682240"/>
            <a:ext cx="9264093" cy="3154679"/>
          </a:xfrm>
          <a:prstGeom prst="rect">
            <a:avLst/>
          </a:prstGeom>
        </p:spPr>
      </p:pic>
    </p:spTree>
    <p:extLst>
      <p:ext uri="{BB962C8B-B14F-4D97-AF65-F5344CB8AC3E}">
        <p14:creationId xmlns:p14="http://schemas.microsoft.com/office/powerpoint/2010/main" val="152271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lgn="just">
              <a:buFont typeface="Arial" panose="020B0604020202020204" pitchFamily="34" charset="0"/>
              <a:buChar char="•"/>
            </a:pPr>
            <a:r>
              <a:rPr lang="en-US" dirty="0"/>
              <a:t>Whereas trial store 88 sales increase is insignificant.</a:t>
            </a:r>
          </a:p>
          <a:p>
            <a:pPr marL="342900" indent="-342900" algn="just">
              <a:buFont typeface="Arial" panose="020B0604020202020204" pitchFamily="34" charset="0"/>
              <a:buChar char="•"/>
            </a:pPr>
            <a:endParaRPr lang="en-AU" dirty="0"/>
          </a:p>
        </p:txBody>
      </p:sp>
      <p:pic>
        <p:nvPicPr>
          <p:cNvPr id="3" name="Picture 2"/>
          <p:cNvPicPr>
            <a:picLocks noChangeAspect="1"/>
          </p:cNvPicPr>
          <p:nvPr/>
        </p:nvPicPr>
        <p:blipFill>
          <a:blip r:embed="rId2"/>
          <a:stretch>
            <a:fillRect/>
          </a:stretch>
        </p:blipFill>
        <p:spPr>
          <a:xfrm>
            <a:off x="1430655" y="2279331"/>
            <a:ext cx="10245920" cy="360330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6429</TotalTime>
  <Words>681</Words>
  <Application>Microsoft Office PowerPoint</Application>
  <PresentationFormat>Widescreen</PresentationFormat>
  <Paragraphs>47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Roboto</vt:lpstr>
      <vt:lpstr>Roboto Medium</vt:lpstr>
      <vt:lpstr>Arial</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Kishan Shetty</cp:lastModifiedBy>
  <cp:revision>473</cp:revision>
  <dcterms:created xsi:type="dcterms:W3CDTF">2018-02-07T23:23:24Z</dcterms:created>
  <dcterms:modified xsi:type="dcterms:W3CDTF">2023-02-06T05:43:18Z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