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7"/>
  </p:notesMasterIdLst>
  <p:sldIdLst>
    <p:sldId id="256" r:id="rId2"/>
    <p:sldId id="258" r:id="rId3"/>
    <p:sldId id="260" r:id="rId4"/>
    <p:sldId id="262" r:id="rId5"/>
    <p:sldId id="280" r:id="rId6"/>
    <p:sldId id="263" r:id="rId7"/>
    <p:sldId id="286" r:id="rId8"/>
    <p:sldId id="287" r:id="rId9"/>
    <p:sldId id="281" r:id="rId10"/>
    <p:sldId id="288" r:id="rId11"/>
    <p:sldId id="282" r:id="rId12"/>
    <p:sldId id="289" r:id="rId13"/>
    <p:sldId id="268" r:id="rId14"/>
    <p:sldId id="283" r:id="rId15"/>
    <p:sldId id="294" r:id="rId16"/>
    <p:sldId id="285" r:id="rId17"/>
    <p:sldId id="295" r:id="rId18"/>
    <p:sldId id="296" r:id="rId19"/>
    <p:sldId id="299" r:id="rId20"/>
    <p:sldId id="302" r:id="rId21"/>
    <p:sldId id="291" r:id="rId22"/>
    <p:sldId id="290" r:id="rId23"/>
    <p:sldId id="292" r:id="rId24"/>
    <p:sldId id="301" r:id="rId25"/>
    <p:sldId id="278"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Poppins" panose="00000500000000000000" pitchFamily="2" charset="0"/>
      <p:regular r:id="rId32"/>
      <p:bold r:id="rId33"/>
      <p:italic r:id="rId34"/>
      <p:boldItalic r:id="rId35"/>
    </p:embeddedFont>
    <p:embeddedFont>
      <p:font typeface="Poppins Medium" panose="00000600000000000000" pitchFamily="2" charset="0"/>
      <p:regular r:id="rId36"/>
      <p:bold r:id="rId37"/>
      <p:italic r:id="rId38"/>
      <p:boldItalic r:id="rId39"/>
    </p:embeddedFont>
    <p:embeddedFont>
      <p:font typeface="Rockwell" panose="02060603020205020403" pitchFamily="18" charset="0"/>
      <p:regular r:id="rId40"/>
      <p:bold r:id="rId41"/>
      <p:italic r:id="rId42"/>
      <p:boldItalic r:id="rId43"/>
    </p:embeddedFont>
    <p:embeddedFont>
      <p:font typeface="Trebuchet MS" panose="020B0603020202020204"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956FB3A-A873-4552-A289-B10F76F4576F}">
  <a:tblStyle styleId="{2956FB3A-A873-4552-A289-B10F76F4576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81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font" Target="fonts/font20.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font" Target="fonts/font19.fntdata"/><Relationship Id="rId20" Type="http://schemas.openxmlformats.org/officeDocument/2006/relationships/slide" Target="slides/slide19.xml"/><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26T07:08:21.743"/>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53 1,'2'28,"1"0,8 37,-6-35,5 52,-9-21,-6 64,3-103,-1-1,-2 0,0 0,-1-1,-1 0,-15 33,0-4,15-27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26T07:08:24.188"/>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26T07:08:48.00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1,'2'0,"-1"1,0-1,1 1,-1-1,0 1,0 0,0 0,0 0,1-1,-1 1,0 0,-1 0,1 0,0 0,0 1,0-1,0 0,-1 0,1 0,-1 1,1-1,-1 0,1 1,-1-1,0 0,0 1,1 2,4 43,-4-41,1 371,-4-195,2-157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26T07:08:50.24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1,'0'730,"0"-705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26T07:08:59.58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1,'0'818,"0"-793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26T07:09:03.05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26T07:20:55.42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12c861715f2_0_360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7" name="Google Shape;697;g12c861715f2_0_36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12c861715f2_0_3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12c861715f2_0_3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1607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12c861715f2_0_3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12c861715f2_0_3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16078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12c861715f2_0_3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12c861715f2_0_3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1123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4"/>
        <p:cNvGrpSpPr/>
        <p:nvPr/>
      </p:nvGrpSpPr>
      <p:grpSpPr>
        <a:xfrm>
          <a:off x="0" y="0"/>
          <a:ext cx="0" cy="0"/>
          <a:chOff x="0" y="0"/>
          <a:chExt cx="0" cy="0"/>
        </a:xfrm>
      </p:grpSpPr>
      <p:sp>
        <p:nvSpPr>
          <p:cNvPr id="1135" name="Google Shape;1135;g12c861715f2_0_402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6" name="Google Shape;1136;g12c861715f2_0_40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12c861715f2_0_362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8" name="Google Shape;718;g12c861715f2_0_36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12c861715f2_0_36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12c861715f2_0_3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12c861715f2_0_3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12c861715f2_0_3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g12c861715f2_0_37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7" name="Google Shape;807;g12c861715f2_0_37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5410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g12c861715f2_0_37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7" name="Google Shape;807;g12c861715f2_0_37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12c861715f2_0_3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12c861715f2_0_3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208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12c861715f2_0_3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12c861715f2_0_3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0247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12c861715f2_0_3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12c861715f2_0_3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twitter.com/tigeranalytics" TargetMode="External"/><Relationship Id="rId2" Type="http://schemas.openxmlformats.org/officeDocument/2006/relationships/hyperlink" Target="http://www.tigeranalytics.com/" TargetMode="External"/><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hyperlink" Target="https://www.facebook.com/tigeranalytics/" TargetMode="External"/><Relationship Id="rId4" Type="http://schemas.openxmlformats.org/officeDocument/2006/relationships/hyperlink" Target="https://www.linkedin.com/company/tiger-analytics?challengeId=AQFITyRVMYz_WgAAAX03FhALtfIwJnOfTt8O8ItYNEU6KObBuXUtLZYE8ptZJNZRkHnETWB4CINjpFHyI3IY__5jmiw_7EA0Zw&amp;submissionId=6e27344e-cce1-b816-816e-afcb6116b05d"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Cover">
  <p:cSld name="Title 1">
    <p:spTree>
      <p:nvGrpSpPr>
        <p:cNvPr id="1" name="Shape 8"/>
        <p:cNvGrpSpPr/>
        <p:nvPr/>
      </p:nvGrpSpPr>
      <p:grpSpPr>
        <a:xfrm>
          <a:off x="0" y="0"/>
          <a:ext cx="0" cy="0"/>
          <a:chOff x="0" y="0"/>
          <a:chExt cx="0" cy="0"/>
        </a:xfrm>
      </p:grpSpPr>
      <p:sp>
        <p:nvSpPr>
          <p:cNvPr id="9" name="Google Shape;9;p2"/>
          <p:cNvSpPr txBox="1"/>
          <p:nvPr/>
        </p:nvSpPr>
        <p:spPr>
          <a:xfrm>
            <a:off x="413150" y="4874750"/>
            <a:ext cx="1511100" cy="92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600">
                <a:solidFill>
                  <a:schemeClr val="lt1"/>
                </a:solidFill>
                <a:latin typeface="Calibri"/>
                <a:ea typeface="Calibri"/>
                <a:cs typeface="Calibri"/>
                <a:sym typeface="Calibri"/>
              </a:rPr>
              <a:t>Tiger Analytics Inc. © 2022. All Rights Reserved.</a:t>
            </a:r>
            <a:endParaRPr sz="600">
              <a:solidFill>
                <a:schemeClr val="lt1"/>
              </a:solidFill>
              <a:latin typeface="Calibri"/>
              <a:ea typeface="Calibri"/>
              <a:cs typeface="Calibri"/>
              <a:sym typeface="Calibri"/>
            </a:endParaRPr>
          </a:p>
        </p:txBody>
      </p:sp>
      <p:pic>
        <p:nvPicPr>
          <p:cNvPr id="10" name="Google Shape;10;p2"/>
          <p:cNvPicPr preferRelativeResize="0"/>
          <p:nvPr/>
        </p:nvPicPr>
        <p:blipFill rotWithShape="1">
          <a:blip r:embed="rId2">
            <a:alphaModFix/>
          </a:blip>
          <a:srcRect/>
          <a:stretch/>
        </p:blipFill>
        <p:spPr>
          <a:xfrm>
            <a:off x="7716337" y="414902"/>
            <a:ext cx="1012014" cy="345975"/>
          </a:xfrm>
          <a:prstGeom prst="rect">
            <a:avLst/>
          </a:prstGeom>
          <a:noFill/>
          <a:ln>
            <a:noFill/>
          </a:ln>
        </p:spPr>
      </p:pic>
      <p:sp>
        <p:nvSpPr>
          <p:cNvPr id="11" name="Google Shape;11;p2"/>
          <p:cNvSpPr/>
          <p:nvPr/>
        </p:nvSpPr>
        <p:spPr>
          <a:xfrm>
            <a:off x="1" y="1"/>
            <a:ext cx="758283" cy="760876"/>
          </a:xfrm>
          <a:custGeom>
            <a:avLst/>
            <a:gdLst/>
            <a:ahLst/>
            <a:cxnLst/>
            <a:rect l="l" t="t" r="r" b="b"/>
            <a:pathLst>
              <a:path w="1011044" h="1014501" extrusionOk="0">
                <a:moveTo>
                  <a:pt x="195109" y="993405"/>
                </a:moveTo>
                <a:lnTo>
                  <a:pt x="200634" y="994520"/>
                </a:lnTo>
                <a:lnTo>
                  <a:pt x="183296" y="997616"/>
                </a:lnTo>
                <a:lnTo>
                  <a:pt x="187163" y="995009"/>
                </a:lnTo>
                <a:cubicBezTo>
                  <a:pt x="189606" y="993976"/>
                  <a:pt x="192291" y="993405"/>
                  <a:pt x="195109" y="993405"/>
                </a:cubicBezTo>
                <a:close/>
                <a:moveTo>
                  <a:pt x="146332" y="993405"/>
                </a:moveTo>
                <a:cubicBezTo>
                  <a:pt x="151969" y="993405"/>
                  <a:pt x="157072" y="995690"/>
                  <a:pt x="160766" y="999383"/>
                </a:cubicBezTo>
                <a:lnTo>
                  <a:pt x="161636" y="1001484"/>
                </a:lnTo>
                <a:lnTo>
                  <a:pt x="153987" y="1002850"/>
                </a:lnTo>
                <a:lnTo>
                  <a:pt x="129155" y="1006006"/>
                </a:lnTo>
                <a:lnTo>
                  <a:pt x="131898" y="999383"/>
                </a:lnTo>
                <a:cubicBezTo>
                  <a:pt x="135592" y="995690"/>
                  <a:pt x="140695" y="993405"/>
                  <a:pt x="146332" y="993405"/>
                </a:cubicBezTo>
                <a:close/>
                <a:moveTo>
                  <a:pt x="97555" y="993405"/>
                </a:moveTo>
                <a:cubicBezTo>
                  <a:pt x="103192" y="993405"/>
                  <a:pt x="108295" y="995690"/>
                  <a:pt x="111989" y="999383"/>
                </a:cubicBezTo>
                <a:lnTo>
                  <a:pt x="115453" y="1007747"/>
                </a:lnTo>
                <a:lnTo>
                  <a:pt x="103384" y="1009281"/>
                </a:lnTo>
                <a:lnTo>
                  <a:pt x="78229" y="1011193"/>
                </a:lnTo>
                <a:lnTo>
                  <a:pt x="83121" y="999383"/>
                </a:lnTo>
                <a:cubicBezTo>
                  <a:pt x="86815" y="995690"/>
                  <a:pt x="91918" y="993405"/>
                  <a:pt x="97555" y="993405"/>
                </a:cubicBezTo>
                <a:close/>
                <a:moveTo>
                  <a:pt x="48778" y="993405"/>
                </a:moveTo>
                <a:cubicBezTo>
                  <a:pt x="54415" y="993405"/>
                  <a:pt x="59518" y="995690"/>
                  <a:pt x="63212" y="999383"/>
                </a:cubicBezTo>
                <a:lnTo>
                  <a:pt x="68413" y="1011940"/>
                </a:lnTo>
                <a:lnTo>
                  <a:pt x="52033" y="1013185"/>
                </a:lnTo>
                <a:lnTo>
                  <a:pt x="28379" y="1013783"/>
                </a:lnTo>
                <a:lnTo>
                  <a:pt x="34344" y="999383"/>
                </a:lnTo>
                <a:cubicBezTo>
                  <a:pt x="38038" y="995690"/>
                  <a:pt x="43141" y="993405"/>
                  <a:pt x="48778" y="993405"/>
                </a:cubicBezTo>
                <a:close/>
                <a:moveTo>
                  <a:pt x="2" y="993405"/>
                </a:moveTo>
                <a:cubicBezTo>
                  <a:pt x="11275" y="993405"/>
                  <a:pt x="20414" y="1002544"/>
                  <a:pt x="20414" y="1013818"/>
                </a:cubicBezTo>
                <a:lnTo>
                  <a:pt x="20344" y="1013987"/>
                </a:lnTo>
                <a:lnTo>
                  <a:pt x="0" y="1014501"/>
                </a:lnTo>
                <a:lnTo>
                  <a:pt x="0" y="993406"/>
                </a:lnTo>
                <a:close/>
                <a:moveTo>
                  <a:pt x="341440" y="939317"/>
                </a:moveTo>
                <a:cubicBezTo>
                  <a:pt x="347077" y="939317"/>
                  <a:pt x="352180" y="941602"/>
                  <a:pt x="355875" y="945296"/>
                </a:cubicBezTo>
                <a:lnTo>
                  <a:pt x="357150" y="948375"/>
                </a:lnTo>
                <a:lnTo>
                  <a:pt x="321699" y="961350"/>
                </a:lnTo>
                <a:lnTo>
                  <a:pt x="321028" y="959730"/>
                </a:lnTo>
                <a:cubicBezTo>
                  <a:pt x="321028" y="948456"/>
                  <a:pt x="330166" y="939317"/>
                  <a:pt x="341440" y="939317"/>
                </a:cubicBezTo>
                <a:close/>
                <a:moveTo>
                  <a:pt x="292663" y="939317"/>
                </a:moveTo>
                <a:cubicBezTo>
                  <a:pt x="303937" y="939317"/>
                  <a:pt x="313076" y="948456"/>
                  <a:pt x="313076" y="959730"/>
                </a:cubicBezTo>
                <a:lnTo>
                  <a:pt x="310744" y="965360"/>
                </a:lnTo>
                <a:lnTo>
                  <a:pt x="300683" y="969042"/>
                </a:lnTo>
                <a:lnTo>
                  <a:pt x="279538" y="975046"/>
                </a:lnTo>
                <a:lnTo>
                  <a:pt x="278229" y="974164"/>
                </a:lnTo>
                <a:cubicBezTo>
                  <a:pt x="274535" y="970470"/>
                  <a:pt x="272251" y="965367"/>
                  <a:pt x="272251" y="959730"/>
                </a:cubicBezTo>
                <a:cubicBezTo>
                  <a:pt x="272251" y="948456"/>
                  <a:pt x="281389" y="939317"/>
                  <a:pt x="292663" y="939317"/>
                </a:cubicBezTo>
                <a:close/>
                <a:moveTo>
                  <a:pt x="243886" y="939317"/>
                </a:moveTo>
                <a:cubicBezTo>
                  <a:pt x="255160" y="939317"/>
                  <a:pt x="264299" y="948456"/>
                  <a:pt x="264299" y="959730"/>
                </a:cubicBezTo>
                <a:cubicBezTo>
                  <a:pt x="264299" y="971004"/>
                  <a:pt x="255160" y="980143"/>
                  <a:pt x="243886" y="980143"/>
                </a:cubicBezTo>
                <a:cubicBezTo>
                  <a:pt x="232612" y="980143"/>
                  <a:pt x="223473" y="971004"/>
                  <a:pt x="223473" y="959730"/>
                </a:cubicBezTo>
                <a:cubicBezTo>
                  <a:pt x="223473" y="948456"/>
                  <a:pt x="232612" y="939317"/>
                  <a:pt x="243886" y="939317"/>
                </a:cubicBezTo>
                <a:close/>
                <a:moveTo>
                  <a:pt x="195109" y="939317"/>
                </a:moveTo>
                <a:cubicBezTo>
                  <a:pt x="206383" y="939317"/>
                  <a:pt x="215522" y="948456"/>
                  <a:pt x="215522" y="959730"/>
                </a:cubicBezTo>
                <a:cubicBezTo>
                  <a:pt x="215522" y="971004"/>
                  <a:pt x="206383" y="980143"/>
                  <a:pt x="195109" y="980143"/>
                </a:cubicBezTo>
                <a:cubicBezTo>
                  <a:pt x="183835" y="980143"/>
                  <a:pt x="174696" y="971004"/>
                  <a:pt x="174696" y="959730"/>
                </a:cubicBezTo>
                <a:cubicBezTo>
                  <a:pt x="174696" y="948456"/>
                  <a:pt x="183835" y="939317"/>
                  <a:pt x="195109" y="939317"/>
                </a:cubicBezTo>
                <a:close/>
                <a:moveTo>
                  <a:pt x="146332" y="939317"/>
                </a:moveTo>
                <a:cubicBezTo>
                  <a:pt x="157606" y="939317"/>
                  <a:pt x="166745" y="948456"/>
                  <a:pt x="166745" y="959730"/>
                </a:cubicBezTo>
                <a:cubicBezTo>
                  <a:pt x="166745" y="971004"/>
                  <a:pt x="157606" y="980143"/>
                  <a:pt x="146332" y="980143"/>
                </a:cubicBezTo>
                <a:cubicBezTo>
                  <a:pt x="135058" y="980143"/>
                  <a:pt x="125919" y="971004"/>
                  <a:pt x="125919" y="959730"/>
                </a:cubicBezTo>
                <a:cubicBezTo>
                  <a:pt x="125919" y="948456"/>
                  <a:pt x="135058" y="939317"/>
                  <a:pt x="146332" y="939317"/>
                </a:cubicBezTo>
                <a:close/>
                <a:moveTo>
                  <a:pt x="97555" y="939317"/>
                </a:moveTo>
                <a:cubicBezTo>
                  <a:pt x="108829" y="939317"/>
                  <a:pt x="117968" y="948456"/>
                  <a:pt x="117968" y="959730"/>
                </a:cubicBezTo>
                <a:cubicBezTo>
                  <a:pt x="117968" y="971004"/>
                  <a:pt x="108829" y="980143"/>
                  <a:pt x="97555" y="980143"/>
                </a:cubicBezTo>
                <a:cubicBezTo>
                  <a:pt x="86281" y="980143"/>
                  <a:pt x="77142" y="971004"/>
                  <a:pt x="77142" y="959730"/>
                </a:cubicBezTo>
                <a:cubicBezTo>
                  <a:pt x="77142" y="948456"/>
                  <a:pt x="86281" y="939317"/>
                  <a:pt x="97555" y="939317"/>
                </a:cubicBezTo>
                <a:close/>
                <a:moveTo>
                  <a:pt x="48778" y="939317"/>
                </a:moveTo>
                <a:cubicBezTo>
                  <a:pt x="60052" y="939317"/>
                  <a:pt x="69191" y="948456"/>
                  <a:pt x="69191" y="959730"/>
                </a:cubicBezTo>
                <a:cubicBezTo>
                  <a:pt x="69191" y="971004"/>
                  <a:pt x="60052" y="980143"/>
                  <a:pt x="48778" y="980143"/>
                </a:cubicBezTo>
                <a:cubicBezTo>
                  <a:pt x="37504" y="980143"/>
                  <a:pt x="28365" y="971004"/>
                  <a:pt x="28365" y="959730"/>
                </a:cubicBezTo>
                <a:cubicBezTo>
                  <a:pt x="28365" y="948456"/>
                  <a:pt x="37504" y="939317"/>
                  <a:pt x="48778" y="939317"/>
                </a:cubicBezTo>
                <a:close/>
                <a:moveTo>
                  <a:pt x="2" y="939317"/>
                </a:moveTo>
                <a:cubicBezTo>
                  <a:pt x="11275" y="939317"/>
                  <a:pt x="20414" y="948456"/>
                  <a:pt x="20414" y="959730"/>
                </a:cubicBezTo>
                <a:cubicBezTo>
                  <a:pt x="20414" y="971004"/>
                  <a:pt x="11275" y="980143"/>
                  <a:pt x="2" y="980143"/>
                </a:cubicBezTo>
                <a:lnTo>
                  <a:pt x="0" y="980142"/>
                </a:lnTo>
                <a:lnTo>
                  <a:pt x="0" y="939318"/>
                </a:lnTo>
                <a:close/>
                <a:moveTo>
                  <a:pt x="487772" y="885231"/>
                </a:moveTo>
                <a:lnTo>
                  <a:pt x="492351" y="886155"/>
                </a:lnTo>
                <a:lnTo>
                  <a:pt x="481971" y="892462"/>
                </a:lnTo>
                <a:lnTo>
                  <a:pt x="470537" y="897969"/>
                </a:lnTo>
                <a:lnTo>
                  <a:pt x="473337" y="891210"/>
                </a:lnTo>
                <a:cubicBezTo>
                  <a:pt x="477032" y="887516"/>
                  <a:pt x="482135" y="885231"/>
                  <a:pt x="487772" y="885231"/>
                </a:cubicBezTo>
                <a:close/>
                <a:moveTo>
                  <a:pt x="438994" y="885231"/>
                </a:moveTo>
                <a:cubicBezTo>
                  <a:pt x="444631" y="885231"/>
                  <a:pt x="449734" y="887516"/>
                  <a:pt x="453429" y="891210"/>
                </a:cubicBezTo>
                <a:lnTo>
                  <a:pt x="458609" y="903716"/>
                </a:lnTo>
                <a:lnTo>
                  <a:pt x="424595" y="920101"/>
                </a:lnTo>
                <a:lnTo>
                  <a:pt x="424560" y="920078"/>
                </a:lnTo>
                <a:cubicBezTo>
                  <a:pt x="420867" y="916384"/>
                  <a:pt x="418582" y="911281"/>
                  <a:pt x="418582" y="905644"/>
                </a:cubicBezTo>
                <a:cubicBezTo>
                  <a:pt x="418582" y="894370"/>
                  <a:pt x="427721" y="885231"/>
                  <a:pt x="438994" y="885231"/>
                </a:cubicBezTo>
                <a:close/>
                <a:moveTo>
                  <a:pt x="390217" y="885231"/>
                </a:moveTo>
                <a:cubicBezTo>
                  <a:pt x="401491" y="885231"/>
                  <a:pt x="410630" y="894370"/>
                  <a:pt x="410630" y="905644"/>
                </a:cubicBezTo>
                <a:cubicBezTo>
                  <a:pt x="410630" y="916917"/>
                  <a:pt x="401491" y="926056"/>
                  <a:pt x="390217" y="926056"/>
                </a:cubicBezTo>
                <a:cubicBezTo>
                  <a:pt x="378944" y="926056"/>
                  <a:pt x="369805" y="916917"/>
                  <a:pt x="369805" y="905644"/>
                </a:cubicBezTo>
                <a:cubicBezTo>
                  <a:pt x="369805" y="894370"/>
                  <a:pt x="378944" y="885231"/>
                  <a:pt x="390217" y="885231"/>
                </a:cubicBezTo>
                <a:close/>
                <a:moveTo>
                  <a:pt x="341440" y="885231"/>
                </a:moveTo>
                <a:cubicBezTo>
                  <a:pt x="352714" y="885231"/>
                  <a:pt x="361853" y="894370"/>
                  <a:pt x="361853" y="905644"/>
                </a:cubicBezTo>
                <a:cubicBezTo>
                  <a:pt x="361853" y="916917"/>
                  <a:pt x="352714" y="926056"/>
                  <a:pt x="341440" y="926056"/>
                </a:cubicBezTo>
                <a:cubicBezTo>
                  <a:pt x="330166" y="926056"/>
                  <a:pt x="321028" y="916917"/>
                  <a:pt x="321028" y="905644"/>
                </a:cubicBezTo>
                <a:cubicBezTo>
                  <a:pt x="321028" y="894370"/>
                  <a:pt x="330166" y="885231"/>
                  <a:pt x="341440" y="885231"/>
                </a:cubicBezTo>
                <a:close/>
                <a:moveTo>
                  <a:pt x="292663" y="885231"/>
                </a:moveTo>
                <a:cubicBezTo>
                  <a:pt x="303937" y="885231"/>
                  <a:pt x="313076" y="894370"/>
                  <a:pt x="313076" y="905644"/>
                </a:cubicBezTo>
                <a:cubicBezTo>
                  <a:pt x="313076" y="916917"/>
                  <a:pt x="303937" y="926056"/>
                  <a:pt x="292663" y="926056"/>
                </a:cubicBezTo>
                <a:cubicBezTo>
                  <a:pt x="281389" y="926056"/>
                  <a:pt x="272251" y="916917"/>
                  <a:pt x="272251" y="905644"/>
                </a:cubicBezTo>
                <a:cubicBezTo>
                  <a:pt x="272251" y="894370"/>
                  <a:pt x="281389" y="885231"/>
                  <a:pt x="292663" y="885231"/>
                </a:cubicBezTo>
                <a:close/>
                <a:moveTo>
                  <a:pt x="243886" y="885231"/>
                </a:moveTo>
                <a:cubicBezTo>
                  <a:pt x="255160" y="885231"/>
                  <a:pt x="264299" y="894370"/>
                  <a:pt x="264299" y="905644"/>
                </a:cubicBezTo>
                <a:cubicBezTo>
                  <a:pt x="264299" y="916917"/>
                  <a:pt x="255160" y="926056"/>
                  <a:pt x="243886" y="926056"/>
                </a:cubicBezTo>
                <a:cubicBezTo>
                  <a:pt x="232612" y="926056"/>
                  <a:pt x="223473" y="916917"/>
                  <a:pt x="223473" y="905644"/>
                </a:cubicBezTo>
                <a:cubicBezTo>
                  <a:pt x="223473" y="894370"/>
                  <a:pt x="232612" y="885231"/>
                  <a:pt x="243886" y="885231"/>
                </a:cubicBezTo>
                <a:close/>
                <a:moveTo>
                  <a:pt x="195109" y="885231"/>
                </a:moveTo>
                <a:cubicBezTo>
                  <a:pt x="206383" y="885231"/>
                  <a:pt x="215522" y="894370"/>
                  <a:pt x="215522" y="905644"/>
                </a:cubicBezTo>
                <a:cubicBezTo>
                  <a:pt x="215522" y="916917"/>
                  <a:pt x="206383" y="926056"/>
                  <a:pt x="195109" y="926056"/>
                </a:cubicBezTo>
                <a:cubicBezTo>
                  <a:pt x="183835" y="926056"/>
                  <a:pt x="174696" y="916917"/>
                  <a:pt x="174696" y="905644"/>
                </a:cubicBezTo>
                <a:cubicBezTo>
                  <a:pt x="174696" y="894370"/>
                  <a:pt x="183835" y="885231"/>
                  <a:pt x="195109" y="885231"/>
                </a:cubicBezTo>
                <a:close/>
                <a:moveTo>
                  <a:pt x="146332" y="885231"/>
                </a:moveTo>
                <a:cubicBezTo>
                  <a:pt x="157606" y="885231"/>
                  <a:pt x="166745" y="894370"/>
                  <a:pt x="166745" y="905644"/>
                </a:cubicBezTo>
                <a:cubicBezTo>
                  <a:pt x="166745" y="916917"/>
                  <a:pt x="157606" y="926056"/>
                  <a:pt x="146332" y="926056"/>
                </a:cubicBezTo>
                <a:cubicBezTo>
                  <a:pt x="135058" y="926056"/>
                  <a:pt x="125919" y="916917"/>
                  <a:pt x="125919" y="905644"/>
                </a:cubicBezTo>
                <a:cubicBezTo>
                  <a:pt x="125919" y="894370"/>
                  <a:pt x="135058" y="885231"/>
                  <a:pt x="146332" y="885231"/>
                </a:cubicBezTo>
                <a:close/>
                <a:moveTo>
                  <a:pt x="97555" y="885231"/>
                </a:moveTo>
                <a:cubicBezTo>
                  <a:pt x="108829" y="885231"/>
                  <a:pt x="117968" y="894370"/>
                  <a:pt x="117968" y="905644"/>
                </a:cubicBezTo>
                <a:cubicBezTo>
                  <a:pt x="117968" y="916917"/>
                  <a:pt x="108829" y="926056"/>
                  <a:pt x="97555" y="926056"/>
                </a:cubicBezTo>
                <a:cubicBezTo>
                  <a:pt x="86281" y="926056"/>
                  <a:pt x="77142" y="916917"/>
                  <a:pt x="77142" y="905644"/>
                </a:cubicBezTo>
                <a:cubicBezTo>
                  <a:pt x="77142" y="894370"/>
                  <a:pt x="86281" y="885231"/>
                  <a:pt x="97555" y="885231"/>
                </a:cubicBezTo>
                <a:close/>
                <a:moveTo>
                  <a:pt x="48778" y="885231"/>
                </a:moveTo>
                <a:cubicBezTo>
                  <a:pt x="60052" y="885231"/>
                  <a:pt x="69191" y="894370"/>
                  <a:pt x="69191" y="905644"/>
                </a:cubicBezTo>
                <a:cubicBezTo>
                  <a:pt x="69191" y="916917"/>
                  <a:pt x="60052" y="926056"/>
                  <a:pt x="48778" y="926056"/>
                </a:cubicBezTo>
                <a:cubicBezTo>
                  <a:pt x="37504" y="926056"/>
                  <a:pt x="28365" y="916917"/>
                  <a:pt x="28365" y="905644"/>
                </a:cubicBezTo>
                <a:cubicBezTo>
                  <a:pt x="28365" y="894370"/>
                  <a:pt x="37504" y="885231"/>
                  <a:pt x="48778" y="885231"/>
                </a:cubicBezTo>
                <a:close/>
                <a:moveTo>
                  <a:pt x="2" y="885231"/>
                </a:moveTo>
                <a:cubicBezTo>
                  <a:pt x="11275" y="885231"/>
                  <a:pt x="20414" y="894370"/>
                  <a:pt x="20414" y="905644"/>
                </a:cubicBezTo>
                <a:cubicBezTo>
                  <a:pt x="20414" y="916917"/>
                  <a:pt x="11275" y="926056"/>
                  <a:pt x="2" y="926056"/>
                </a:cubicBezTo>
                <a:lnTo>
                  <a:pt x="0" y="926055"/>
                </a:lnTo>
                <a:lnTo>
                  <a:pt x="0" y="885232"/>
                </a:lnTo>
                <a:close/>
                <a:moveTo>
                  <a:pt x="577493" y="832726"/>
                </a:moveTo>
                <a:lnTo>
                  <a:pt x="570568" y="837904"/>
                </a:lnTo>
                <a:lnTo>
                  <a:pt x="570892" y="837123"/>
                </a:lnTo>
                <a:cubicBezTo>
                  <a:pt x="572738" y="835276"/>
                  <a:pt x="574938" y="833782"/>
                  <a:pt x="577380" y="832749"/>
                </a:cubicBezTo>
                <a:close/>
                <a:moveTo>
                  <a:pt x="536549" y="831145"/>
                </a:moveTo>
                <a:cubicBezTo>
                  <a:pt x="542186" y="831145"/>
                  <a:pt x="547289" y="833430"/>
                  <a:pt x="550983" y="837123"/>
                </a:cubicBezTo>
                <a:lnTo>
                  <a:pt x="555421" y="847839"/>
                </a:lnTo>
                <a:lnTo>
                  <a:pt x="523739" y="867087"/>
                </a:lnTo>
                <a:lnTo>
                  <a:pt x="522114" y="865992"/>
                </a:lnTo>
                <a:cubicBezTo>
                  <a:pt x="518421" y="862298"/>
                  <a:pt x="516136" y="857194"/>
                  <a:pt x="516136" y="851558"/>
                </a:cubicBezTo>
                <a:cubicBezTo>
                  <a:pt x="516136" y="840284"/>
                  <a:pt x="525275" y="831145"/>
                  <a:pt x="536549" y="831145"/>
                </a:cubicBezTo>
                <a:close/>
                <a:moveTo>
                  <a:pt x="487772" y="831145"/>
                </a:moveTo>
                <a:cubicBezTo>
                  <a:pt x="499045" y="831145"/>
                  <a:pt x="508184" y="840284"/>
                  <a:pt x="508184" y="851558"/>
                </a:cubicBezTo>
                <a:cubicBezTo>
                  <a:pt x="508184" y="862831"/>
                  <a:pt x="499045" y="871970"/>
                  <a:pt x="487772" y="871970"/>
                </a:cubicBezTo>
                <a:cubicBezTo>
                  <a:pt x="476498" y="871970"/>
                  <a:pt x="467359" y="862831"/>
                  <a:pt x="467359" y="851558"/>
                </a:cubicBezTo>
                <a:cubicBezTo>
                  <a:pt x="467359" y="840284"/>
                  <a:pt x="476498" y="831145"/>
                  <a:pt x="487772" y="831145"/>
                </a:cubicBezTo>
                <a:close/>
                <a:moveTo>
                  <a:pt x="438994" y="831145"/>
                </a:moveTo>
                <a:cubicBezTo>
                  <a:pt x="450268" y="831145"/>
                  <a:pt x="459407" y="840284"/>
                  <a:pt x="459407" y="851558"/>
                </a:cubicBezTo>
                <a:cubicBezTo>
                  <a:pt x="459407" y="862831"/>
                  <a:pt x="450268" y="871970"/>
                  <a:pt x="438994" y="871970"/>
                </a:cubicBezTo>
                <a:cubicBezTo>
                  <a:pt x="427721" y="871970"/>
                  <a:pt x="418582" y="862831"/>
                  <a:pt x="418582" y="851558"/>
                </a:cubicBezTo>
                <a:cubicBezTo>
                  <a:pt x="418582" y="840284"/>
                  <a:pt x="427721" y="831145"/>
                  <a:pt x="438994" y="831145"/>
                </a:cubicBezTo>
                <a:close/>
                <a:moveTo>
                  <a:pt x="390217" y="831145"/>
                </a:moveTo>
                <a:cubicBezTo>
                  <a:pt x="401491" y="831145"/>
                  <a:pt x="410630" y="840284"/>
                  <a:pt x="410630" y="851558"/>
                </a:cubicBezTo>
                <a:cubicBezTo>
                  <a:pt x="410630" y="862831"/>
                  <a:pt x="401491" y="871970"/>
                  <a:pt x="390217" y="871970"/>
                </a:cubicBezTo>
                <a:cubicBezTo>
                  <a:pt x="378944" y="871970"/>
                  <a:pt x="369805" y="862831"/>
                  <a:pt x="369805" y="851558"/>
                </a:cubicBezTo>
                <a:cubicBezTo>
                  <a:pt x="369805" y="840284"/>
                  <a:pt x="378944" y="831145"/>
                  <a:pt x="390217" y="831145"/>
                </a:cubicBezTo>
                <a:close/>
                <a:moveTo>
                  <a:pt x="341440" y="831145"/>
                </a:moveTo>
                <a:cubicBezTo>
                  <a:pt x="352714" y="831145"/>
                  <a:pt x="361853" y="840284"/>
                  <a:pt x="361853" y="851558"/>
                </a:cubicBezTo>
                <a:cubicBezTo>
                  <a:pt x="361853" y="862831"/>
                  <a:pt x="352714" y="871970"/>
                  <a:pt x="341440" y="871970"/>
                </a:cubicBezTo>
                <a:cubicBezTo>
                  <a:pt x="330166" y="871970"/>
                  <a:pt x="321028" y="862831"/>
                  <a:pt x="321028" y="851558"/>
                </a:cubicBezTo>
                <a:cubicBezTo>
                  <a:pt x="321028" y="840284"/>
                  <a:pt x="330166" y="831145"/>
                  <a:pt x="341440" y="831145"/>
                </a:cubicBezTo>
                <a:close/>
                <a:moveTo>
                  <a:pt x="292663" y="831145"/>
                </a:moveTo>
                <a:cubicBezTo>
                  <a:pt x="303937" y="831145"/>
                  <a:pt x="313076" y="840284"/>
                  <a:pt x="313076" y="851558"/>
                </a:cubicBezTo>
                <a:cubicBezTo>
                  <a:pt x="313076" y="862831"/>
                  <a:pt x="303937" y="871970"/>
                  <a:pt x="292663" y="871970"/>
                </a:cubicBezTo>
                <a:cubicBezTo>
                  <a:pt x="281389" y="871970"/>
                  <a:pt x="272251" y="862831"/>
                  <a:pt x="272251" y="851558"/>
                </a:cubicBezTo>
                <a:cubicBezTo>
                  <a:pt x="272251" y="840284"/>
                  <a:pt x="281389" y="831145"/>
                  <a:pt x="292663" y="831145"/>
                </a:cubicBezTo>
                <a:close/>
                <a:moveTo>
                  <a:pt x="243886" y="831145"/>
                </a:moveTo>
                <a:cubicBezTo>
                  <a:pt x="255160" y="831145"/>
                  <a:pt x="264299" y="840284"/>
                  <a:pt x="264299" y="851558"/>
                </a:cubicBezTo>
                <a:cubicBezTo>
                  <a:pt x="264299" y="862831"/>
                  <a:pt x="255160" y="871970"/>
                  <a:pt x="243886" y="871970"/>
                </a:cubicBezTo>
                <a:cubicBezTo>
                  <a:pt x="232612" y="871970"/>
                  <a:pt x="223473" y="862831"/>
                  <a:pt x="223473" y="851558"/>
                </a:cubicBezTo>
                <a:cubicBezTo>
                  <a:pt x="223473" y="840284"/>
                  <a:pt x="232612" y="831145"/>
                  <a:pt x="243886" y="831145"/>
                </a:cubicBezTo>
                <a:close/>
                <a:moveTo>
                  <a:pt x="195109" y="831145"/>
                </a:moveTo>
                <a:cubicBezTo>
                  <a:pt x="206383" y="831145"/>
                  <a:pt x="215522" y="840284"/>
                  <a:pt x="215522" y="851558"/>
                </a:cubicBezTo>
                <a:cubicBezTo>
                  <a:pt x="215522" y="862831"/>
                  <a:pt x="206383" y="871970"/>
                  <a:pt x="195109" y="871970"/>
                </a:cubicBezTo>
                <a:cubicBezTo>
                  <a:pt x="183835" y="871970"/>
                  <a:pt x="174696" y="862831"/>
                  <a:pt x="174696" y="851558"/>
                </a:cubicBezTo>
                <a:cubicBezTo>
                  <a:pt x="174696" y="840284"/>
                  <a:pt x="183835" y="831145"/>
                  <a:pt x="195109" y="831145"/>
                </a:cubicBezTo>
                <a:close/>
                <a:moveTo>
                  <a:pt x="146332" y="831145"/>
                </a:moveTo>
                <a:cubicBezTo>
                  <a:pt x="157606" y="831145"/>
                  <a:pt x="166745" y="840284"/>
                  <a:pt x="166745" y="851558"/>
                </a:cubicBezTo>
                <a:cubicBezTo>
                  <a:pt x="166745" y="862831"/>
                  <a:pt x="157606" y="871970"/>
                  <a:pt x="146332" y="871970"/>
                </a:cubicBezTo>
                <a:cubicBezTo>
                  <a:pt x="135058" y="871970"/>
                  <a:pt x="125919" y="862831"/>
                  <a:pt x="125919" y="851558"/>
                </a:cubicBezTo>
                <a:cubicBezTo>
                  <a:pt x="125919" y="840284"/>
                  <a:pt x="135058" y="831145"/>
                  <a:pt x="146332" y="831145"/>
                </a:cubicBezTo>
                <a:close/>
                <a:moveTo>
                  <a:pt x="97555" y="831145"/>
                </a:moveTo>
                <a:cubicBezTo>
                  <a:pt x="108829" y="831145"/>
                  <a:pt x="117968" y="840284"/>
                  <a:pt x="117968" y="851558"/>
                </a:cubicBezTo>
                <a:cubicBezTo>
                  <a:pt x="117968" y="862831"/>
                  <a:pt x="108829" y="871970"/>
                  <a:pt x="97555" y="871970"/>
                </a:cubicBezTo>
                <a:cubicBezTo>
                  <a:pt x="86281" y="871970"/>
                  <a:pt x="77142" y="862831"/>
                  <a:pt x="77142" y="851558"/>
                </a:cubicBezTo>
                <a:cubicBezTo>
                  <a:pt x="77142" y="840284"/>
                  <a:pt x="86281" y="831145"/>
                  <a:pt x="97555" y="831145"/>
                </a:cubicBezTo>
                <a:close/>
                <a:moveTo>
                  <a:pt x="48778" y="831145"/>
                </a:moveTo>
                <a:cubicBezTo>
                  <a:pt x="60052" y="831145"/>
                  <a:pt x="69191" y="840284"/>
                  <a:pt x="69191" y="851558"/>
                </a:cubicBezTo>
                <a:cubicBezTo>
                  <a:pt x="69191" y="862831"/>
                  <a:pt x="60052" y="871970"/>
                  <a:pt x="48778" y="871970"/>
                </a:cubicBezTo>
                <a:cubicBezTo>
                  <a:pt x="37504" y="871970"/>
                  <a:pt x="28365" y="862831"/>
                  <a:pt x="28365" y="851558"/>
                </a:cubicBezTo>
                <a:cubicBezTo>
                  <a:pt x="28365" y="840284"/>
                  <a:pt x="37504" y="831145"/>
                  <a:pt x="48778" y="831145"/>
                </a:cubicBezTo>
                <a:close/>
                <a:moveTo>
                  <a:pt x="2" y="831145"/>
                </a:moveTo>
                <a:cubicBezTo>
                  <a:pt x="11275" y="831145"/>
                  <a:pt x="20414" y="840284"/>
                  <a:pt x="20414" y="851558"/>
                </a:cubicBezTo>
                <a:cubicBezTo>
                  <a:pt x="20414" y="862831"/>
                  <a:pt x="11275" y="871970"/>
                  <a:pt x="2" y="871970"/>
                </a:cubicBezTo>
                <a:lnTo>
                  <a:pt x="0" y="871969"/>
                </a:lnTo>
                <a:lnTo>
                  <a:pt x="0" y="831146"/>
                </a:lnTo>
                <a:close/>
                <a:moveTo>
                  <a:pt x="634103" y="777059"/>
                </a:moveTo>
                <a:cubicBezTo>
                  <a:pt x="636921" y="777059"/>
                  <a:pt x="639606" y="777630"/>
                  <a:pt x="642049" y="778663"/>
                </a:cubicBezTo>
                <a:lnTo>
                  <a:pt x="645821" y="781206"/>
                </a:lnTo>
                <a:lnTo>
                  <a:pt x="643181" y="783605"/>
                </a:lnTo>
                <a:lnTo>
                  <a:pt x="616279" y="803722"/>
                </a:lnTo>
                <a:lnTo>
                  <a:pt x="613690" y="797471"/>
                </a:lnTo>
                <a:cubicBezTo>
                  <a:pt x="613690" y="786198"/>
                  <a:pt x="622829" y="777059"/>
                  <a:pt x="634103" y="777059"/>
                </a:cubicBezTo>
                <a:close/>
                <a:moveTo>
                  <a:pt x="585326" y="777059"/>
                </a:moveTo>
                <a:cubicBezTo>
                  <a:pt x="596599" y="777059"/>
                  <a:pt x="605738" y="786198"/>
                  <a:pt x="605738" y="797471"/>
                </a:cubicBezTo>
                <a:cubicBezTo>
                  <a:pt x="605738" y="808745"/>
                  <a:pt x="596599" y="817884"/>
                  <a:pt x="585326" y="817884"/>
                </a:cubicBezTo>
                <a:cubicBezTo>
                  <a:pt x="574052" y="817884"/>
                  <a:pt x="564913" y="808745"/>
                  <a:pt x="564913" y="797471"/>
                </a:cubicBezTo>
                <a:cubicBezTo>
                  <a:pt x="564913" y="786198"/>
                  <a:pt x="574052" y="777059"/>
                  <a:pt x="585326" y="777059"/>
                </a:cubicBezTo>
                <a:close/>
                <a:moveTo>
                  <a:pt x="536549" y="777059"/>
                </a:moveTo>
                <a:cubicBezTo>
                  <a:pt x="547822" y="777059"/>
                  <a:pt x="556961" y="786198"/>
                  <a:pt x="556961" y="797471"/>
                </a:cubicBezTo>
                <a:cubicBezTo>
                  <a:pt x="556961" y="808745"/>
                  <a:pt x="547822" y="817884"/>
                  <a:pt x="536549" y="817884"/>
                </a:cubicBezTo>
                <a:cubicBezTo>
                  <a:pt x="525275" y="817884"/>
                  <a:pt x="516136" y="808745"/>
                  <a:pt x="516136" y="797471"/>
                </a:cubicBezTo>
                <a:cubicBezTo>
                  <a:pt x="516136" y="786198"/>
                  <a:pt x="525275" y="777059"/>
                  <a:pt x="536549" y="777059"/>
                </a:cubicBezTo>
                <a:close/>
                <a:moveTo>
                  <a:pt x="487772" y="777059"/>
                </a:moveTo>
                <a:cubicBezTo>
                  <a:pt x="499045" y="777059"/>
                  <a:pt x="508184" y="786198"/>
                  <a:pt x="508184" y="797471"/>
                </a:cubicBezTo>
                <a:cubicBezTo>
                  <a:pt x="508184" y="808745"/>
                  <a:pt x="499045" y="817884"/>
                  <a:pt x="487772" y="817884"/>
                </a:cubicBezTo>
                <a:cubicBezTo>
                  <a:pt x="476498" y="817884"/>
                  <a:pt x="467359" y="808745"/>
                  <a:pt x="467359" y="797471"/>
                </a:cubicBezTo>
                <a:cubicBezTo>
                  <a:pt x="467359" y="786198"/>
                  <a:pt x="476498" y="777059"/>
                  <a:pt x="487772" y="777059"/>
                </a:cubicBezTo>
                <a:close/>
                <a:moveTo>
                  <a:pt x="438994" y="777059"/>
                </a:moveTo>
                <a:cubicBezTo>
                  <a:pt x="450268" y="777059"/>
                  <a:pt x="459407" y="786198"/>
                  <a:pt x="459407" y="797471"/>
                </a:cubicBezTo>
                <a:cubicBezTo>
                  <a:pt x="459407" y="808745"/>
                  <a:pt x="450268" y="817884"/>
                  <a:pt x="438994" y="817884"/>
                </a:cubicBezTo>
                <a:cubicBezTo>
                  <a:pt x="427721" y="817884"/>
                  <a:pt x="418582" y="808745"/>
                  <a:pt x="418582" y="797471"/>
                </a:cubicBezTo>
                <a:cubicBezTo>
                  <a:pt x="418582" y="786198"/>
                  <a:pt x="427721" y="777059"/>
                  <a:pt x="438994" y="777059"/>
                </a:cubicBezTo>
                <a:close/>
                <a:moveTo>
                  <a:pt x="390217" y="777059"/>
                </a:moveTo>
                <a:cubicBezTo>
                  <a:pt x="401491" y="777059"/>
                  <a:pt x="410630" y="786198"/>
                  <a:pt x="410630" y="797471"/>
                </a:cubicBezTo>
                <a:cubicBezTo>
                  <a:pt x="410630" y="808745"/>
                  <a:pt x="401491" y="817884"/>
                  <a:pt x="390217" y="817884"/>
                </a:cubicBezTo>
                <a:cubicBezTo>
                  <a:pt x="378944" y="817884"/>
                  <a:pt x="369805" y="808745"/>
                  <a:pt x="369805" y="797471"/>
                </a:cubicBezTo>
                <a:cubicBezTo>
                  <a:pt x="369805" y="786198"/>
                  <a:pt x="378944" y="777059"/>
                  <a:pt x="390217" y="777059"/>
                </a:cubicBezTo>
                <a:close/>
                <a:moveTo>
                  <a:pt x="341440" y="777059"/>
                </a:moveTo>
                <a:cubicBezTo>
                  <a:pt x="352714" y="777059"/>
                  <a:pt x="361853" y="786198"/>
                  <a:pt x="361853" y="797471"/>
                </a:cubicBezTo>
                <a:cubicBezTo>
                  <a:pt x="361853" y="808745"/>
                  <a:pt x="352714" y="817884"/>
                  <a:pt x="341440" y="817884"/>
                </a:cubicBezTo>
                <a:cubicBezTo>
                  <a:pt x="330166" y="817884"/>
                  <a:pt x="321028" y="808745"/>
                  <a:pt x="321028" y="797471"/>
                </a:cubicBezTo>
                <a:cubicBezTo>
                  <a:pt x="321028" y="786198"/>
                  <a:pt x="330166" y="777059"/>
                  <a:pt x="341440" y="777059"/>
                </a:cubicBezTo>
                <a:close/>
                <a:moveTo>
                  <a:pt x="292663" y="777059"/>
                </a:moveTo>
                <a:cubicBezTo>
                  <a:pt x="303937" y="777059"/>
                  <a:pt x="313076" y="786198"/>
                  <a:pt x="313076" y="797471"/>
                </a:cubicBezTo>
                <a:cubicBezTo>
                  <a:pt x="313076" y="808745"/>
                  <a:pt x="303937" y="817884"/>
                  <a:pt x="292663" y="817884"/>
                </a:cubicBezTo>
                <a:cubicBezTo>
                  <a:pt x="281389" y="817884"/>
                  <a:pt x="272251" y="808745"/>
                  <a:pt x="272251" y="797471"/>
                </a:cubicBezTo>
                <a:cubicBezTo>
                  <a:pt x="272251" y="786198"/>
                  <a:pt x="281389" y="777059"/>
                  <a:pt x="292663" y="777059"/>
                </a:cubicBezTo>
                <a:close/>
                <a:moveTo>
                  <a:pt x="243886" y="777059"/>
                </a:moveTo>
                <a:cubicBezTo>
                  <a:pt x="255160" y="777059"/>
                  <a:pt x="264299" y="786198"/>
                  <a:pt x="264299" y="797471"/>
                </a:cubicBezTo>
                <a:cubicBezTo>
                  <a:pt x="264299" y="808745"/>
                  <a:pt x="255160" y="817884"/>
                  <a:pt x="243886" y="817884"/>
                </a:cubicBezTo>
                <a:cubicBezTo>
                  <a:pt x="232612" y="817884"/>
                  <a:pt x="223473" y="808745"/>
                  <a:pt x="223473" y="797471"/>
                </a:cubicBezTo>
                <a:cubicBezTo>
                  <a:pt x="223473" y="786198"/>
                  <a:pt x="232612" y="777059"/>
                  <a:pt x="243886" y="777059"/>
                </a:cubicBezTo>
                <a:close/>
                <a:moveTo>
                  <a:pt x="195109" y="777059"/>
                </a:moveTo>
                <a:cubicBezTo>
                  <a:pt x="206383" y="777059"/>
                  <a:pt x="215522" y="786198"/>
                  <a:pt x="215522" y="797471"/>
                </a:cubicBezTo>
                <a:cubicBezTo>
                  <a:pt x="215522" y="808745"/>
                  <a:pt x="206383" y="817884"/>
                  <a:pt x="195109" y="817884"/>
                </a:cubicBezTo>
                <a:cubicBezTo>
                  <a:pt x="183835" y="817884"/>
                  <a:pt x="174696" y="808745"/>
                  <a:pt x="174696" y="797471"/>
                </a:cubicBezTo>
                <a:cubicBezTo>
                  <a:pt x="174696" y="786198"/>
                  <a:pt x="183835" y="777059"/>
                  <a:pt x="195109" y="777059"/>
                </a:cubicBezTo>
                <a:close/>
                <a:moveTo>
                  <a:pt x="146332" y="777059"/>
                </a:moveTo>
                <a:cubicBezTo>
                  <a:pt x="157606" y="777059"/>
                  <a:pt x="166745" y="786198"/>
                  <a:pt x="166745" y="797471"/>
                </a:cubicBezTo>
                <a:cubicBezTo>
                  <a:pt x="166745" y="808745"/>
                  <a:pt x="157606" y="817884"/>
                  <a:pt x="146332" y="817884"/>
                </a:cubicBezTo>
                <a:cubicBezTo>
                  <a:pt x="135058" y="817884"/>
                  <a:pt x="125919" y="808745"/>
                  <a:pt x="125919" y="797471"/>
                </a:cubicBezTo>
                <a:cubicBezTo>
                  <a:pt x="125919" y="786198"/>
                  <a:pt x="135058" y="777059"/>
                  <a:pt x="146332" y="777059"/>
                </a:cubicBezTo>
                <a:close/>
                <a:moveTo>
                  <a:pt x="97555" y="777059"/>
                </a:moveTo>
                <a:cubicBezTo>
                  <a:pt x="108829" y="777059"/>
                  <a:pt x="117968" y="786198"/>
                  <a:pt x="117968" y="797471"/>
                </a:cubicBezTo>
                <a:cubicBezTo>
                  <a:pt x="117968" y="808745"/>
                  <a:pt x="108829" y="817884"/>
                  <a:pt x="97555" y="817884"/>
                </a:cubicBezTo>
                <a:cubicBezTo>
                  <a:pt x="86281" y="817884"/>
                  <a:pt x="77142" y="808745"/>
                  <a:pt x="77142" y="797471"/>
                </a:cubicBezTo>
                <a:cubicBezTo>
                  <a:pt x="77142" y="786198"/>
                  <a:pt x="86281" y="777059"/>
                  <a:pt x="97555" y="777059"/>
                </a:cubicBezTo>
                <a:close/>
                <a:moveTo>
                  <a:pt x="48778" y="777059"/>
                </a:moveTo>
                <a:cubicBezTo>
                  <a:pt x="60052" y="777059"/>
                  <a:pt x="69191" y="786198"/>
                  <a:pt x="69191" y="797471"/>
                </a:cubicBezTo>
                <a:cubicBezTo>
                  <a:pt x="69191" y="808745"/>
                  <a:pt x="60052" y="817884"/>
                  <a:pt x="48778" y="817884"/>
                </a:cubicBezTo>
                <a:cubicBezTo>
                  <a:pt x="37504" y="817884"/>
                  <a:pt x="28365" y="808745"/>
                  <a:pt x="28365" y="797471"/>
                </a:cubicBezTo>
                <a:cubicBezTo>
                  <a:pt x="28365" y="786198"/>
                  <a:pt x="37504" y="777059"/>
                  <a:pt x="48778" y="777059"/>
                </a:cubicBezTo>
                <a:close/>
                <a:moveTo>
                  <a:pt x="2" y="777059"/>
                </a:moveTo>
                <a:cubicBezTo>
                  <a:pt x="11275" y="777059"/>
                  <a:pt x="20414" y="786198"/>
                  <a:pt x="20414" y="797471"/>
                </a:cubicBezTo>
                <a:cubicBezTo>
                  <a:pt x="20414" y="808745"/>
                  <a:pt x="11275" y="817884"/>
                  <a:pt x="2" y="817884"/>
                </a:cubicBezTo>
                <a:lnTo>
                  <a:pt x="0" y="817883"/>
                </a:lnTo>
                <a:lnTo>
                  <a:pt x="0" y="777060"/>
                </a:lnTo>
                <a:close/>
                <a:moveTo>
                  <a:pt x="682880" y="722972"/>
                </a:moveTo>
                <a:cubicBezTo>
                  <a:pt x="688517" y="722972"/>
                  <a:pt x="693620" y="725257"/>
                  <a:pt x="697314" y="728951"/>
                </a:cubicBezTo>
                <a:lnTo>
                  <a:pt x="698955" y="732914"/>
                </a:lnTo>
                <a:lnTo>
                  <a:pt x="670229" y="759022"/>
                </a:lnTo>
                <a:lnTo>
                  <a:pt x="668446" y="757819"/>
                </a:lnTo>
                <a:cubicBezTo>
                  <a:pt x="664752" y="754125"/>
                  <a:pt x="662467" y="749022"/>
                  <a:pt x="662467" y="743385"/>
                </a:cubicBezTo>
                <a:cubicBezTo>
                  <a:pt x="662467" y="732111"/>
                  <a:pt x="671606" y="722972"/>
                  <a:pt x="682880" y="722972"/>
                </a:cubicBezTo>
                <a:close/>
                <a:moveTo>
                  <a:pt x="634103" y="722972"/>
                </a:moveTo>
                <a:cubicBezTo>
                  <a:pt x="645377" y="722972"/>
                  <a:pt x="654516" y="732111"/>
                  <a:pt x="654516" y="743385"/>
                </a:cubicBezTo>
                <a:cubicBezTo>
                  <a:pt x="654516" y="754659"/>
                  <a:pt x="645377" y="763798"/>
                  <a:pt x="634103" y="763798"/>
                </a:cubicBezTo>
                <a:cubicBezTo>
                  <a:pt x="622829" y="763798"/>
                  <a:pt x="613690" y="754659"/>
                  <a:pt x="613690" y="743385"/>
                </a:cubicBezTo>
                <a:cubicBezTo>
                  <a:pt x="613690" y="732111"/>
                  <a:pt x="622829" y="722972"/>
                  <a:pt x="634103" y="722972"/>
                </a:cubicBezTo>
                <a:close/>
                <a:moveTo>
                  <a:pt x="585326" y="722972"/>
                </a:moveTo>
                <a:cubicBezTo>
                  <a:pt x="596599" y="722972"/>
                  <a:pt x="605738" y="732111"/>
                  <a:pt x="605738" y="743385"/>
                </a:cubicBezTo>
                <a:cubicBezTo>
                  <a:pt x="605738" y="754659"/>
                  <a:pt x="596599" y="763798"/>
                  <a:pt x="585326" y="763798"/>
                </a:cubicBezTo>
                <a:cubicBezTo>
                  <a:pt x="574052" y="763798"/>
                  <a:pt x="564913" y="754659"/>
                  <a:pt x="564913" y="743385"/>
                </a:cubicBezTo>
                <a:cubicBezTo>
                  <a:pt x="564913" y="732111"/>
                  <a:pt x="574052" y="722972"/>
                  <a:pt x="585326" y="722972"/>
                </a:cubicBezTo>
                <a:close/>
                <a:moveTo>
                  <a:pt x="536549" y="722972"/>
                </a:moveTo>
                <a:cubicBezTo>
                  <a:pt x="547822" y="722972"/>
                  <a:pt x="556961" y="732111"/>
                  <a:pt x="556961" y="743385"/>
                </a:cubicBezTo>
                <a:cubicBezTo>
                  <a:pt x="556961" y="754659"/>
                  <a:pt x="547822" y="763798"/>
                  <a:pt x="536549" y="763798"/>
                </a:cubicBezTo>
                <a:cubicBezTo>
                  <a:pt x="525275" y="763798"/>
                  <a:pt x="516136" y="754659"/>
                  <a:pt x="516136" y="743385"/>
                </a:cubicBezTo>
                <a:cubicBezTo>
                  <a:pt x="516136" y="732111"/>
                  <a:pt x="525275" y="722972"/>
                  <a:pt x="536549" y="722972"/>
                </a:cubicBezTo>
                <a:close/>
                <a:moveTo>
                  <a:pt x="487772" y="722972"/>
                </a:moveTo>
                <a:cubicBezTo>
                  <a:pt x="499045" y="722972"/>
                  <a:pt x="508184" y="732111"/>
                  <a:pt x="508184" y="743385"/>
                </a:cubicBezTo>
                <a:cubicBezTo>
                  <a:pt x="508184" y="754659"/>
                  <a:pt x="499045" y="763798"/>
                  <a:pt x="487772" y="763798"/>
                </a:cubicBezTo>
                <a:cubicBezTo>
                  <a:pt x="476498" y="763798"/>
                  <a:pt x="467359" y="754659"/>
                  <a:pt x="467359" y="743385"/>
                </a:cubicBezTo>
                <a:cubicBezTo>
                  <a:pt x="467359" y="732111"/>
                  <a:pt x="476498" y="722972"/>
                  <a:pt x="487772" y="722972"/>
                </a:cubicBezTo>
                <a:close/>
                <a:moveTo>
                  <a:pt x="438994" y="722972"/>
                </a:moveTo>
                <a:cubicBezTo>
                  <a:pt x="450268" y="722972"/>
                  <a:pt x="459407" y="732111"/>
                  <a:pt x="459407" y="743385"/>
                </a:cubicBezTo>
                <a:cubicBezTo>
                  <a:pt x="459407" y="754659"/>
                  <a:pt x="450268" y="763798"/>
                  <a:pt x="438994" y="763798"/>
                </a:cubicBezTo>
                <a:cubicBezTo>
                  <a:pt x="427721" y="763798"/>
                  <a:pt x="418582" y="754659"/>
                  <a:pt x="418582" y="743385"/>
                </a:cubicBezTo>
                <a:cubicBezTo>
                  <a:pt x="418582" y="732111"/>
                  <a:pt x="427721" y="722972"/>
                  <a:pt x="438994" y="722972"/>
                </a:cubicBezTo>
                <a:close/>
                <a:moveTo>
                  <a:pt x="390217" y="722972"/>
                </a:moveTo>
                <a:cubicBezTo>
                  <a:pt x="401491" y="722972"/>
                  <a:pt x="410630" y="732111"/>
                  <a:pt x="410630" y="743385"/>
                </a:cubicBezTo>
                <a:cubicBezTo>
                  <a:pt x="410630" y="754659"/>
                  <a:pt x="401491" y="763798"/>
                  <a:pt x="390217" y="763798"/>
                </a:cubicBezTo>
                <a:cubicBezTo>
                  <a:pt x="378944" y="763798"/>
                  <a:pt x="369805" y="754659"/>
                  <a:pt x="369805" y="743385"/>
                </a:cubicBezTo>
                <a:cubicBezTo>
                  <a:pt x="369805" y="732111"/>
                  <a:pt x="378944" y="722972"/>
                  <a:pt x="390217" y="722972"/>
                </a:cubicBezTo>
                <a:close/>
                <a:moveTo>
                  <a:pt x="341440" y="722972"/>
                </a:moveTo>
                <a:cubicBezTo>
                  <a:pt x="352714" y="722972"/>
                  <a:pt x="361853" y="732111"/>
                  <a:pt x="361853" y="743385"/>
                </a:cubicBezTo>
                <a:cubicBezTo>
                  <a:pt x="361853" y="754659"/>
                  <a:pt x="352714" y="763798"/>
                  <a:pt x="341440" y="763798"/>
                </a:cubicBezTo>
                <a:cubicBezTo>
                  <a:pt x="330166" y="763798"/>
                  <a:pt x="321028" y="754659"/>
                  <a:pt x="321028" y="743385"/>
                </a:cubicBezTo>
                <a:cubicBezTo>
                  <a:pt x="321028" y="732111"/>
                  <a:pt x="330166" y="722972"/>
                  <a:pt x="341440" y="722972"/>
                </a:cubicBezTo>
                <a:close/>
                <a:moveTo>
                  <a:pt x="292663" y="722972"/>
                </a:moveTo>
                <a:cubicBezTo>
                  <a:pt x="303937" y="722972"/>
                  <a:pt x="313076" y="732111"/>
                  <a:pt x="313076" y="743385"/>
                </a:cubicBezTo>
                <a:cubicBezTo>
                  <a:pt x="313076" y="754659"/>
                  <a:pt x="303937" y="763798"/>
                  <a:pt x="292663" y="763798"/>
                </a:cubicBezTo>
                <a:cubicBezTo>
                  <a:pt x="281389" y="763798"/>
                  <a:pt x="272251" y="754659"/>
                  <a:pt x="272251" y="743385"/>
                </a:cubicBezTo>
                <a:cubicBezTo>
                  <a:pt x="272251" y="732111"/>
                  <a:pt x="281389" y="722972"/>
                  <a:pt x="292663" y="722972"/>
                </a:cubicBezTo>
                <a:close/>
                <a:moveTo>
                  <a:pt x="243886" y="722972"/>
                </a:moveTo>
                <a:cubicBezTo>
                  <a:pt x="255160" y="722972"/>
                  <a:pt x="264299" y="732111"/>
                  <a:pt x="264299" y="743385"/>
                </a:cubicBezTo>
                <a:cubicBezTo>
                  <a:pt x="264299" y="754659"/>
                  <a:pt x="255160" y="763798"/>
                  <a:pt x="243886" y="763798"/>
                </a:cubicBezTo>
                <a:cubicBezTo>
                  <a:pt x="232612" y="763798"/>
                  <a:pt x="223473" y="754659"/>
                  <a:pt x="223473" y="743385"/>
                </a:cubicBezTo>
                <a:cubicBezTo>
                  <a:pt x="223473" y="732111"/>
                  <a:pt x="232612" y="722972"/>
                  <a:pt x="243886" y="722972"/>
                </a:cubicBezTo>
                <a:close/>
                <a:moveTo>
                  <a:pt x="195109" y="722972"/>
                </a:moveTo>
                <a:cubicBezTo>
                  <a:pt x="206383" y="722972"/>
                  <a:pt x="215522" y="732111"/>
                  <a:pt x="215522" y="743385"/>
                </a:cubicBezTo>
                <a:cubicBezTo>
                  <a:pt x="215522" y="754659"/>
                  <a:pt x="206383" y="763798"/>
                  <a:pt x="195109" y="763798"/>
                </a:cubicBezTo>
                <a:cubicBezTo>
                  <a:pt x="183835" y="763798"/>
                  <a:pt x="174696" y="754659"/>
                  <a:pt x="174696" y="743385"/>
                </a:cubicBezTo>
                <a:cubicBezTo>
                  <a:pt x="174696" y="732111"/>
                  <a:pt x="183835" y="722972"/>
                  <a:pt x="195109" y="722972"/>
                </a:cubicBezTo>
                <a:close/>
                <a:moveTo>
                  <a:pt x="146332" y="722972"/>
                </a:moveTo>
                <a:cubicBezTo>
                  <a:pt x="157606" y="722972"/>
                  <a:pt x="166745" y="732111"/>
                  <a:pt x="166745" y="743385"/>
                </a:cubicBezTo>
                <a:cubicBezTo>
                  <a:pt x="166745" y="754659"/>
                  <a:pt x="157606" y="763798"/>
                  <a:pt x="146332" y="763798"/>
                </a:cubicBezTo>
                <a:cubicBezTo>
                  <a:pt x="135058" y="763798"/>
                  <a:pt x="125919" y="754659"/>
                  <a:pt x="125919" y="743385"/>
                </a:cubicBezTo>
                <a:cubicBezTo>
                  <a:pt x="125919" y="732111"/>
                  <a:pt x="135058" y="722972"/>
                  <a:pt x="146332" y="722972"/>
                </a:cubicBezTo>
                <a:close/>
                <a:moveTo>
                  <a:pt x="97555" y="722972"/>
                </a:moveTo>
                <a:cubicBezTo>
                  <a:pt x="108829" y="722972"/>
                  <a:pt x="117968" y="732111"/>
                  <a:pt x="117968" y="743385"/>
                </a:cubicBezTo>
                <a:cubicBezTo>
                  <a:pt x="117968" y="754659"/>
                  <a:pt x="108829" y="763798"/>
                  <a:pt x="97555" y="763798"/>
                </a:cubicBezTo>
                <a:cubicBezTo>
                  <a:pt x="86281" y="763798"/>
                  <a:pt x="77142" y="754659"/>
                  <a:pt x="77142" y="743385"/>
                </a:cubicBezTo>
                <a:cubicBezTo>
                  <a:pt x="77142" y="732111"/>
                  <a:pt x="86281" y="722972"/>
                  <a:pt x="97555" y="722972"/>
                </a:cubicBezTo>
                <a:close/>
                <a:moveTo>
                  <a:pt x="48778" y="722972"/>
                </a:moveTo>
                <a:cubicBezTo>
                  <a:pt x="60052" y="722972"/>
                  <a:pt x="69191" y="732111"/>
                  <a:pt x="69191" y="743385"/>
                </a:cubicBezTo>
                <a:cubicBezTo>
                  <a:pt x="69191" y="754659"/>
                  <a:pt x="60052" y="763798"/>
                  <a:pt x="48778" y="763798"/>
                </a:cubicBezTo>
                <a:cubicBezTo>
                  <a:pt x="37504" y="763798"/>
                  <a:pt x="28365" y="754659"/>
                  <a:pt x="28365" y="743385"/>
                </a:cubicBezTo>
                <a:cubicBezTo>
                  <a:pt x="28365" y="732111"/>
                  <a:pt x="37504" y="722972"/>
                  <a:pt x="48778" y="722972"/>
                </a:cubicBezTo>
                <a:close/>
                <a:moveTo>
                  <a:pt x="2" y="722972"/>
                </a:moveTo>
                <a:cubicBezTo>
                  <a:pt x="11275" y="722972"/>
                  <a:pt x="20414" y="732111"/>
                  <a:pt x="20414" y="743385"/>
                </a:cubicBezTo>
                <a:cubicBezTo>
                  <a:pt x="20414" y="754659"/>
                  <a:pt x="11275" y="763798"/>
                  <a:pt x="2" y="763798"/>
                </a:cubicBezTo>
                <a:lnTo>
                  <a:pt x="0" y="763797"/>
                </a:lnTo>
                <a:lnTo>
                  <a:pt x="0" y="722973"/>
                </a:lnTo>
                <a:close/>
                <a:moveTo>
                  <a:pt x="731657" y="668886"/>
                </a:moveTo>
                <a:cubicBezTo>
                  <a:pt x="737294" y="668886"/>
                  <a:pt x="742397" y="671171"/>
                  <a:pt x="746091" y="674865"/>
                </a:cubicBezTo>
                <a:lnTo>
                  <a:pt x="748725" y="681223"/>
                </a:lnTo>
                <a:lnTo>
                  <a:pt x="724200" y="708206"/>
                </a:lnTo>
                <a:lnTo>
                  <a:pt x="723711" y="708108"/>
                </a:lnTo>
                <a:cubicBezTo>
                  <a:pt x="716385" y="705009"/>
                  <a:pt x="711244" y="697754"/>
                  <a:pt x="711244" y="689299"/>
                </a:cubicBezTo>
                <a:cubicBezTo>
                  <a:pt x="711244" y="678025"/>
                  <a:pt x="720383" y="668886"/>
                  <a:pt x="731657" y="668886"/>
                </a:cubicBezTo>
                <a:close/>
                <a:moveTo>
                  <a:pt x="682880" y="668886"/>
                </a:moveTo>
                <a:cubicBezTo>
                  <a:pt x="694153" y="668886"/>
                  <a:pt x="703293" y="678025"/>
                  <a:pt x="703293" y="689299"/>
                </a:cubicBezTo>
                <a:cubicBezTo>
                  <a:pt x="703293" y="700573"/>
                  <a:pt x="694153" y="709712"/>
                  <a:pt x="682880" y="709712"/>
                </a:cubicBezTo>
                <a:cubicBezTo>
                  <a:pt x="671606" y="709712"/>
                  <a:pt x="662467" y="700573"/>
                  <a:pt x="662467" y="689299"/>
                </a:cubicBezTo>
                <a:cubicBezTo>
                  <a:pt x="662467" y="678025"/>
                  <a:pt x="671606" y="668886"/>
                  <a:pt x="682880" y="668886"/>
                </a:cubicBezTo>
                <a:close/>
                <a:moveTo>
                  <a:pt x="634103" y="668886"/>
                </a:moveTo>
                <a:cubicBezTo>
                  <a:pt x="645377" y="668886"/>
                  <a:pt x="654516" y="678025"/>
                  <a:pt x="654516" y="689299"/>
                </a:cubicBezTo>
                <a:cubicBezTo>
                  <a:pt x="654516" y="700573"/>
                  <a:pt x="645377" y="709712"/>
                  <a:pt x="634103" y="709712"/>
                </a:cubicBezTo>
                <a:cubicBezTo>
                  <a:pt x="622829" y="709712"/>
                  <a:pt x="613690" y="700573"/>
                  <a:pt x="613690" y="689299"/>
                </a:cubicBezTo>
                <a:cubicBezTo>
                  <a:pt x="613690" y="678025"/>
                  <a:pt x="622829" y="668886"/>
                  <a:pt x="634103" y="668886"/>
                </a:cubicBezTo>
                <a:close/>
                <a:moveTo>
                  <a:pt x="585326" y="668886"/>
                </a:moveTo>
                <a:cubicBezTo>
                  <a:pt x="596599" y="668886"/>
                  <a:pt x="605738" y="678025"/>
                  <a:pt x="605738" y="689299"/>
                </a:cubicBezTo>
                <a:cubicBezTo>
                  <a:pt x="605738" y="700573"/>
                  <a:pt x="596599" y="709712"/>
                  <a:pt x="585326" y="709712"/>
                </a:cubicBezTo>
                <a:cubicBezTo>
                  <a:pt x="574052" y="709712"/>
                  <a:pt x="564913" y="700573"/>
                  <a:pt x="564913" y="689299"/>
                </a:cubicBezTo>
                <a:cubicBezTo>
                  <a:pt x="564913" y="678025"/>
                  <a:pt x="574052" y="668886"/>
                  <a:pt x="585326" y="668886"/>
                </a:cubicBezTo>
                <a:close/>
                <a:moveTo>
                  <a:pt x="536549" y="668886"/>
                </a:moveTo>
                <a:cubicBezTo>
                  <a:pt x="547822" y="668886"/>
                  <a:pt x="556961" y="678025"/>
                  <a:pt x="556961" y="689299"/>
                </a:cubicBezTo>
                <a:cubicBezTo>
                  <a:pt x="556961" y="700573"/>
                  <a:pt x="547822" y="709712"/>
                  <a:pt x="536549" y="709712"/>
                </a:cubicBezTo>
                <a:cubicBezTo>
                  <a:pt x="525275" y="709712"/>
                  <a:pt x="516136" y="700573"/>
                  <a:pt x="516136" y="689299"/>
                </a:cubicBezTo>
                <a:cubicBezTo>
                  <a:pt x="516136" y="678025"/>
                  <a:pt x="525275" y="668886"/>
                  <a:pt x="536549" y="668886"/>
                </a:cubicBezTo>
                <a:close/>
                <a:moveTo>
                  <a:pt x="487772" y="668886"/>
                </a:moveTo>
                <a:cubicBezTo>
                  <a:pt x="499045" y="668886"/>
                  <a:pt x="508184" y="678025"/>
                  <a:pt x="508184" y="689299"/>
                </a:cubicBezTo>
                <a:cubicBezTo>
                  <a:pt x="508184" y="700573"/>
                  <a:pt x="499045" y="709712"/>
                  <a:pt x="487772" y="709712"/>
                </a:cubicBezTo>
                <a:cubicBezTo>
                  <a:pt x="476498" y="709712"/>
                  <a:pt x="467359" y="700573"/>
                  <a:pt x="467359" y="689299"/>
                </a:cubicBezTo>
                <a:cubicBezTo>
                  <a:pt x="467359" y="678025"/>
                  <a:pt x="476498" y="668886"/>
                  <a:pt x="487772" y="668886"/>
                </a:cubicBezTo>
                <a:close/>
                <a:moveTo>
                  <a:pt x="438994" y="668886"/>
                </a:moveTo>
                <a:cubicBezTo>
                  <a:pt x="450268" y="668886"/>
                  <a:pt x="459407" y="678025"/>
                  <a:pt x="459407" y="689299"/>
                </a:cubicBezTo>
                <a:cubicBezTo>
                  <a:pt x="459407" y="700573"/>
                  <a:pt x="450268" y="709712"/>
                  <a:pt x="438994" y="709712"/>
                </a:cubicBezTo>
                <a:cubicBezTo>
                  <a:pt x="427721" y="709712"/>
                  <a:pt x="418582" y="700573"/>
                  <a:pt x="418582" y="689299"/>
                </a:cubicBezTo>
                <a:cubicBezTo>
                  <a:pt x="418582" y="678025"/>
                  <a:pt x="427721" y="668886"/>
                  <a:pt x="438994" y="668886"/>
                </a:cubicBezTo>
                <a:close/>
                <a:moveTo>
                  <a:pt x="390217" y="668886"/>
                </a:moveTo>
                <a:cubicBezTo>
                  <a:pt x="401491" y="668886"/>
                  <a:pt x="410630" y="678025"/>
                  <a:pt x="410630" y="689299"/>
                </a:cubicBezTo>
                <a:cubicBezTo>
                  <a:pt x="410630" y="700573"/>
                  <a:pt x="401491" y="709712"/>
                  <a:pt x="390217" y="709712"/>
                </a:cubicBezTo>
                <a:cubicBezTo>
                  <a:pt x="378944" y="709712"/>
                  <a:pt x="369805" y="700573"/>
                  <a:pt x="369805" y="689299"/>
                </a:cubicBezTo>
                <a:cubicBezTo>
                  <a:pt x="369805" y="678025"/>
                  <a:pt x="378944" y="668886"/>
                  <a:pt x="390217" y="668886"/>
                </a:cubicBezTo>
                <a:close/>
                <a:moveTo>
                  <a:pt x="341440" y="668886"/>
                </a:moveTo>
                <a:cubicBezTo>
                  <a:pt x="352714" y="668886"/>
                  <a:pt x="361853" y="678025"/>
                  <a:pt x="361853" y="689299"/>
                </a:cubicBezTo>
                <a:cubicBezTo>
                  <a:pt x="361853" y="700573"/>
                  <a:pt x="352714" y="709712"/>
                  <a:pt x="341440" y="709712"/>
                </a:cubicBezTo>
                <a:cubicBezTo>
                  <a:pt x="330166" y="709712"/>
                  <a:pt x="321028" y="700573"/>
                  <a:pt x="321028" y="689299"/>
                </a:cubicBezTo>
                <a:cubicBezTo>
                  <a:pt x="321028" y="678025"/>
                  <a:pt x="330166" y="668886"/>
                  <a:pt x="341440" y="668886"/>
                </a:cubicBezTo>
                <a:close/>
                <a:moveTo>
                  <a:pt x="292663" y="668886"/>
                </a:moveTo>
                <a:cubicBezTo>
                  <a:pt x="303937" y="668886"/>
                  <a:pt x="313076" y="678025"/>
                  <a:pt x="313076" y="689299"/>
                </a:cubicBezTo>
                <a:cubicBezTo>
                  <a:pt x="313076" y="700573"/>
                  <a:pt x="303937" y="709712"/>
                  <a:pt x="292663" y="709712"/>
                </a:cubicBezTo>
                <a:cubicBezTo>
                  <a:pt x="281389" y="709712"/>
                  <a:pt x="272251" y="700573"/>
                  <a:pt x="272251" y="689299"/>
                </a:cubicBezTo>
                <a:cubicBezTo>
                  <a:pt x="272251" y="678025"/>
                  <a:pt x="281389" y="668886"/>
                  <a:pt x="292663" y="668886"/>
                </a:cubicBezTo>
                <a:close/>
                <a:moveTo>
                  <a:pt x="243886" y="668886"/>
                </a:moveTo>
                <a:cubicBezTo>
                  <a:pt x="255160" y="668886"/>
                  <a:pt x="264299" y="678025"/>
                  <a:pt x="264299" y="689299"/>
                </a:cubicBezTo>
                <a:cubicBezTo>
                  <a:pt x="264299" y="700573"/>
                  <a:pt x="255160" y="709712"/>
                  <a:pt x="243886" y="709712"/>
                </a:cubicBezTo>
                <a:cubicBezTo>
                  <a:pt x="232612" y="709712"/>
                  <a:pt x="223473" y="700573"/>
                  <a:pt x="223473" y="689299"/>
                </a:cubicBezTo>
                <a:cubicBezTo>
                  <a:pt x="223473" y="678025"/>
                  <a:pt x="232612" y="668886"/>
                  <a:pt x="243886" y="668886"/>
                </a:cubicBezTo>
                <a:close/>
                <a:moveTo>
                  <a:pt x="195109" y="668886"/>
                </a:moveTo>
                <a:cubicBezTo>
                  <a:pt x="206383" y="668886"/>
                  <a:pt x="215522" y="678025"/>
                  <a:pt x="215522" y="689299"/>
                </a:cubicBezTo>
                <a:cubicBezTo>
                  <a:pt x="215522" y="700573"/>
                  <a:pt x="206383" y="709712"/>
                  <a:pt x="195109" y="709712"/>
                </a:cubicBezTo>
                <a:cubicBezTo>
                  <a:pt x="183835" y="709712"/>
                  <a:pt x="174696" y="700573"/>
                  <a:pt x="174696" y="689299"/>
                </a:cubicBezTo>
                <a:cubicBezTo>
                  <a:pt x="174696" y="678025"/>
                  <a:pt x="183835" y="668886"/>
                  <a:pt x="195109" y="668886"/>
                </a:cubicBezTo>
                <a:close/>
                <a:moveTo>
                  <a:pt x="146332" y="668886"/>
                </a:moveTo>
                <a:cubicBezTo>
                  <a:pt x="157606" y="668886"/>
                  <a:pt x="166745" y="678025"/>
                  <a:pt x="166745" y="689299"/>
                </a:cubicBezTo>
                <a:cubicBezTo>
                  <a:pt x="166745" y="700573"/>
                  <a:pt x="157606" y="709712"/>
                  <a:pt x="146332" y="709712"/>
                </a:cubicBezTo>
                <a:cubicBezTo>
                  <a:pt x="135058" y="709712"/>
                  <a:pt x="125919" y="700573"/>
                  <a:pt x="125919" y="689299"/>
                </a:cubicBezTo>
                <a:cubicBezTo>
                  <a:pt x="125919" y="678025"/>
                  <a:pt x="135058" y="668886"/>
                  <a:pt x="146332" y="668886"/>
                </a:cubicBezTo>
                <a:close/>
                <a:moveTo>
                  <a:pt x="97555" y="668886"/>
                </a:moveTo>
                <a:cubicBezTo>
                  <a:pt x="108829" y="668886"/>
                  <a:pt x="117968" y="678025"/>
                  <a:pt x="117968" y="689299"/>
                </a:cubicBezTo>
                <a:cubicBezTo>
                  <a:pt x="117968" y="700573"/>
                  <a:pt x="108829" y="709712"/>
                  <a:pt x="97555" y="709712"/>
                </a:cubicBezTo>
                <a:cubicBezTo>
                  <a:pt x="86281" y="709712"/>
                  <a:pt x="77142" y="700573"/>
                  <a:pt x="77142" y="689299"/>
                </a:cubicBezTo>
                <a:cubicBezTo>
                  <a:pt x="77142" y="678025"/>
                  <a:pt x="86281" y="668886"/>
                  <a:pt x="97555" y="668886"/>
                </a:cubicBezTo>
                <a:close/>
                <a:moveTo>
                  <a:pt x="48778" y="668886"/>
                </a:moveTo>
                <a:cubicBezTo>
                  <a:pt x="60052" y="668886"/>
                  <a:pt x="69191" y="678025"/>
                  <a:pt x="69191" y="689299"/>
                </a:cubicBezTo>
                <a:cubicBezTo>
                  <a:pt x="69191" y="700573"/>
                  <a:pt x="60052" y="709712"/>
                  <a:pt x="48778" y="709712"/>
                </a:cubicBezTo>
                <a:cubicBezTo>
                  <a:pt x="37504" y="709712"/>
                  <a:pt x="28365" y="700573"/>
                  <a:pt x="28365" y="689299"/>
                </a:cubicBezTo>
                <a:cubicBezTo>
                  <a:pt x="28365" y="678025"/>
                  <a:pt x="37504" y="668886"/>
                  <a:pt x="48778" y="668886"/>
                </a:cubicBezTo>
                <a:close/>
                <a:moveTo>
                  <a:pt x="2" y="668886"/>
                </a:moveTo>
                <a:cubicBezTo>
                  <a:pt x="11275" y="668886"/>
                  <a:pt x="20414" y="678025"/>
                  <a:pt x="20414" y="689299"/>
                </a:cubicBezTo>
                <a:cubicBezTo>
                  <a:pt x="20414" y="700573"/>
                  <a:pt x="11275" y="709712"/>
                  <a:pt x="2" y="709712"/>
                </a:cubicBezTo>
                <a:lnTo>
                  <a:pt x="0" y="709711"/>
                </a:lnTo>
                <a:lnTo>
                  <a:pt x="0" y="668887"/>
                </a:lnTo>
                <a:close/>
                <a:moveTo>
                  <a:pt x="780434" y="614800"/>
                </a:moveTo>
                <a:cubicBezTo>
                  <a:pt x="786071" y="614800"/>
                  <a:pt x="791174" y="617085"/>
                  <a:pt x="794868" y="620779"/>
                </a:cubicBezTo>
                <a:lnTo>
                  <a:pt x="796523" y="624774"/>
                </a:lnTo>
                <a:lnTo>
                  <a:pt x="780248" y="646539"/>
                </a:lnTo>
                <a:lnTo>
                  <a:pt x="773298" y="654185"/>
                </a:lnTo>
                <a:lnTo>
                  <a:pt x="772488" y="654021"/>
                </a:lnTo>
                <a:cubicBezTo>
                  <a:pt x="765162" y="650923"/>
                  <a:pt x="760021" y="643668"/>
                  <a:pt x="760021" y="635213"/>
                </a:cubicBezTo>
                <a:cubicBezTo>
                  <a:pt x="760021" y="623939"/>
                  <a:pt x="769160" y="614800"/>
                  <a:pt x="780434" y="614800"/>
                </a:cubicBezTo>
                <a:close/>
                <a:moveTo>
                  <a:pt x="731657" y="614800"/>
                </a:moveTo>
                <a:cubicBezTo>
                  <a:pt x="742931" y="614800"/>
                  <a:pt x="752070" y="623939"/>
                  <a:pt x="752070" y="635213"/>
                </a:cubicBezTo>
                <a:cubicBezTo>
                  <a:pt x="752070" y="646487"/>
                  <a:pt x="742931" y="655626"/>
                  <a:pt x="731657" y="655626"/>
                </a:cubicBezTo>
                <a:cubicBezTo>
                  <a:pt x="720383" y="655626"/>
                  <a:pt x="711244" y="646487"/>
                  <a:pt x="711244" y="635213"/>
                </a:cubicBezTo>
                <a:cubicBezTo>
                  <a:pt x="711244" y="623939"/>
                  <a:pt x="720383" y="614800"/>
                  <a:pt x="731657" y="614800"/>
                </a:cubicBezTo>
                <a:close/>
                <a:moveTo>
                  <a:pt x="682880" y="614800"/>
                </a:moveTo>
                <a:cubicBezTo>
                  <a:pt x="694153" y="614800"/>
                  <a:pt x="703293" y="623939"/>
                  <a:pt x="703293" y="635213"/>
                </a:cubicBezTo>
                <a:cubicBezTo>
                  <a:pt x="703293" y="646487"/>
                  <a:pt x="694153" y="655626"/>
                  <a:pt x="682880" y="655626"/>
                </a:cubicBezTo>
                <a:cubicBezTo>
                  <a:pt x="671606" y="655626"/>
                  <a:pt x="662467" y="646487"/>
                  <a:pt x="662467" y="635213"/>
                </a:cubicBezTo>
                <a:cubicBezTo>
                  <a:pt x="662467" y="623939"/>
                  <a:pt x="671606" y="614800"/>
                  <a:pt x="682880" y="614800"/>
                </a:cubicBezTo>
                <a:close/>
                <a:moveTo>
                  <a:pt x="634103" y="614800"/>
                </a:moveTo>
                <a:cubicBezTo>
                  <a:pt x="645377" y="614800"/>
                  <a:pt x="654516" y="623939"/>
                  <a:pt x="654516" y="635213"/>
                </a:cubicBezTo>
                <a:cubicBezTo>
                  <a:pt x="654516" y="646487"/>
                  <a:pt x="645377" y="655626"/>
                  <a:pt x="634103" y="655626"/>
                </a:cubicBezTo>
                <a:cubicBezTo>
                  <a:pt x="622829" y="655626"/>
                  <a:pt x="613690" y="646487"/>
                  <a:pt x="613690" y="635213"/>
                </a:cubicBezTo>
                <a:cubicBezTo>
                  <a:pt x="613690" y="623939"/>
                  <a:pt x="622829" y="614800"/>
                  <a:pt x="634103" y="614800"/>
                </a:cubicBezTo>
                <a:close/>
                <a:moveTo>
                  <a:pt x="585326" y="614800"/>
                </a:moveTo>
                <a:cubicBezTo>
                  <a:pt x="596599" y="614800"/>
                  <a:pt x="605738" y="623939"/>
                  <a:pt x="605738" y="635213"/>
                </a:cubicBezTo>
                <a:cubicBezTo>
                  <a:pt x="605738" y="646487"/>
                  <a:pt x="596599" y="655626"/>
                  <a:pt x="585326" y="655626"/>
                </a:cubicBezTo>
                <a:cubicBezTo>
                  <a:pt x="574052" y="655626"/>
                  <a:pt x="564913" y="646487"/>
                  <a:pt x="564913" y="635213"/>
                </a:cubicBezTo>
                <a:cubicBezTo>
                  <a:pt x="564913" y="623939"/>
                  <a:pt x="574052" y="614800"/>
                  <a:pt x="585326" y="614800"/>
                </a:cubicBezTo>
                <a:close/>
                <a:moveTo>
                  <a:pt x="536549" y="614800"/>
                </a:moveTo>
                <a:cubicBezTo>
                  <a:pt x="547822" y="614800"/>
                  <a:pt x="556961" y="623939"/>
                  <a:pt x="556961" y="635213"/>
                </a:cubicBezTo>
                <a:cubicBezTo>
                  <a:pt x="556961" y="646487"/>
                  <a:pt x="547822" y="655626"/>
                  <a:pt x="536549" y="655626"/>
                </a:cubicBezTo>
                <a:cubicBezTo>
                  <a:pt x="525275" y="655626"/>
                  <a:pt x="516136" y="646487"/>
                  <a:pt x="516136" y="635213"/>
                </a:cubicBezTo>
                <a:cubicBezTo>
                  <a:pt x="516136" y="623939"/>
                  <a:pt x="525275" y="614800"/>
                  <a:pt x="536549" y="614800"/>
                </a:cubicBezTo>
                <a:close/>
                <a:moveTo>
                  <a:pt x="487772" y="614800"/>
                </a:moveTo>
                <a:cubicBezTo>
                  <a:pt x="499045" y="614800"/>
                  <a:pt x="508184" y="623939"/>
                  <a:pt x="508184" y="635213"/>
                </a:cubicBezTo>
                <a:cubicBezTo>
                  <a:pt x="508184" y="646487"/>
                  <a:pt x="499045" y="655626"/>
                  <a:pt x="487772" y="655626"/>
                </a:cubicBezTo>
                <a:cubicBezTo>
                  <a:pt x="476498" y="655626"/>
                  <a:pt x="467359" y="646487"/>
                  <a:pt x="467359" y="635213"/>
                </a:cubicBezTo>
                <a:cubicBezTo>
                  <a:pt x="467359" y="623939"/>
                  <a:pt x="476498" y="614800"/>
                  <a:pt x="487772" y="614800"/>
                </a:cubicBezTo>
                <a:close/>
                <a:moveTo>
                  <a:pt x="438994" y="614800"/>
                </a:moveTo>
                <a:cubicBezTo>
                  <a:pt x="450268" y="614800"/>
                  <a:pt x="459407" y="623939"/>
                  <a:pt x="459407" y="635213"/>
                </a:cubicBezTo>
                <a:cubicBezTo>
                  <a:pt x="459407" y="646487"/>
                  <a:pt x="450268" y="655626"/>
                  <a:pt x="438994" y="655626"/>
                </a:cubicBezTo>
                <a:cubicBezTo>
                  <a:pt x="427721" y="655626"/>
                  <a:pt x="418582" y="646487"/>
                  <a:pt x="418582" y="635213"/>
                </a:cubicBezTo>
                <a:cubicBezTo>
                  <a:pt x="418582" y="623939"/>
                  <a:pt x="427721" y="614800"/>
                  <a:pt x="438994" y="614800"/>
                </a:cubicBezTo>
                <a:close/>
                <a:moveTo>
                  <a:pt x="390217" y="614800"/>
                </a:moveTo>
                <a:cubicBezTo>
                  <a:pt x="401491" y="614800"/>
                  <a:pt x="410630" y="623939"/>
                  <a:pt x="410630" y="635213"/>
                </a:cubicBezTo>
                <a:cubicBezTo>
                  <a:pt x="410630" y="646487"/>
                  <a:pt x="401491" y="655626"/>
                  <a:pt x="390217" y="655626"/>
                </a:cubicBezTo>
                <a:cubicBezTo>
                  <a:pt x="378944" y="655626"/>
                  <a:pt x="369805" y="646487"/>
                  <a:pt x="369805" y="635213"/>
                </a:cubicBezTo>
                <a:cubicBezTo>
                  <a:pt x="369805" y="623939"/>
                  <a:pt x="378944" y="614800"/>
                  <a:pt x="390217" y="614800"/>
                </a:cubicBezTo>
                <a:close/>
                <a:moveTo>
                  <a:pt x="341440" y="614800"/>
                </a:moveTo>
                <a:cubicBezTo>
                  <a:pt x="352714" y="614800"/>
                  <a:pt x="361853" y="623939"/>
                  <a:pt x="361853" y="635213"/>
                </a:cubicBezTo>
                <a:cubicBezTo>
                  <a:pt x="361853" y="646487"/>
                  <a:pt x="352714" y="655626"/>
                  <a:pt x="341440" y="655626"/>
                </a:cubicBezTo>
                <a:cubicBezTo>
                  <a:pt x="330166" y="655626"/>
                  <a:pt x="321028" y="646487"/>
                  <a:pt x="321028" y="635213"/>
                </a:cubicBezTo>
                <a:cubicBezTo>
                  <a:pt x="321028" y="623939"/>
                  <a:pt x="330166" y="614800"/>
                  <a:pt x="341440" y="614800"/>
                </a:cubicBezTo>
                <a:close/>
                <a:moveTo>
                  <a:pt x="292663" y="614800"/>
                </a:moveTo>
                <a:cubicBezTo>
                  <a:pt x="303937" y="614800"/>
                  <a:pt x="313076" y="623939"/>
                  <a:pt x="313076" y="635213"/>
                </a:cubicBezTo>
                <a:cubicBezTo>
                  <a:pt x="313076" y="646487"/>
                  <a:pt x="303937" y="655626"/>
                  <a:pt x="292663" y="655626"/>
                </a:cubicBezTo>
                <a:cubicBezTo>
                  <a:pt x="281389" y="655626"/>
                  <a:pt x="272251" y="646487"/>
                  <a:pt x="272251" y="635213"/>
                </a:cubicBezTo>
                <a:cubicBezTo>
                  <a:pt x="272251" y="623939"/>
                  <a:pt x="281389" y="614800"/>
                  <a:pt x="292663" y="614800"/>
                </a:cubicBezTo>
                <a:close/>
                <a:moveTo>
                  <a:pt x="243886" y="614800"/>
                </a:moveTo>
                <a:cubicBezTo>
                  <a:pt x="255160" y="614800"/>
                  <a:pt x="264299" y="623939"/>
                  <a:pt x="264299" y="635213"/>
                </a:cubicBezTo>
                <a:cubicBezTo>
                  <a:pt x="264299" y="646487"/>
                  <a:pt x="255160" y="655626"/>
                  <a:pt x="243886" y="655626"/>
                </a:cubicBezTo>
                <a:cubicBezTo>
                  <a:pt x="232612" y="655626"/>
                  <a:pt x="223473" y="646487"/>
                  <a:pt x="223473" y="635213"/>
                </a:cubicBezTo>
                <a:cubicBezTo>
                  <a:pt x="223473" y="623939"/>
                  <a:pt x="232612" y="614800"/>
                  <a:pt x="243886" y="614800"/>
                </a:cubicBezTo>
                <a:close/>
                <a:moveTo>
                  <a:pt x="195109" y="614800"/>
                </a:moveTo>
                <a:cubicBezTo>
                  <a:pt x="206383" y="614800"/>
                  <a:pt x="215522" y="623939"/>
                  <a:pt x="215522" y="635213"/>
                </a:cubicBezTo>
                <a:cubicBezTo>
                  <a:pt x="215522" y="646487"/>
                  <a:pt x="206383" y="655626"/>
                  <a:pt x="195109" y="655626"/>
                </a:cubicBezTo>
                <a:cubicBezTo>
                  <a:pt x="183835" y="655626"/>
                  <a:pt x="174696" y="646487"/>
                  <a:pt x="174696" y="635213"/>
                </a:cubicBezTo>
                <a:cubicBezTo>
                  <a:pt x="174696" y="623939"/>
                  <a:pt x="183835" y="614800"/>
                  <a:pt x="195109" y="614800"/>
                </a:cubicBezTo>
                <a:close/>
                <a:moveTo>
                  <a:pt x="146332" y="614800"/>
                </a:moveTo>
                <a:cubicBezTo>
                  <a:pt x="157606" y="614800"/>
                  <a:pt x="166745" y="623939"/>
                  <a:pt x="166745" y="635213"/>
                </a:cubicBezTo>
                <a:cubicBezTo>
                  <a:pt x="166745" y="646487"/>
                  <a:pt x="157606" y="655626"/>
                  <a:pt x="146332" y="655626"/>
                </a:cubicBezTo>
                <a:cubicBezTo>
                  <a:pt x="135058" y="655626"/>
                  <a:pt x="125919" y="646487"/>
                  <a:pt x="125919" y="635213"/>
                </a:cubicBezTo>
                <a:cubicBezTo>
                  <a:pt x="125919" y="623939"/>
                  <a:pt x="135058" y="614800"/>
                  <a:pt x="146332" y="614800"/>
                </a:cubicBezTo>
                <a:close/>
                <a:moveTo>
                  <a:pt x="97555" y="614800"/>
                </a:moveTo>
                <a:cubicBezTo>
                  <a:pt x="108829" y="614800"/>
                  <a:pt x="117968" y="623939"/>
                  <a:pt x="117968" y="635213"/>
                </a:cubicBezTo>
                <a:cubicBezTo>
                  <a:pt x="117968" y="646487"/>
                  <a:pt x="108829" y="655626"/>
                  <a:pt x="97555" y="655626"/>
                </a:cubicBezTo>
                <a:cubicBezTo>
                  <a:pt x="86281" y="655626"/>
                  <a:pt x="77142" y="646487"/>
                  <a:pt x="77142" y="635213"/>
                </a:cubicBezTo>
                <a:cubicBezTo>
                  <a:pt x="77142" y="623939"/>
                  <a:pt x="86281" y="614800"/>
                  <a:pt x="97555" y="614800"/>
                </a:cubicBezTo>
                <a:close/>
                <a:moveTo>
                  <a:pt x="48778" y="614800"/>
                </a:moveTo>
                <a:cubicBezTo>
                  <a:pt x="60052" y="614800"/>
                  <a:pt x="69191" y="623939"/>
                  <a:pt x="69191" y="635213"/>
                </a:cubicBezTo>
                <a:cubicBezTo>
                  <a:pt x="69191" y="646487"/>
                  <a:pt x="60052" y="655626"/>
                  <a:pt x="48778" y="655626"/>
                </a:cubicBezTo>
                <a:cubicBezTo>
                  <a:pt x="37504" y="655626"/>
                  <a:pt x="28365" y="646487"/>
                  <a:pt x="28365" y="635213"/>
                </a:cubicBezTo>
                <a:cubicBezTo>
                  <a:pt x="28365" y="623939"/>
                  <a:pt x="37504" y="614800"/>
                  <a:pt x="48778" y="614800"/>
                </a:cubicBezTo>
                <a:close/>
                <a:moveTo>
                  <a:pt x="2" y="614800"/>
                </a:moveTo>
                <a:cubicBezTo>
                  <a:pt x="11275" y="614800"/>
                  <a:pt x="20414" y="623939"/>
                  <a:pt x="20414" y="635213"/>
                </a:cubicBezTo>
                <a:cubicBezTo>
                  <a:pt x="20414" y="646487"/>
                  <a:pt x="11275" y="655626"/>
                  <a:pt x="2" y="655626"/>
                </a:cubicBezTo>
                <a:lnTo>
                  <a:pt x="0" y="655625"/>
                </a:lnTo>
                <a:lnTo>
                  <a:pt x="0" y="614801"/>
                </a:lnTo>
                <a:close/>
                <a:moveTo>
                  <a:pt x="829211" y="560714"/>
                </a:moveTo>
                <a:cubicBezTo>
                  <a:pt x="832029" y="560714"/>
                  <a:pt x="834714" y="561285"/>
                  <a:pt x="837157" y="562318"/>
                </a:cubicBezTo>
                <a:lnTo>
                  <a:pt x="840828" y="564793"/>
                </a:lnTo>
                <a:lnTo>
                  <a:pt x="838456" y="568698"/>
                </a:lnTo>
                <a:lnTo>
                  <a:pt x="817164" y="597170"/>
                </a:lnTo>
                <a:lnTo>
                  <a:pt x="814777" y="595561"/>
                </a:lnTo>
                <a:cubicBezTo>
                  <a:pt x="811083" y="591867"/>
                  <a:pt x="808798" y="586764"/>
                  <a:pt x="808798" y="581127"/>
                </a:cubicBezTo>
                <a:cubicBezTo>
                  <a:pt x="808798" y="569853"/>
                  <a:pt x="817937" y="560714"/>
                  <a:pt x="829211" y="560714"/>
                </a:cubicBezTo>
                <a:close/>
                <a:moveTo>
                  <a:pt x="780434" y="560714"/>
                </a:moveTo>
                <a:cubicBezTo>
                  <a:pt x="791708" y="560714"/>
                  <a:pt x="800847" y="569853"/>
                  <a:pt x="800847" y="581127"/>
                </a:cubicBezTo>
                <a:cubicBezTo>
                  <a:pt x="800847" y="592400"/>
                  <a:pt x="791708" y="601539"/>
                  <a:pt x="780434" y="601539"/>
                </a:cubicBezTo>
                <a:cubicBezTo>
                  <a:pt x="769160" y="601539"/>
                  <a:pt x="760021" y="592400"/>
                  <a:pt x="760021" y="581127"/>
                </a:cubicBezTo>
                <a:cubicBezTo>
                  <a:pt x="760021" y="569853"/>
                  <a:pt x="769160" y="560714"/>
                  <a:pt x="780434" y="560714"/>
                </a:cubicBezTo>
                <a:close/>
                <a:moveTo>
                  <a:pt x="731657" y="560714"/>
                </a:moveTo>
                <a:cubicBezTo>
                  <a:pt x="742931" y="560714"/>
                  <a:pt x="752070" y="569853"/>
                  <a:pt x="752070" y="581127"/>
                </a:cubicBezTo>
                <a:cubicBezTo>
                  <a:pt x="752070" y="592400"/>
                  <a:pt x="742931" y="601539"/>
                  <a:pt x="731657" y="601539"/>
                </a:cubicBezTo>
                <a:cubicBezTo>
                  <a:pt x="720383" y="601539"/>
                  <a:pt x="711244" y="592400"/>
                  <a:pt x="711244" y="581127"/>
                </a:cubicBezTo>
                <a:cubicBezTo>
                  <a:pt x="711244" y="569853"/>
                  <a:pt x="720383" y="560714"/>
                  <a:pt x="731657" y="560714"/>
                </a:cubicBezTo>
                <a:close/>
                <a:moveTo>
                  <a:pt x="682880" y="560714"/>
                </a:moveTo>
                <a:cubicBezTo>
                  <a:pt x="694153" y="560714"/>
                  <a:pt x="703293" y="569853"/>
                  <a:pt x="703293" y="581127"/>
                </a:cubicBezTo>
                <a:cubicBezTo>
                  <a:pt x="703293" y="592400"/>
                  <a:pt x="694153" y="601539"/>
                  <a:pt x="682880" y="601539"/>
                </a:cubicBezTo>
                <a:cubicBezTo>
                  <a:pt x="671606" y="601539"/>
                  <a:pt x="662467" y="592400"/>
                  <a:pt x="662467" y="581127"/>
                </a:cubicBezTo>
                <a:cubicBezTo>
                  <a:pt x="662467" y="569853"/>
                  <a:pt x="671606" y="560714"/>
                  <a:pt x="682880" y="560714"/>
                </a:cubicBezTo>
                <a:close/>
                <a:moveTo>
                  <a:pt x="634103" y="560714"/>
                </a:moveTo>
                <a:cubicBezTo>
                  <a:pt x="645377" y="560714"/>
                  <a:pt x="654516" y="569853"/>
                  <a:pt x="654516" y="581127"/>
                </a:cubicBezTo>
                <a:cubicBezTo>
                  <a:pt x="654516" y="592400"/>
                  <a:pt x="645377" y="601539"/>
                  <a:pt x="634103" y="601539"/>
                </a:cubicBezTo>
                <a:cubicBezTo>
                  <a:pt x="622829" y="601539"/>
                  <a:pt x="613690" y="592400"/>
                  <a:pt x="613690" y="581127"/>
                </a:cubicBezTo>
                <a:cubicBezTo>
                  <a:pt x="613690" y="569853"/>
                  <a:pt x="622829" y="560714"/>
                  <a:pt x="634103" y="560714"/>
                </a:cubicBezTo>
                <a:close/>
                <a:moveTo>
                  <a:pt x="585326" y="560714"/>
                </a:moveTo>
                <a:cubicBezTo>
                  <a:pt x="596599" y="560714"/>
                  <a:pt x="605738" y="569853"/>
                  <a:pt x="605738" y="581127"/>
                </a:cubicBezTo>
                <a:cubicBezTo>
                  <a:pt x="605738" y="592400"/>
                  <a:pt x="596599" y="601539"/>
                  <a:pt x="585326" y="601539"/>
                </a:cubicBezTo>
                <a:cubicBezTo>
                  <a:pt x="574052" y="601539"/>
                  <a:pt x="564913" y="592400"/>
                  <a:pt x="564913" y="581127"/>
                </a:cubicBezTo>
                <a:cubicBezTo>
                  <a:pt x="564913" y="569853"/>
                  <a:pt x="574052" y="560714"/>
                  <a:pt x="585326" y="560714"/>
                </a:cubicBezTo>
                <a:close/>
                <a:moveTo>
                  <a:pt x="536549" y="560714"/>
                </a:moveTo>
                <a:cubicBezTo>
                  <a:pt x="547822" y="560714"/>
                  <a:pt x="556961" y="569853"/>
                  <a:pt x="556961" y="581127"/>
                </a:cubicBezTo>
                <a:cubicBezTo>
                  <a:pt x="556961" y="592400"/>
                  <a:pt x="547822" y="601539"/>
                  <a:pt x="536549" y="601539"/>
                </a:cubicBezTo>
                <a:cubicBezTo>
                  <a:pt x="525275" y="601539"/>
                  <a:pt x="516136" y="592400"/>
                  <a:pt x="516136" y="581127"/>
                </a:cubicBezTo>
                <a:cubicBezTo>
                  <a:pt x="516136" y="569853"/>
                  <a:pt x="525275" y="560714"/>
                  <a:pt x="536549" y="560714"/>
                </a:cubicBezTo>
                <a:close/>
                <a:moveTo>
                  <a:pt x="487772" y="560714"/>
                </a:moveTo>
                <a:cubicBezTo>
                  <a:pt x="499045" y="560714"/>
                  <a:pt x="508184" y="569853"/>
                  <a:pt x="508184" y="581127"/>
                </a:cubicBezTo>
                <a:cubicBezTo>
                  <a:pt x="508184" y="592400"/>
                  <a:pt x="499045" y="601539"/>
                  <a:pt x="487772" y="601539"/>
                </a:cubicBezTo>
                <a:cubicBezTo>
                  <a:pt x="476498" y="601539"/>
                  <a:pt x="467359" y="592400"/>
                  <a:pt x="467359" y="581127"/>
                </a:cubicBezTo>
                <a:cubicBezTo>
                  <a:pt x="467359" y="569853"/>
                  <a:pt x="476498" y="560714"/>
                  <a:pt x="487772" y="560714"/>
                </a:cubicBezTo>
                <a:close/>
                <a:moveTo>
                  <a:pt x="438994" y="560714"/>
                </a:moveTo>
                <a:cubicBezTo>
                  <a:pt x="450268" y="560714"/>
                  <a:pt x="459407" y="569853"/>
                  <a:pt x="459407" y="581127"/>
                </a:cubicBezTo>
                <a:cubicBezTo>
                  <a:pt x="459407" y="592400"/>
                  <a:pt x="450268" y="601539"/>
                  <a:pt x="438994" y="601539"/>
                </a:cubicBezTo>
                <a:cubicBezTo>
                  <a:pt x="427721" y="601539"/>
                  <a:pt x="418582" y="592400"/>
                  <a:pt x="418582" y="581127"/>
                </a:cubicBezTo>
                <a:cubicBezTo>
                  <a:pt x="418582" y="569853"/>
                  <a:pt x="427721" y="560714"/>
                  <a:pt x="438994" y="560714"/>
                </a:cubicBezTo>
                <a:close/>
                <a:moveTo>
                  <a:pt x="390217" y="560714"/>
                </a:moveTo>
                <a:cubicBezTo>
                  <a:pt x="401491" y="560714"/>
                  <a:pt x="410630" y="569853"/>
                  <a:pt x="410630" y="581127"/>
                </a:cubicBezTo>
                <a:cubicBezTo>
                  <a:pt x="410630" y="592400"/>
                  <a:pt x="401491" y="601539"/>
                  <a:pt x="390217" y="601539"/>
                </a:cubicBezTo>
                <a:cubicBezTo>
                  <a:pt x="378944" y="601539"/>
                  <a:pt x="369805" y="592400"/>
                  <a:pt x="369805" y="581127"/>
                </a:cubicBezTo>
                <a:cubicBezTo>
                  <a:pt x="369805" y="569853"/>
                  <a:pt x="378944" y="560714"/>
                  <a:pt x="390217" y="560714"/>
                </a:cubicBezTo>
                <a:close/>
                <a:moveTo>
                  <a:pt x="341440" y="560714"/>
                </a:moveTo>
                <a:cubicBezTo>
                  <a:pt x="352714" y="560714"/>
                  <a:pt x="361853" y="569853"/>
                  <a:pt x="361853" y="581127"/>
                </a:cubicBezTo>
                <a:cubicBezTo>
                  <a:pt x="361853" y="592400"/>
                  <a:pt x="352714" y="601539"/>
                  <a:pt x="341440" y="601539"/>
                </a:cubicBezTo>
                <a:cubicBezTo>
                  <a:pt x="330166" y="601539"/>
                  <a:pt x="321028" y="592400"/>
                  <a:pt x="321028" y="581127"/>
                </a:cubicBezTo>
                <a:cubicBezTo>
                  <a:pt x="321028" y="569853"/>
                  <a:pt x="330166" y="560714"/>
                  <a:pt x="341440" y="560714"/>
                </a:cubicBezTo>
                <a:close/>
                <a:moveTo>
                  <a:pt x="292663" y="560714"/>
                </a:moveTo>
                <a:cubicBezTo>
                  <a:pt x="303937" y="560714"/>
                  <a:pt x="313076" y="569853"/>
                  <a:pt x="313076" y="581127"/>
                </a:cubicBezTo>
                <a:cubicBezTo>
                  <a:pt x="313076" y="592400"/>
                  <a:pt x="303937" y="601539"/>
                  <a:pt x="292663" y="601539"/>
                </a:cubicBezTo>
                <a:cubicBezTo>
                  <a:pt x="281389" y="601539"/>
                  <a:pt x="272251" y="592400"/>
                  <a:pt x="272251" y="581127"/>
                </a:cubicBezTo>
                <a:cubicBezTo>
                  <a:pt x="272251" y="569853"/>
                  <a:pt x="281389" y="560714"/>
                  <a:pt x="292663" y="560714"/>
                </a:cubicBezTo>
                <a:close/>
                <a:moveTo>
                  <a:pt x="243886" y="560714"/>
                </a:moveTo>
                <a:cubicBezTo>
                  <a:pt x="255160" y="560714"/>
                  <a:pt x="264299" y="569853"/>
                  <a:pt x="264299" y="581127"/>
                </a:cubicBezTo>
                <a:cubicBezTo>
                  <a:pt x="264299" y="592400"/>
                  <a:pt x="255160" y="601539"/>
                  <a:pt x="243886" y="601539"/>
                </a:cubicBezTo>
                <a:cubicBezTo>
                  <a:pt x="232612" y="601539"/>
                  <a:pt x="223473" y="592400"/>
                  <a:pt x="223473" y="581127"/>
                </a:cubicBezTo>
                <a:cubicBezTo>
                  <a:pt x="223473" y="569853"/>
                  <a:pt x="232612" y="560714"/>
                  <a:pt x="243886" y="560714"/>
                </a:cubicBezTo>
                <a:close/>
                <a:moveTo>
                  <a:pt x="195109" y="560714"/>
                </a:moveTo>
                <a:cubicBezTo>
                  <a:pt x="206383" y="560714"/>
                  <a:pt x="215522" y="569853"/>
                  <a:pt x="215522" y="581127"/>
                </a:cubicBezTo>
                <a:cubicBezTo>
                  <a:pt x="215522" y="592400"/>
                  <a:pt x="206383" y="601539"/>
                  <a:pt x="195109" y="601539"/>
                </a:cubicBezTo>
                <a:cubicBezTo>
                  <a:pt x="183835" y="601539"/>
                  <a:pt x="174696" y="592400"/>
                  <a:pt x="174696" y="581127"/>
                </a:cubicBezTo>
                <a:cubicBezTo>
                  <a:pt x="174696" y="569853"/>
                  <a:pt x="183835" y="560714"/>
                  <a:pt x="195109" y="560714"/>
                </a:cubicBezTo>
                <a:close/>
                <a:moveTo>
                  <a:pt x="146332" y="560714"/>
                </a:moveTo>
                <a:cubicBezTo>
                  <a:pt x="157606" y="560714"/>
                  <a:pt x="166745" y="569853"/>
                  <a:pt x="166745" y="581127"/>
                </a:cubicBezTo>
                <a:cubicBezTo>
                  <a:pt x="166745" y="592400"/>
                  <a:pt x="157606" y="601539"/>
                  <a:pt x="146332" y="601539"/>
                </a:cubicBezTo>
                <a:cubicBezTo>
                  <a:pt x="135058" y="601539"/>
                  <a:pt x="125919" y="592400"/>
                  <a:pt x="125919" y="581127"/>
                </a:cubicBezTo>
                <a:cubicBezTo>
                  <a:pt x="125919" y="569853"/>
                  <a:pt x="135058" y="560714"/>
                  <a:pt x="146332" y="560714"/>
                </a:cubicBezTo>
                <a:close/>
                <a:moveTo>
                  <a:pt x="97555" y="560714"/>
                </a:moveTo>
                <a:cubicBezTo>
                  <a:pt x="108829" y="560714"/>
                  <a:pt x="117968" y="569853"/>
                  <a:pt x="117968" y="581127"/>
                </a:cubicBezTo>
                <a:cubicBezTo>
                  <a:pt x="117968" y="592400"/>
                  <a:pt x="108829" y="601539"/>
                  <a:pt x="97555" y="601539"/>
                </a:cubicBezTo>
                <a:cubicBezTo>
                  <a:pt x="86281" y="601539"/>
                  <a:pt x="77142" y="592400"/>
                  <a:pt x="77142" y="581127"/>
                </a:cubicBezTo>
                <a:cubicBezTo>
                  <a:pt x="77142" y="569853"/>
                  <a:pt x="86281" y="560714"/>
                  <a:pt x="97555" y="560714"/>
                </a:cubicBezTo>
                <a:close/>
                <a:moveTo>
                  <a:pt x="48778" y="560714"/>
                </a:moveTo>
                <a:cubicBezTo>
                  <a:pt x="60052" y="560714"/>
                  <a:pt x="69191" y="569853"/>
                  <a:pt x="69191" y="581127"/>
                </a:cubicBezTo>
                <a:cubicBezTo>
                  <a:pt x="69191" y="592400"/>
                  <a:pt x="60052" y="601539"/>
                  <a:pt x="48778" y="601539"/>
                </a:cubicBezTo>
                <a:cubicBezTo>
                  <a:pt x="37504" y="601539"/>
                  <a:pt x="28365" y="592400"/>
                  <a:pt x="28365" y="581127"/>
                </a:cubicBezTo>
                <a:cubicBezTo>
                  <a:pt x="28365" y="569853"/>
                  <a:pt x="37504" y="560714"/>
                  <a:pt x="48778" y="560714"/>
                </a:cubicBezTo>
                <a:close/>
                <a:moveTo>
                  <a:pt x="2" y="560714"/>
                </a:moveTo>
                <a:cubicBezTo>
                  <a:pt x="11275" y="560714"/>
                  <a:pt x="20414" y="569853"/>
                  <a:pt x="20414" y="581127"/>
                </a:cubicBezTo>
                <a:cubicBezTo>
                  <a:pt x="20414" y="592400"/>
                  <a:pt x="11275" y="601539"/>
                  <a:pt x="2" y="601539"/>
                </a:cubicBezTo>
                <a:lnTo>
                  <a:pt x="0" y="601538"/>
                </a:lnTo>
                <a:lnTo>
                  <a:pt x="0" y="560715"/>
                </a:lnTo>
                <a:close/>
                <a:moveTo>
                  <a:pt x="875909" y="507047"/>
                </a:moveTo>
                <a:lnTo>
                  <a:pt x="860084" y="533097"/>
                </a:lnTo>
                <a:lnTo>
                  <a:pt x="857575" y="527040"/>
                </a:lnTo>
                <a:cubicBezTo>
                  <a:pt x="857575" y="518585"/>
                  <a:pt x="862716" y="511331"/>
                  <a:pt x="870042" y="508232"/>
                </a:cubicBezTo>
                <a:close/>
                <a:moveTo>
                  <a:pt x="829211" y="506628"/>
                </a:moveTo>
                <a:cubicBezTo>
                  <a:pt x="840485" y="506628"/>
                  <a:pt x="849624" y="515767"/>
                  <a:pt x="849624" y="527040"/>
                </a:cubicBezTo>
                <a:cubicBezTo>
                  <a:pt x="849624" y="538314"/>
                  <a:pt x="840485" y="547453"/>
                  <a:pt x="829211" y="547453"/>
                </a:cubicBezTo>
                <a:cubicBezTo>
                  <a:pt x="817937" y="547453"/>
                  <a:pt x="808798" y="538314"/>
                  <a:pt x="808798" y="527040"/>
                </a:cubicBezTo>
                <a:cubicBezTo>
                  <a:pt x="808798" y="515767"/>
                  <a:pt x="817937" y="506628"/>
                  <a:pt x="829211" y="506628"/>
                </a:cubicBezTo>
                <a:close/>
                <a:moveTo>
                  <a:pt x="780434" y="506628"/>
                </a:moveTo>
                <a:cubicBezTo>
                  <a:pt x="791708" y="506628"/>
                  <a:pt x="800847" y="515767"/>
                  <a:pt x="800847" y="527040"/>
                </a:cubicBezTo>
                <a:cubicBezTo>
                  <a:pt x="800847" y="538314"/>
                  <a:pt x="791708" y="547453"/>
                  <a:pt x="780434" y="547453"/>
                </a:cubicBezTo>
                <a:cubicBezTo>
                  <a:pt x="769160" y="547453"/>
                  <a:pt x="760021" y="538314"/>
                  <a:pt x="760021" y="527040"/>
                </a:cubicBezTo>
                <a:cubicBezTo>
                  <a:pt x="760021" y="515767"/>
                  <a:pt x="769160" y="506628"/>
                  <a:pt x="780434" y="506628"/>
                </a:cubicBezTo>
                <a:close/>
                <a:moveTo>
                  <a:pt x="731657" y="506628"/>
                </a:moveTo>
                <a:cubicBezTo>
                  <a:pt x="742931" y="506628"/>
                  <a:pt x="752070" y="515767"/>
                  <a:pt x="752070" y="527040"/>
                </a:cubicBezTo>
                <a:cubicBezTo>
                  <a:pt x="752070" y="538314"/>
                  <a:pt x="742931" y="547453"/>
                  <a:pt x="731657" y="547453"/>
                </a:cubicBezTo>
                <a:cubicBezTo>
                  <a:pt x="720383" y="547453"/>
                  <a:pt x="711244" y="538314"/>
                  <a:pt x="711244" y="527040"/>
                </a:cubicBezTo>
                <a:cubicBezTo>
                  <a:pt x="711244" y="515767"/>
                  <a:pt x="720383" y="506628"/>
                  <a:pt x="731657" y="506628"/>
                </a:cubicBezTo>
                <a:close/>
                <a:moveTo>
                  <a:pt x="682880" y="506628"/>
                </a:moveTo>
                <a:cubicBezTo>
                  <a:pt x="694153" y="506628"/>
                  <a:pt x="703293" y="515767"/>
                  <a:pt x="703293" y="527040"/>
                </a:cubicBezTo>
                <a:cubicBezTo>
                  <a:pt x="703293" y="538314"/>
                  <a:pt x="694153" y="547453"/>
                  <a:pt x="682880" y="547453"/>
                </a:cubicBezTo>
                <a:cubicBezTo>
                  <a:pt x="671606" y="547453"/>
                  <a:pt x="662467" y="538314"/>
                  <a:pt x="662467" y="527040"/>
                </a:cubicBezTo>
                <a:cubicBezTo>
                  <a:pt x="662467" y="515767"/>
                  <a:pt x="671606" y="506628"/>
                  <a:pt x="682880" y="506628"/>
                </a:cubicBezTo>
                <a:close/>
                <a:moveTo>
                  <a:pt x="634103" y="506628"/>
                </a:moveTo>
                <a:cubicBezTo>
                  <a:pt x="645377" y="506628"/>
                  <a:pt x="654516" y="515767"/>
                  <a:pt x="654516" y="527040"/>
                </a:cubicBezTo>
                <a:cubicBezTo>
                  <a:pt x="654516" y="538314"/>
                  <a:pt x="645377" y="547453"/>
                  <a:pt x="634103" y="547453"/>
                </a:cubicBezTo>
                <a:cubicBezTo>
                  <a:pt x="622829" y="547453"/>
                  <a:pt x="613690" y="538314"/>
                  <a:pt x="613690" y="527040"/>
                </a:cubicBezTo>
                <a:cubicBezTo>
                  <a:pt x="613690" y="515767"/>
                  <a:pt x="622829" y="506628"/>
                  <a:pt x="634103" y="506628"/>
                </a:cubicBezTo>
                <a:close/>
                <a:moveTo>
                  <a:pt x="585326" y="506628"/>
                </a:moveTo>
                <a:cubicBezTo>
                  <a:pt x="596599" y="506628"/>
                  <a:pt x="605738" y="515767"/>
                  <a:pt x="605738" y="527040"/>
                </a:cubicBezTo>
                <a:cubicBezTo>
                  <a:pt x="605738" y="538314"/>
                  <a:pt x="596599" y="547453"/>
                  <a:pt x="585326" y="547453"/>
                </a:cubicBezTo>
                <a:cubicBezTo>
                  <a:pt x="574052" y="547453"/>
                  <a:pt x="564913" y="538314"/>
                  <a:pt x="564913" y="527040"/>
                </a:cubicBezTo>
                <a:cubicBezTo>
                  <a:pt x="564913" y="515767"/>
                  <a:pt x="574052" y="506628"/>
                  <a:pt x="585326" y="506628"/>
                </a:cubicBezTo>
                <a:close/>
                <a:moveTo>
                  <a:pt x="536549" y="506628"/>
                </a:moveTo>
                <a:cubicBezTo>
                  <a:pt x="547822" y="506628"/>
                  <a:pt x="556961" y="515767"/>
                  <a:pt x="556961" y="527040"/>
                </a:cubicBezTo>
                <a:cubicBezTo>
                  <a:pt x="556961" y="538314"/>
                  <a:pt x="547822" y="547453"/>
                  <a:pt x="536549" y="547453"/>
                </a:cubicBezTo>
                <a:cubicBezTo>
                  <a:pt x="525275" y="547453"/>
                  <a:pt x="516136" y="538314"/>
                  <a:pt x="516136" y="527040"/>
                </a:cubicBezTo>
                <a:cubicBezTo>
                  <a:pt x="516136" y="515767"/>
                  <a:pt x="525275" y="506628"/>
                  <a:pt x="536549" y="506628"/>
                </a:cubicBezTo>
                <a:close/>
                <a:moveTo>
                  <a:pt x="487772" y="506628"/>
                </a:moveTo>
                <a:cubicBezTo>
                  <a:pt x="499045" y="506628"/>
                  <a:pt x="508184" y="515767"/>
                  <a:pt x="508184" y="527040"/>
                </a:cubicBezTo>
                <a:cubicBezTo>
                  <a:pt x="508184" y="538314"/>
                  <a:pt x="499045" y="547453"/>
                  <a:pt x="487772" y="547453"/>
                </a:cubicBezTo>
                <a:cubicBezTo>
                  <a:pt x="476498" y="547453"/>
                  <a:pt x="467359" y="538314"/>
                  <a:pt x="467359" y="527040"/>
                </a:cubicBezTo>
                <a:cubicBezTo>
                  <a:pt x="467359" y="515767"/>
                  <a:pt x="476498" y="506628"/>
                  <a:pt x="487772" y="506628"/>
                </a:cubicBezTo>
                <a:close/>
                <a:moveTo>
                  <a:pt x="438994" y="506628"/>
                </a:moveTo>
                <a:cubicBezTo>
                  <a:pt x="450268" y="506628"/>
                  <a:pt x="459407" y="515767"/>
                  <a:pt x="459407" y="527040"/>
                </a:cubicBezTo>
                <a:cubicBezTo>
                  <a:pt x="459407" y="538314"/>
                  <a:pt x="450268" y="547453"/>
                  <a:pt x="438994" y="547453"/>
                </a:cubicBezTo>
                <a:cubicBezTo>
                  <a:pt x="427721" y="547453"/>
                  <a:pt x="418582" y="538314"/>
                  <a:pt x="418582" y="527040"/>
                </a:cubicBezTo>
                <a:cubicBezTo>
                  <a:pt x="418582" y="515767"/>
                  <a:pt x="427721" y="506628"/>
                  <a:pt x="438994" y="506628"/>
                </a:cubicBezTo>
                <a:close/>
                <a:moveTo>
                  <a:pt x="390217" y="506628"/>
                </a:moveTo>
                <a:cubicBezTo>
                  <a:pt x="401491" y="506628"/>
                  <a:pt x="410630" y="515767"/>
                  <a:pt x="410630" y="527040"/>
                </a:cubicBezTo>
                <a:cubicBezTo>
                  <a:pt x="410630" y="538314"/>
                  <a:pt x="401491" y="547453"/>
                  <a:pt x="390217" y="547453"/>
                </a:cubicBezTo>
                <a:cubicBezTo>
                  <a:pt x="378944" y="547453"/>
                  <a:pt x="369805" y="538314"/>
                  <a:pt x="369805" y="527040"/>
                </a:cubicBezTo>
                <a:cubicBezTo>
                  <a:pt x="369805" y="515767"/>
                  <a:pt x="378944" y="506628"/>
                  <a:pt x="390217" y="506628"/>
                </a:cubicBezTo>
                <a:close/>
                <a:moveTo>
                  <a:pt x="341440" y="506628"/>
                </a:moveTo>
                <a:cubicBezTo>
                  <a:pt x="352714" y="506628"/>
                  <a:pt x="361853" y="515767"/>
                  <a:pt x="361853" y="527040"/>
                </a:cubicBezTo>
                <a:cubicBezTo>
                  <a:pt x="361853" y="538314"/>
                  <a:pt x="352714" y="547453"/>
                  <a:pt x="341440" y="547453"/>
                </a:cubicBezTo>
                <a:cubicBezTo>
                  <a:pt x="330166" y="547453"/>
                  <a:pt x="321028" y="538314"/>
                  <a:pt x="321028" y="527040"/>
                </a:cubicBezTo>
                <a:cubicBezTo>
                  <a:pt x="321028" y="515767"/>
                  <a:pt x="330166" y="506628"/>
                  <a:pt x="341440" y="506628"/>
                </a:cubicBezTo>
                <a:close/>
                <a:moveTo>
                  <a:pt x="292663" y="506628"/>
                </a:moveTo>
                <a:cubicBezTo>
                  <a:pt x="303937" y="506628"/>
                  <a:pt x="313076" y="515767"/>
                  <a:pt x="313076" y="527040"/>
                </a:cubicBezTo>
                <a:cubicBezTo>
                  <a:pt x="313076" y="538314"/>
                  <a:pt x="303937" y="547453"/>
                  <a:pt x="292663" y="547453"/>
                </a:cubicBezTo>
                <a:cubicBezTo>
                  <a:pt x="281389" y="547453"/>
                  <a:pt x="272251" y="538314"/>
                  <a:pt x="272251" y="527040"/>
                </a:cubicBezTo>
                <a:cubicBezTo>
                  <a:pt x="272251" y="515767"/>
                  <a:pt x="281389" y="506628"/>
                  <a:pt x="292663" y="506628"/>
                </a:cubicBezTo>
                <a:close/>
                <a:moveTo>
                  <a:pt x="243886" y="506628"/>
                </a:moveTo>
                <a:cubicBezTo>
                  <a:pt x="255160" y="506628"/>
                  <a:pt x="264299" y="515767"/>
                  <a:pt x="264299" y="527040"/>
                </a:cubicBezTo>
                <a:cubicBezTo>
                  <a:pt x="264299" y="538314"/>
                  <a:pt x="255160" y="547453"/>
                  <a:pt x="243886" y="547453"/>
                </a:cubicBezTo>
                <a:cubicBezTo>
                  <a:pt x="232612" y="547453"/>
                  <a:pt x="223473" y="538314"/>
                  <a:pt x="223473" y="527040"/>
                </a:cubicBezTo>
                <a:cubicBezTo>
                  <a:pt x="223473" y="515767"/>
                  <a:pt x="232612" y="506628"/>
                  <a:pt x="243886" y="506628"/>
                </a:cubicBezTo>
                <a:close/>
                <a:moveTo>
                  <a:pt x="195109" y="506628"/>
                </a:moveTo>
                <a:cubicBezTo>
                  <a:pt x="206383" y="506628"/>
                  <a:pt x="215522" y="515767"/>
                  <a:pt x="215522" y="527040"/>
                </a:cubicBezTo>
                <a:cubicBezTo>
                  <a:pt x="215522" y="538314"/>
                  <a:pt x="206383" y="547453"/>
                  <a:pt x="195109" y="547453"/>
                </a:cubicBezTo>
                <a:cubicBezTo>
                  <a:pt x="183835" y="547453"/>
                  <a:pt x="174696" y="538314"/>
                  <a:pt x="174696" y="527040"/>
                </a:cubicBezTo>
                <a:cubicBezTo>
                  <a:pt x="174696" y="515767"/>
                  <a:pt x="183835" y="506628"/>
                  <a:pt x="195109" y="506628"/>
                </a:cubicBezTo>
                <a:close/>
                <a:moveTo>
                  <a:pt x="146332" y="506628"/>
                </a:moveTo>
                <a:cubicBezTo>
                  <a:pt x="157606" y="506628"/>
                  <a:pt x="166745" y="515767"/>
                  <a:pt x="166745" y="527040"/>
                </a:cubicBezTo>
                <a:cubicBezTo>
                  <a:pt x="166745" y="538314"/>
                  <a:pt x="157606" y="547453"/>
                  <a:pt x="146332" y="547453"/>
                </a:cubicBezTo>
                <a:cubicBezTo>
                  <a:pt x="135058" y="547453"/>
                  <a:pt x="125919" y="538314"/>
                  <a:pt x="125919" y="527040"/>
                </a:cubicBezTo>
                <a:cubicBezTo>
                  <a:pt x="125919" y="515767"/>
                  <a:pt x="135058" y="506628"/>
                  <a:pt x="146332" y="506628"/>
                </a:cubicBezTo>
                <a:close/>
                <a:moveTo>
                  <a:pt x="97555" y="506628"/>
                </a:moveTo>
                <a:cubicBezTo>
                  <a:pt x="108829" y="506628"/>
                  <a:pt x="117968" y="515767"/>
                  <a:pt x="117968" y="527040"/>
                </a:cubicBezTo>
                <a:cubicBezTo>
                  <a:pt x="117968" y="538314"/>
                  <a:pt x="108829" y="547453"/>
                  <a:pt x="97555" y="547453"/>
                </a:cubicBezTo>
                <a:cubicBezTo>
                  <a:pt x="86281" y="547453"/>
                  <a:pt x="77142" y="538314"/>
                  <a:pt x="77142" y="527040"/>
                </a:cubicBezTo>
                <a:cubicBezTo>
                  <a:pt x="77142" y="515767"/>
                  <a:pt x="86281" y="506628"/>
                  <a:pt x="97555" y="506628"/>
                </a:cubicBezTo>
                <a:close/>
                <a:moveTo>
                  <a:pt x="48778" y="506628"/>
                </a:moveTo>
                <a:cubicBezTo>
                  <a:pt x="60052" y="506628"/>
                  <a:pt x="69191" y="515767"/>
                  <a:pt x="69191" y="527040"/>
                </a:cubicBezTo>
                <a:cubicBezTo>
                  <a:pt x="69191" y="538314"/>
                  <a:pt x="60052" y="547453"/>
                  <a:pt x="48778" y="547453"/>
                </a:cubicBezTo>
                <a:cubicBezTo>
                  <a:pt x="37504" y="547453"/>
                  <a:pt x="28365" y="538314"/>
                  <a:pt x="28365" y="527040"/>
                </a:cubicBezTo>
                <a:cubicBezTo>
                  <a:pt x="28365" y="515767"/>
                  <a:pt x="37504" y="506628"/>
                  <a:pt x="48778" y="506628"/>
                </a:cubicBezTo>
                <a:close/>
                <a:moveTo>
                  <a:pt x="2" y="506628"/>
                </a:moveTo>
                <a:cubicBezTo>
                  <a:pt x="11275" y="506628"/>
                  <a:pt x="20414" y="515767"/>
                  <a:pt x="20414" y="527040"/>
                </a:cubicBezTo>
                <a:cubicBezTo>
                  <a:pt x="20414" y="538314"/>
                  <a:pt x="11275" y="547453"/>
                  <a:pt x="2" y="547453"/>
                </a:cubicBezTo>
                <a:lnTo>
                  <a:pt x="0" y="547452"/>
                </a:lnTo>
                <a:lnTo>
                  <a:pt x="0" y="506629"/>
                </a:lnTo>
                <a:close/>
                <a:moveTo>
                  <a:pt x="877988" y="452541"/>
                </a:moveTo>
                <a:cubicBezTo>
                  <a:pt x="883625" y="452541"/>
                  <a:pt x="888728" y="454826"/>
                  <a:pt x="892422" y="458520"/>
                </a:cubicBezTo>
                <a:lnTo>
                  <a:pt x="896859" y="469231"/>
                </a:lnTo>
                <a:lnTo>
                  <a:pt x="889104" y="485329"/>
                </a:lnTo>
                <a:lnTo>
                  <a:pt x="885092" y="491933"/>
                </a:lnTo>
                <a:lnTo>
                  <a:pt x="877988" y="493367"/>
                </a:lnTo>
                <a:cubicBezTo>
                  <a:pt x="866714" y="493367"/>
                  <a:pt x="857575" y="484228"/>
                  <a:pt x="857575" y="472954"/>
                </a:cubicBezTo>
                <a:cubicBezTo>
                  <a:pt x="857575" y="461680"/>
                  <a:pt x="866714" y="452541"/>
                  <a:pt x="877988" y="452541"/>
                </a:cubicBezTo>
                <a:close/>
                <a:moveTo>
                  <a:pt x="829211" y="452541"/>
                </a:moveTo>
                <a:cubicBezTo>
                  <a:pt x="840485" y="452541"/>
                  <a:pt x="849624" y="461680"/>
                  <a:pt x="849624" y="472954"/>
                </a:cubicBezTo>
                <a:cubicBezTo>
                  <a:pt x="849624" y="484228"/>
                  <a:pt x="840485" y="493367"/>
                  <a:pt x="829211" y="493367"/>
                </a:cubicBezTo>
                <a:cubicBezTo>
                  <a:pt x="817937" y="493367"/>
                  <a:pt x="808798" y="484228"/>
                  <a:pt x="808798" y="472954"/>
                </a:cubicBezTo>
                <a:cubicBezTo>
                  <a:pt x="808798" y="461680"/>
                  <a:pt x="817937" y="452541"/>
                  <a:pt x="829211" y="452541"/>
                </a:cubicBezTo>
                <a:close/>
                <a:moveTo>
                  <a:pt x="780434" y="452541"/>
                </a:moveTo>
                <a:cubicBezTo>
                  <a:pt x="791708" y="452541"/>
                  <a:pt x="800847" y="461680"/>
                  <a:pt x="800847" y="472954"/>
                </a:cubicBezTo>
                <a:cubicBezTo>
                  <a:pt x="800847" y="484228"/>
                  <a:pt x="791708" y="493367"/>
                  <a:pt x="780434" y="493367"/>
                </a:cubicBezTo>
                <a:cubicBezTo>
                  <a:pt x="769160" y="493367"/>
                  <a:pt x="760021" y="484228"/>
                  <a:pt x="760021" y="472954"/>
                </a:cubicBezTo>
                <a:cubicBezTo>
                  <a:pt x="760021" y="461680"/>
                  <a:pt x="769160" y="452541"/>
                  <a:pt x="780434" y="452541"/>
                </a:cubicBezTo>
                <a:close/>
                <a:moveTo>
                  <a:pt x="731657" y="452541"/>
                </a:moveTo>
                <a:cubicBezTo>
                  <a:pt x="742931" y="452541"/>
                  <a:pt x="752070" y="461680"/>
                  <a:pt x="752070" y="472954"/>
                </a:cubicBezTo>
                <a:cubicBezTo>
                  <a:pt x="752070" y="484228"/>
                  <a:pt x="742931" y="493367"/>
                  <a:pt x="731657" y="493367"/>
                </a:cubicBezTo>
                <a:cubicBezTo>
                  <a:pt x="720383" y="493367"/>
                  <a:pt x="711244" y="484228"/>
                  <a:pt x="711244" y="472954"/>
                </a:cubicBezTo>
                <a:cubicBezTo>
                  <a:pt x="711244" y="461680"/>
                  <a:pt x="720383" y="452541"/>
                  <a:pt x="731657" y="452541"/>
                </a:cubicBezTo>
                <a:close/>
                <a:moveTo>
                  <a:pt x="682880" y="452541"/>
                </a:moveTo>
                <a:cubicBezTo>
                  <a:pt x="694153" y="452541"/>
                  <a:pt x="703293" y="461680"/>
                  <a:pt x="703293" y="472954"/>
                </a:cubicBezTo>
                <a:cubicBezTo>
                  <a:pt x="703293" y="484228"/>
                  <a:pt x="694153" y="493367"/>
                  <a:pt x="682880" y="493367"/>
                </a:cubicBezTo>
                <a:cubicBezTo>
                  <a:pt x="671606" y="493367"/>
                  <a:pt x="662467" y="484228"/>
                  <a:pt x="662467" y="472954"/>
                </a:cubicBezTo>
                <a:cubicBezTo>
                  <a:pt x="662467" y="461680"/>
                  <a:pt x="671606" y="452541"/>
                  <a:pt x="682880" y="452541"/>
                </a:cubicBezTo>
                <a:close/>
                <a:moveTo>
                  <a:pt x="634103" y="452541"/>
                </a:moveTo>
                <a:cubicBezTo>
                  <a:pt x="645377" y="452541"/>
                  <a:pt x="654516" y="461680"/>
                  <a:pt x="654516" y="472954"/>
                </a:cubicBezTo>
                <a:cubicBezTo>
                  <a:pt x="654516" y="484228"/>
                  <a:pt x="645377" y="493367"/>
                  <a:pt x="634103" y="493367"/>
                </a:cubicBezTo>
                <a:cubicBezTo>
                  <a:pt x="622829" y="493367"/>
                  <a:pt x="613690" y="484228"/>
                  <a:pt x="613690" y="472954"/>
                </a:cubicBezTo>
                <a:cubicBezTo>
                  <a:pt x="613690" y="461680"/>
                  <a:pt x="622829" y="452541"/>
                  <a:pt x="634103" y="452541"/>
                </a:cubicBezTo>
                <a:close/>
                <a:moveTo>
                  <a:pt x="585326" y="452541"/>
                </a:moveTo>
                <a:cubicBezTo>
                  <a:pt x="596599" y="452541"/>
                  <a:pt x="605738" y="461680"/>
                  <a:pt x="605738" y="472954"/>
                </a:cubicBezTo>
                <a:cubicBezTo>
                  <a:pt x="605738" y="484228"/>
                  <a:pt x="596599" y="493367"/>
                  <a:pt x="585326" y="493367"/>
                </a:cubicBezTo>
                <a:cubicBezTo>
                  <a:pt x="574052" y="493367"/>
                  <a:pt x="564913" y="484228"/>
                  <a:pt x="564913" y="472954"/>
                </a:cubicBezTo>
                <a:cubicBezTo>
                  <a:pt x="564913" y="461680"/>
                  <a:pt x="574052" y="452541"/>
                  <a:pt x="585326" y="452541"/>
                </a:cubicBezTo>
                <a:close/>
                <a:moveTo>
                  <a:pt x="536549" y="452541"/>
                </a:moveTo>
                <a:cubicBezTo>
                  <a:pt x="547822" y="452541"/>
                  <a:pt x="556961" y="461680"/>
                  <a:pt x="556961" y="472954"/>
                </a:cubicBezTo>
                <a:cubicBezTo>
                  <a:pt x="556961" y="484228"/>
                  <a:pt x="547822" y="493367"/>
                  <a:pt x="536549" y="493367"/>
                </a:cubicBezTo>
                <a:cubicBezTo>
                  <a:pt x="525275" y="493367"/>
                  <a:pt x="516136" y="484228"/>
                  <a:pt x="516136" y="472954"/>
                </a:cubicBezTo>
                <a:cubicBezTo>
                  <a:pt x="516136" y="461680"/>
                  <a:pt x="525275" y="452541"/>
                  <a:pt x="536549" y="452541"/>
                </a:cubicBezTo>
                <a:close/>
                <a:moveTo>
                  <a:pt x="487772" y="452541"/>
                </a:moveTo>
                <a:cubicBezTo>
                  <a:pt x="499045" y="452541"/>
                  <a:pt x="508184" y="461680"/>
                  <a:pt x="508184" y="472954"/>
                </a:cubicBezTo>
                <a:cubicBezTo>
                  <a:pt x="508184" y="484228"/>
                  <a:pt x="499045" y="493367"/>
                  <a:pt x="487772" y="493367"/>
                </a:cubicBezTo>
                <a:cubicBezTo>
                  <a:pt x="476498" y="493367"/>
                  <a:pt x="467359" y="484228"/>
                  <a:pt x="467359" y="472954"/>
                </a:cubicBezTo>
                <a:cubicBezTo>
                  <a:pt x="467359" y="461680"/>
                  <a:pt x="476498" y="452541"/>
                  <a:pt x="487772" y="452541"/>
                </a:cubicBezTo>
                <a:close/>
                <a:moveTo>
                  <a:pt x="438994" y="452541"/>
                </a:moveTo>
                <a:cubicBezTo>
                  <a:pt x="450268" y="452541"/>
                  <a:pt x="459407" y="461680"/>
                  <a:pt x="459407" y="472954"/>
                </a:cubicBezTo>
                <a:cubicBezTo>
                  <a:pt x="459407" y="484228"/>
                  <a:pt x="450268" y="493367"/>
                  <a:pt x="438994" y="493367"/>
                </a:cubicBezTo>
                <a:cubicBezTo>
                  <a:pt x="427721" y="493367"/>
                  <a:pt x="418582" y="484228"/>
                  <a:pt x="418582" y="472954"/>
                </a:cubicBezTo>
                <a:cubicBezTo>
                  <a:pt x="418582" y="461680"/>
                  <a:pt x="427721" y="452541"/>
                  <a:pt x="438994" y="452541"/>
                </a:cubicBezTo>
                <a:close/>
                <a:moveTo>
                  <a:pt x="390217" y="452541"/>
                </a:moveTo>
                <a:cubicBezTo>
                  <a:pt x="401491" y="452541"/>
                  <a:pt x="410630" y="461680"/>
                  <a:pt x="410630" y="472954"/>
                </a:cubicBezTo>
                <a:cubicBezTo>
                  <a:pt x="410630" y="484228"/>
                  <a:pt x="401491" y="493367"/>
                  <a:pt x="390217" y="493367"/>
                </a:cubicBezTo>
                <a:cubicBezTo>
                  <a:pt x="378944" y="493367"/>
                  <a:pt x="369805" y="484228"/>
                  <a:pt x="369805" y="472954"/>
                </a:cubicBezTo>
                <a:cubicBezTo>
                  <a:pt x="369805" y="461680"/>
                  <a:pt x="378944" y="452541"/>
                  <a:pt x="390217" y="452541"/>
                </a:cubicBezTo>
                <a:close/>
                <a:moveTo>
                  <a:pt x="341440" y="452541"/>
                </a:moveTo>
                <a:cubicBezTo>
                  <a:pt x="352714" y="452541"/>
                  <a:pt x="361853" y="461680"/>
                  <a:pt x="361853" y="472954"/>
                </a:cubicBezTo>
                <a:cubicBezTo>
                  <a:pt x="361853" y="484228"/>
                  <a:pt x="352714" y="493367"/>
                  <a:pt x="341440" y="493367"/>
                </a:cubicBezTo>
                <a:cubicBezTo>
                  <a:pt x="330166" y="493367"/>
                  <a:pt x="321028" y="484228"/>
                  <a:pt x="321028" y="472954"/>
                </a:cubicBezTo>
                <a:cubicBezTo>
                  <a:pt x="321028" y="461680"/>
                  <a:pt x="330166" y="452541"/>
                  <a:pt x="341440" y="452541"/>
                </a:cubicBezTo>
                <a:close/>
                <a:moveTo>
                  <a:pt x="292663" y="452541"/>
                </a:moveTo>
                <a:cubicBezTo>
                  <a:pt x="303937" y="452541"/>
                  <a:pt x="313076" y="461680"/>
                  <a:pt x="313076" y="472954"/>
                </a:cubicBezTo>
                <a:cubicBezTo>
                  <a:pt x="313076" y="484228"/>
                  <a:pt x="303937" y="493367"/>
                  <a:pt x="292663" y="493367"/>
                </a:cubicBezTo>
                <a:cubicBezTo>
                  <a:pt x="281389" y="493367"/>
                  <a:pt x="272251" y="484228"/>
                  <a:pt x="272251" y="472954"/>
                </a:cubicBezTo>
                <a:cubicBezTo>
                  <a:pt x="272251" y="461680"/>
                  <a:pt x="281389" y="452541"/>
                  <a:pt x="292663" y="452541"/>
                </a:cubicBezTo>
                <a:close/>
                <a:moveTo>
                  <a:pt x="243886" y="452541"/>
                </a:moveTo>
                <a:cubicBezTo>
                  <a:pt x="255160" y="452541"/>
                  <a:pt x="264299" y="461680"/>
                  <a:pt x="264299" y="472954"/>
                </a:cubicBezTo>
                <a:cubicBezTo>
                  <a:pt x="264299" y="484228"/>
                  <a:pt x="255160" y="493367"/>
                  <a:pt x="243886" y="493367"/>
                </a:cubicBezTo>
                <a:cubicBezTo>
                  <a:pt x="232612" y="493367"/>
                  <a:pt x="223473" y="484228"/>
                  <a:pt x="223473" y="472954"/>
                </a:cubicBezTo>
                <a:cubicBezTo>
                  <a:pt x="223473" y="461680"/>
                  <a:pt x="232612" y="452541"/>
                  <a:pt x="243886" y="452541"/>
                </a:cubicBezTo>
                <a:close/>
                <a:moveTo>
                  <a:pt x="195109" y="452541"/>
                </a:moveTo>
                <a:cubicBezTo>
                  <a:pt x="206383" y="452541"/>
                  <a:pt x="215522" y="461680"/>
                  <a:pt x="215522" y="472954"/>
                </a:cubicBezTo>
                <a:cubicBezTo>
                  <a:pt x="215522" y="484228"/>
                  <a:pt x="206383" y="493367"/>
                  <a:pt x="195109" y="493367"/>
                </a:cubicBezTo>
                <a:cubicBezTo>
                  <a:pt x="183835" y="493367"/>
                  <a:pt x="174696" y="484228"/>
                  <a:pt x="174696" y="472954"/>
                </a:cubicBezTo>
                <a:cubicBezTo>
                  <a:pt x="174696" y="461680"/>
                  <a:pt x="183835" y="452541"/>
                  <a:pt x="195109" y="452541"/>
                </a:cubicBezTo>
                <a:close/>
                <a:moveTo>
                  <a:pt x="146332" y="452541"/>
                </a:moveTo>
                <a:cubicBezTo>
                  <a:pt x="157606" y="452541"/>
                  <a:pt x="166745" y="461680"/>
                  <a:pt x="166745" y="472954"/>
                </a:cubicBezTo>
                <a:cubicBezTo>
                  <a:pt x="166745" y="484228"/>
                  <a:pt x="157606" y="493367"/>
                  <a:pt x="146332" y="493367"/>
                </a:cubicBezTo>
                <a:cubicBezTo>
                  <a:pt x="135058" y="493367"/>
                  <a:pt x="125919" y="484228"/>
                  <a:pt x="125919" y="472954"/>
                </a:cubicBezTo>
                <a:cubicBezTo>
                  <a:pt x="125919" y="461680"/>
                  <a:pt x="135058" y="452541"/>
                  <a:pt x="146332" y="452541"/>
                </a:cubicBezTo>
                <a:close/>
                <a:moveTo>
                  <a:pt x="97555" y="452541"/>
                </a:moveTo>
                <a:cubicBezTo>
                  <a:pt x="108829" y="452541"/>
                  <a:pt x="117968" y="461680"/>
                  <a:pt x="117968" y="472954"/>
                </a:cubicBezTo>
                <a:cubicBezTo>
                  <a:pt x="117968" y="484228"/>
                  <a:pt x="108829" y="493367"/>
                  <a:pt x="97555" y="493367"/>
                </a:cubicBezTo>
                <a:cubicBezTo>
                  <a:pt x="86281" y="493367"/>
                  <a:pt x="77142" y="484228"/>
                  <a:pt x="77142" y="472954"/>
                </a:cubicBezTo>
                <a:cubicBezTo>
                  <a:pt x="77142" y="461680"/>
                  <a:pt x="86281" y="452541"/>
                  <a:pt x="97555" y="452541"/>
                </a:cubicBezTo>
                <a:close/>
                <a:moveTo>
                  <a:pt x="48778" y="452541"/>
                </a:moveTo>
                <a:cubicBezTo>
                  <a:pt x="60052" y="452541"/>
                  <a:pt x="69191" y="461680"/>
                  <a:pt x="69191" y="472954"/>
                </a:cubicBezTo>
                <a:cubicBezTo>
                  <a:pt x="69191" y="484228"/>
                  <a:pt x="60052" y="493367"/>
                  <a:pt x="48778" y="493367"/>
                </a:cubicBezTo>
                <a:cubicBezTo>
                  <a:pt x="37504" y="493367"/>
                  <a:pt x="28365" y="484228"/>
                  <a:pt x="28365" y="472954"/>
                </a:cubicBezTo>
                <a:cubicBezTo>
                  <a:pt x="28365" y="461680"/>
                  <a:pt x="37504" y="452541"/>
                  <a:pt x="48778" y="452541"/>
                </a:cubicBezTo>
                <a:close/>
                <a:moveTo>
                  <a:pt x="2" y="452541"/>
                </a:moveTo>
                <a:cubicBezTo>
                  <a:pt x="11275" y="452541"/>
                  <a:pt x="20414" y="461680"/>
                  <a:pt x="20414" y="472954"/>
                </a:cubicBezTo>
                <a:cubicBezTo>
                  <a:pt x="20414" y="484228"/>
                  <a:pt x="11275" y="493367"/>
                  <a:pt x="2" y="493367"/>
                </a:cubicBezTo>
                <a:lnTo>
                  <a:pt x="0" y="493366"/>
                </a:lnTo>
                <a:lnTo>
                  <a:pt x="0" y="452542"/>
                </a:lnTo>
                <a:close/>
                <a:moveTo>
                  <a:pt x="926765" y="398455"/>
                </a:moveTo>
                <a:lnTo>
                  <a:pt x="930582" y="399226"/>
                </a:lnTo>
                <a:lnTo>
                  <a:pt x="913716" y="434236"/>
                </a:lnTo>
                <a:lnTo>
                  <a:pt x="912331" y="433302"/>
                </a:lnTo>
                <a:cubicBezTo>
                  <a:pt x="908637" y="429608"/>
                  <a:pt x="906352" y="424505"/>
                  <a:pt x="906352" y="418868"/>
                </a:cubicBezTo>
                <a:cubicBezTo>
                  <a:pt x="906352" y="407594"/>
                  <a:pt x="915491" y="398455"/>
                  <a:pt x="926765" y="398455"/>
                </a:cubicBezTo>
                <a:close/>
                <a:moveTo>
                  <a:pt x="877988" y="398455"/>
                </a:moveTo>
                <a:cubicBezTo>
                  <a:pt x="889262" y="398455"/>
                  <a:pt x="898401" y="407594"/>
                  <a:pt x="898401" y="418868"/>
                </a:cubicBezTo>
                <a:cubicBezTo>
                  <a:pt x="898401" y="430142"/>
                  <a:pt x="889262" y="439281"/>
                  <a:pt x="877988" y="439281"/>
                </a:cubicBezTo>
                <a:cubicBezTo>
                  <a:pt x="866714" y="439281"/>
                  <a:pt x="857575" y="430142"/>
                  <a:pt x="857575" y="418868"/>
                </a:cubicBezTo>
                <a:cubicBezTo>
                  <a:pt x="857575" y="407594"/>
                  <a:pt x="866714" y="398455"/>
                  <a:pt x="877988" y="398455"/>
                </a:cubicBezTo>
                <a:close/>
                <a:moveTo>
                  <a:pt x="829211" y="398455"/>
                </a:moveTo>
                <a:cubicBezTo>
                  <a:pt x="840485" y="398455"/>
                  <a:pt x="849624" y="407594"/>
                  <a:pt x="849624" y="418868"/>
                </a:cubicBezTo>
                <a:cubicBezTo>
                  <a:pt x="849624" y="430142"/>
                  <a:pt x="840485" y="439281"/>
                  <a:pt x="829211" y="439281"/>
                </a:cubicBezTo>
                <a:cubicBezTo>
                  <a:pt x="817937" y="439281"/>
                  <a:pt x="808798" y="430142"/>
                  <a:pt x="808798" y="418868"/>
                </a:cubicBezTo>
                <a:cubicBezTo>
                  <a:pt x="808798" y="407594"/>
                  <a:pt x="817937" y="398455"/>
                  <a:pt x="829211" y="398455"/>
                </a:cubicBezTo>
                <a:close/>
                <a:moveTo>
                  <a:pt x="780434" y="398455"/>
                </a:moveTo>
                <a:cubicBezTo>
                  <a:pt x="791708" y="398455"/>
                  <a:pt x="800847" y="407594"/>
                  <a:pt x="800847" y="418868"/>
                </a:cubicBezTo>
                <a:cubicBezTo>
                  <a:pt x="800847" y="430142"/>
                  <a:pt x="791708" y="439281"/>
                  <a:pt x="780434" y="439281"/>
                </a:cubicBezTo>
                <a:cubicBezTo>
                  <a:pt x="769160" y="439281"/>
                  <a:pt x="760021" y="430142"/>
                  <a:pt x="760021" y="418868"/>
                </a:cubicBezTo>
                <a:cubicBezTo>
                  <a:pt x="760021" y="407594"/>
                  <a:pt x="769160" y="398455"/>
                  <a:pt x="780434" y="398455"/>
                </a:cubicBezTo>
                <a:close/>
                <a:moveTo>
                  <a:pt x="731657" y="398455"/>
                </a:moveTo>
                <a:cubicBezTo>
                  <a:pt x="742931" y="398455"/>
                  <a:pt x="752070" y="407594"/>
                  <a:pt x="752070" y="418868"/>
                </a:cubicBezTo>
                <a:cubicBezTo>
                  <a:pt x="752070" y="430142"/>
                  <a:pt x="742931" y="439281"/>
                  <a:pt x="731657" y="439281"/>
                </a:cubicBezTo>
                <a:cubicBezTo>
                  <a:pt x="720383" y="439281"/>
                  <a:pt x="711244" y="430142"/>
                  <a:pt x="711244" y="418868"/>
                </a:cubicBezTo>
                <a:cubicBezTo>
                  <a:pt x="711244" y="407594"/>
                  <a:pt x="720383" y="398455"/>
                  <a:pt x="731657" y="398455"/>
                </a:cubicBezTo>
                <a:close/>
                <a:moveTo>
                  <a:pt x="682880" y="398455"/>
                </a:moveTo>
                <a:cubicBezTo>
                  <a:pt x="694153" y="398455"/>
                  <a:pt x="703293" y="407594"/>
                  <a:pt x="703293" y="418868"/>
                </a:cubicBezTo>
                <a:cubicBezTo>
                  <a:pt x="703293" y="430142"/>
                  <a:pt x="694153" y="439281"/>
                  <a:pt x="682880" y="439281"/>
                </a:cubicBezTo>
                <a:cubicBezTo>
                  <a:pt x="671606" y="439281"/>
                  <a:pt x="662467" y="430142"/>
                  <a:pt x="662467" y="418868"/>
                </a:cubicBezTo>
                <a:cubicBezTo>
                  <a:pt x="662467" y="407594"/>
                  <a:pt x="671606" y="398455"/>
                  <a:pt x="682880" y="398455"/>
                </a:cubicBezTo>
                <a:close/>
                <a:moveTo>
                  <a:pt x="634103" y="398455"/>
                </a:moveTo>
                <a:cubicBezTo>
                  <a:pt x="645377" y="398455"/>
                  <a:pt x="654516" y="407594"/>
                  <a:pt x="654516" y="418868"/>
                </a:cubicBezTo>
                <a:cubicBezTo>
                  <a:pt x="654516" y="430142"/>
                  <a:pt x="645377" y="439281"/>
                  <a:pt x="634103" y="439281"/>
                </a:cubicBezTo>
                <a:cubicBezTo>
                  <a:pt x="622829" y="439281"/>
                  <a:pt x="613690" y="430142"/>
                  <a:pt x="613690" y="418868"/>
                </a:cubicBezTo>
                <a:cubicBezTo>
                  <a:pt x="613690" y="407594"/>
                  <a:pt x="622829" y="398455"/>
                  <a:pt x="634103" y="398455"/>
                </a:cubicBezTo>
                <a:close/>
                <a:moveTo>
                  <a:pt x="585326" y="398455"/>
                </a:moveTo>
                <a:cubicBezTo>
                  <a:pt x="596599" y="398455"/>
                  <a:pt x="605738" y="407594"/>
                  <a:pt x="605738" y="418868"/>
                </a:cubicBezTo>
                <a:cubicBezTo>
                  <a:pt x="605738" y="430142"/>
                  <a:pt x="596599" y="439281"/>
                  <a:pt x="585326" y="439281"/>
                </a:cubicBezTo>
                <a:cubicBezTo>
                  <a:pt x="574052" y="439281"/>
                  <a:pt x="564913" y="430142"/>
                  <a:pt x="564913" y="418868"/>
                </a:cubicBezTo>
                <a:cubicBezTo>
                  <a:pt x="564913" y="407594"/>
                  <a:pt x="574052" y="398455"/>
                  <a:pt x="585326" y="398455"/>
                </a:cubicBezTo>
                <a:close/>
                <a:moveTo>
                  <a:pt x="536549" y="398455"/>
                </a:moveTo>
                <a:cubicBezTo>
                  <a:pt x="547822" y="398455"/>
                  <a:pt x="556961" y="407594"/>
                  <a:pt x="556961" y="418868"/>
                </a:cubicBezTo>
                <a:cubicBezTo>
                  <a:pt x="556961" y="430142"/>
                  <a:pt x="547822" y="439281"/>
                  <a:pt x="536549" y="439281"/>
                </a:cubicBezTo>
                <a:cubicBezTo>
                  <a:pt x="525275" y="439281"/>
                  <a:pt x="516136" y="430142"/>
                  <a:pt x="516136" y="418868"/>
                </a:cubicBezTo>
                <a:cubicBezTo>
                  <a:pt x="516136" y="407594"/>
                  <a:pt x="525275" y="398455"/>
                  <a:pt x="536549" y="398455"/>
                </a:cubicBezTo>
                <a:close/>
                <a:moveTo>
                  <a:pt x="487772" y="398455"/>
                </a:moveTo>
                <a:cubicBezTo>
                  <a:pt x="499045" y="398455"/>
                  <a:pt x="508184" y="407594"/>
                  <a:pt x="508184" y="418868"/>
                </a:cubicBezTo>
                <a:cubicBezTo>
                  <a:pt x="508184" y="430142"/>
                  <a:pt x="499045" y="439281"/>
                  <a:pt x="487772" y="439281"/>
                </a:cubicBezTo>
                <a:cubicBezTo>
                  <a:pt x="476498" y="439281"/>
                  <a:pt x="467359" y="430142"/>
                  <a:pt x="467359" y="418868"/>
                </a:cubicBezTo>
                <a:cubicBezTo>
                  <a:pt x="467359" y="407594"/>
                  <a:pt x="476498" y="398455"/>
                  <a:pt x="487772" y="398455"/>
                </a:cubicBezTo>
                <a:close/>
                <a:moveTo>
                  <a:pt x="438994" y="398455"/>
                </a:moveTo>
                <a:cubicBezTo>
                  <a:pt x="450268" y="398455"/>
                  <a:pt x="459407" y="407594"/>
                  <a:pt x="459407" y="418868"/>
                </a:cubicBezTo>
                <a:cubicBezTo>
                  <a:pt x="459407" y="430142"/>
                  <a:pt x="450268" y="439281"/>
                  <a:pt x="438994" y="439281"/>
                </a:cubicBezTo>
                <a:cubicBezTo>
                  <a:pt x="427721" y="439281"/>
                  <a:pt x="418582" y="430142"/>
                  <a:pt x="418582" y="418868"/>
                </a:cubicBezTo>
                <a:cubicBezTo>
                  <a:pt x="418582" y="407594"/>
                  <a:pt x="427721" y="398455"/>
                  <a:pt x="438994" y="398455"/>
                </a:cubicBezTo>
                <a:close/>
                <a:moveTo>
                  <a:pt x="390217" y="398455"/>
                </a:moveTo>
                <a:cubicBezTo>
                  <a:pt x="401491" y="398455"/>
                  <a:pt x="410630" y="407594"/>
                  <a:pt x="410630" y="418868"/>
                </a:cubicBezTo>
                <a:cubicBezTo>
                  <a:pt x="410630" y="430142"/>
                  <a:pt x="401491" y="439281"/>
                  <a:pt x="390217" y="439281"/>
                </a:cubicBezTo>
                <a:cubicBezTo>
                  <a:pt x="378944" y="439281"/>
                  <a:pt x="369805" y="430142"/>
                  <a:pt x="369805" y="418868"/>
                </a:cubicBezTo>
                <a:cubicBezTo>
                  <a:pt x="369805" y="407594"/>
                  <a:pt x="378944" y="398455"/>
                  <a:pt x="390217" y="398455"/>
                </a:cubicBezTo>
                <a:close/>
                <a:moveTo>
                  <a:pt x="341440" y="398455"/>
                </a:moveTo>
                <a:cubicBezTo>
                  <a:pt x="352714" y="398455"/>
                  <a:pt x="361853" y="407594"/>
                  <a:pt x="361853" y="418868"/>
                </a:cubicBezTo>
                <a:cubicBezTo>
                  <a:pt x="361853" y="430142"/>
                  <a:pt x="352714" y="439281"/>
                  <a:pt x="341440" y="439281"/>
                </a:cubicBezTo>
                <a:cubicBezTo>
                  <a:pt x="330166" y="439281"/>
                  <a:pt x="321028" y="430142"/>
                  <a:pt x="321028" y="418868"/>
                </a:cubicBezTo>
                <a:cubicBezTo>
                  <a:pt x="321028" y="407594"/>
                  <a:pt x="330166" y="398455"/>
                  <a:pt x="341440" y="398455"/>
                </a:cubicBezTo>
                <a:close/>
                <a:moveTo>
                  <a:pt x="292663" y="398455"/>
                </a:moveTo>
                <a:cubicBezTo>
                  <a:pt x="303937" y="398455"/>
                  <a:pt x="313076" y="407594"/>
                  <a:pt x="313076" y="418868"/>
                </a:cubicBezTo>
                <a:cubicBezTo>
                  <a:pt x="313076" y="430142"/>
                  <a:pt x="303937" y="439281"/>
                  <a:pt x="292663" y="439281"/>
                </a:cubicBezTo>
                <a:cubicBezTo>
                  <a:pt x="281389" y="439281"/>
                  <a:pt x="272251" y="430142"/>
                  <a:pt x="272251" y="418868"/>
                </a:cubicBezTo>
                <a:cubicBezTo>
                  <a:pt x="272251" y="407594"/>
                  <a:pt x="281389" y="398455"/>
                  <a:pt x="292663" y="398455"/>
                </a:cubicBezTo>
                <a:close/>
                <a:moveTo>
                  <a:pt x="243886" y="398455"/>
                </a:moveTo>
                <a:cubicBezTo>
                  <a:pt x="255160" y="398455"/>
                  <a:pt x="264299" y="407594"/>
                  <a:pt x="264299" y="418868"/>
                </a:cubicBezTo>
                <a:cubicBezTo>
                  <a:pt x="264299" y="430142"/>
                  <a:pt x="255160" y="439281"/>
                  <a:pt x="243886" y="439281"/>
                </a:cubicBezTo>
                <a:cubicBezTo>
                  <a:pt x="232612" y="439281"/>
                  <a:pt x="223473" y="430142"/>
                  <a:pt x="223473" y="418868"/>
                </a:cubicBezTo>
                <a:cubicBezTo>
                  <a:pt x="223473" y="407594"/>
                  <a:pt x="232612" y="398455"/>
                  <a:pt x="243886" y="398455"/>
                </a:cubicBezTo>
                <a:close/>
                <a:moveTo>
                  <a:pt x="195109" y="398455"/>
                </a:moveTo>
                <a:cubicBezTo>
                  <a:pt x="206383" y="398455"/>
                  <a:pt x="215522" y="407594"/>
                  <a:pt x="215522" y="418868"/>
                </a:cubicBezTo>
                <a:cubicBezTo>
                  <a:pt x="215522" y="430142"/>
                  <a:pt x="206383" y="439281"/>
                  <a:pt x="195109" y="439281"/>
                </a:cubicBezTo>
                <a:cubicBezTo>
                  <a:pt x="183835" y="439281"/>
                  <a:pt x="174696" y="430142"/>
                  <a:pt x="174696" y="418868"/>
                </a:cubicBezTo>
                <a:cubicBezTo>
                  <a:pt x="174696" y="407594"/>
                  <a:pt x="183835" y="398455"/>
                  <a:pt x="195109" y="398455"/>
                </a:cubicBezTo>
                <a:close/>
                <a:moveTo>
                  <a:pt x="146332" y="398455"/>
                </a:moveTo>
                <a:cubicBezTo>
                  <a:pt x="157606" y="398455"/>
                  <a:pt x="166745" y="407594"/>
                  <a:pt x="166745" y="418868"/>
                </a:cubicBezTo>
                <a:cubicBezTo>
                  <a:pt x="166745" y="430142"/>
                  <a:pt x="157606" y="439281"/>
                  <a:pt x="146332" y="439281"/>
                </a:cubicBezTo>
                <a:cubicBezTo>
                  <a:pt x="135058" y="439281"/>
                  <a:pt x="125919" y="430142"/>
                  <a:pt x="125919" y="418868"/>
                </a:cubicBezTo>
                <a:cubicBezTo>
                  <a:pt x="125919" y="407594"/>
                  <a:pt x="135058" y="398455"/>
                  <a:pt x="146332" y="398455"/>
                </a:cubicBezTo>
                <a:close/>
                <a:moveTo>
                  <a:pt x="97555" y="398455"/>
                </a:moveTo>
                <a:cubicBezTo>
                  <a:pt x="108829" y="398455"/>
                  <a:pt x="117968" y="407594"/>
                  <a:pt x="117968" y="418868"/>
                </a:cubicBezTo>
                <a:cubicBezTo>
                  <a:pt x="117968" y="430142"/>
                  <a:pt x="108829" y="439281"/>
                  <a:pt x="97555" y="439281"/>
                </a:cubicBezTo>
                <a:cubicBezTo>
                  <a:pt x="86281" y="439281"/>
                  <a:pt x="77142" y="430142"/>
                  <a:pt x="77142" y="418868"/>
                </a:cubicBezTo>
                <a:cubicBezTo>
                  <a:pt x="77142" y="407594"/>
                  <a:pt x="86281" y="398455"/>
                  <a:pt x="97555" y="398455"/>
                </a:cubicBezTo>
                <a:close/>
                <a:moveTo>
                  <a:pt x="48778" y="398455"/>
                </a:moveTo>
                <a:cubicBezTo>
                  <a:pt x="60052" y="398455"/>
                  <a:pt x="69191" y="407594"/>
                  <a:pt x="69191" y="418868"/>
                </a:cubicBezTo>
                <a:cubicBezTo>
                  <a:pt x="69191" y="430142"/>
                  <a:pt x="60052" y="439281"/>
                  <a:pt x="48778" y="439281"/>
                </a:cubicBezTo>
                <a:cubicBezTo>
                  <a:pt x="37504" y="439281"/>
                  <a:pt x="28365" y="430142"/>
                  <a:pt x="28365" y="418868"/>
                </a:cubicBezTo>
                <a:cubicBezTo>
                  <a:pt x="28365" y="407594"/>
                  <a:pt x="37504" y="398455"/>
                  <a:pt x="48778" y="398455"/>
                </a:cubicBezTo>
                <a:close/>
                <a:moveTo>
                  <a:pt x="2" y="398455"/>
                </a:moveTo>
                <a:cubicBezTo>
                  <a:pt x="11275" y="398455"/>
                  <a:pt x="20414" y="407594"/>
                  <a:pt x="20414" y="418868"/>
                </a:cubicBezTo>
                <a:cubicBezTo>
                  <a:pt x="20414" y="430142"/>
                  <a:pt x="11275" y="439281"/>
                  <a:pt x="2" y="439281"/>
                </a:cubicBezTo>
                <a:lnTo>
                  <a:pt x="0" y="439280"/>
                </a:lnTo>
                <a:lnTo>
                  <a:pt x="0" y="398456"/>
                </a:lnTo>
                <a:close/>
                <a:moveTo>
                  <a:pt x="926765" y="344369"/>
                </a:moveTo>
                <a:cubicBezTo>
                  <a:pt x="932402" y="344369"/>
                  <a:pt x="937505" y="346654"/>
                  <a:pt x="941199" y="350348"/>
                </a:cubicBezTo>
                <a:lnTo>
                  <a:pt x="945200" y="360008"/>
                </a:lnTo>
                <a:lnTo>
                  <a:pt x="937178" y="381927"/>
                </a:lnTo>
                <a:lnTo>
                  <a:pt x="934711" y="383591"/>
                </a:lnTo>
                <a:cubicBezTo>
                  <a:pt x="932268" y="384624"/>
                  <a:pt x="929583" y="385195"/>
                  <a:pt x="926765" y="385195"/>
                </a:cubicBezTo>
                <a:cubicBezTo>
                  <a:pt x="915491" y="385195"/>
                  <a:pt x="906352" y="376056"/>
                  <a:pt x="906352" y="364782"/>
                </a:cubicBezTo>
                <a:cubicBezTo>
                  <a:pt x="906352" y="353508"/>
                  <a:pt x="915491" y="344369"/>
                  <a:pt x="926765" y="344369"/>
                </a:cubicBezTo>
                <a:close/>
                <a:moveTo>
                  <a:pt x="877988" y="344369"/>
                </a:moveTo>
                <a:cubicBezTo>
                  <a:pt x="889262" y="344369"/>
                  <a:pt x="898401" y="353508"/>
                  <a:pt x="898401" y="364782"/>
                </a:cubicBezTo>
                <a:cubicBezTo>
                  <a:pt x="898401" y="376056"/>
                  <a:pt x="889262" y="385195"/>
                  <a:pt x="877988" y="385195"/>
                </a:cubicBezTo>
                <a:cubicBezTo>
                  <a:pt x="866714" y="385195"/>
                  <a:pt x="857575" y="376056"/>
                  <a:pt x="857575" y="364782"/>
                </a:cubicBezTo>
                <a:cubicBezTo>
                  <a:pt x="857575" y="353508"/>
                  <a:pt x="866714" y="344369"/>
                  <a:pt x="877988" y="344369"/>
                </a:cubicBezTo>
                <a:close/>
                <a:moveTo>
                  <a:pt x="829211" y="344369"/>
                </a:moveTo>
                <a:cubicBezTo>
                  <a:pt x="840485" y="344369"/>
                  <a:pt x="849624" y="353508"/>
                  <a:pt x="849624" y="364782"/>
                </a:cubicBezTo>
                <a:cubicBezTo>
                  <a:pt x="849624" y="376056"/>
                  <a:pt x="840485" y="385195"/>
                  <a:pt x="829211" y="385195"/>
                </a:cubicBezTo>
                <a:cubicBezTo>
                  <a:pt x="817937" y="385195"/>
                  <a:pt x="808798" y="376056"/>
                  <a:pt x="808798" y="364782"/>
                </a:cubicBezTo>
                <a:cubicBezTo>
                  <a:pt x="808798" y="353508"/>
                  <a:pt x="817937" y="344369"/>
                  <a:pt x="829211" y="344369"/>
                </a:cubicBezTo>
                <a:close/>
                <a:moveTo>
                  <a:pt x="780434" y="344369"/>
                </a:moveTo>
                <a:cubicBezTo>
                  <a:pt x="791708" y="344369"/>
                  <a:pt x="800847" y="353508"/>
                  <a:pt x="800847" y="364782"/>
                </a:cubicBezTo>
                <a:cubicBezTo>
                  <a:pt x="800847" y="376056"/>
                  <a:pt x="791708" y="385195"/>
                  <a:pt x="780434" y="385195"/>
                </a:cubicBezTo>
                <a:cubicBezTo>
                  <a:pt x="769160" y="385195"/>
                  <a:pt x="760021" y="376056"/>
                  <a:pt x="760021" y="364782"/>
                </a:cubicBezTo>
                <a:cubicBezTo>
                  <a:pt x="760021" y="353508"/>
                  <a:pt x="769160" y="344369"/>
                  <a:pt x="780434" y="344369"/>
                </a:cubicBezTo>
                <a:close/>
                <a:moveTo>
                  <a:pt x="731657" y="344369"/>
                </a:moveTo>
                <a:cubicBezTo>
                  <a:pt x="742931" y="344369"/>
                  <a:pt x="752070" y="353508"/>
                  <a:pt x="752070" y="364782"/>
                </a:cubicBezTo>
                <a:cubicBezTo>
                  <a:pt x="752070" y="376056"/>
                  <a:pt x="742931" y="385195"/>
                  <a:pt x="731657" y="385195"/>
                </a:cubicBezTo>
                <a:cubicBezTo>
                  <a:pt x="720383" y="385195"/>
                  <a:pt x="711244" y="376056"/>
                  <a:pt x="711244" y="364782"/>
                </a:cubicBezTo>
                <a:cubicBezTo>
                  <a:pt x="711244" y="353508"/>
                  <a:pt x="720383" y="344369"/>
                  <a:pt x="731657" y="344369"/>
                </a:cubicBezTo>
                <a:close/>
                <a:moveTo>
                  <a:pt x="682880" y="344369"/>
                </a:moveTo>
                <a:cubicBezTo>
                  <a:pt x="694153" y="344369"/>
                  <a:pt x="703293" y="353508"/>
                  <a:pt x="703293" y="364782"/>
                </a:cubicBezTo>
                <a:cubicBezTo>
                  <a:pt x="703293" y="376056"/>
                  <a:pt x="694153" y="385195"/>
                  <a:pt x="682880" y="385195"/>
                </a:cubicBezTo>
                <a:cubicBezTo>
                  <a:pt x="671606" y="385195"/>
                  <a:pt x="662467" y="376056"/>
                  <a:pt x="662467" y="364782"/>
                </a:cubicBezTo>
                <a:cubicBezTo>
                  <a:pt x="662467" y="353508"/>
                  <a:pt x="671606" y="344369"/>
                  <a:pt x="682880" y="344369"/>
                </a:cubicBezTo>
                <a:close/>
                <a:moveTo>
                  <a:pt x="634103" y="344369"/>
                </a:moveTo>
                <a:cubicBezTo>
                  <a:pt x="645377" y="344369"/>
                  <a:pt x="654516" y="353508"/>
                  <a:pt x="654516" y="364782"/>
                </a:cubicBezTo>
                <a:cubicBezTo>
                  <a:pt x="654516" y="376056"/>
                  <a:pt x="645377" y="385195"/>
                  <a:pt x="634103" y="385195"/>
                </a:cubicBezTo>
                <a:cubicBezTo>
                  <a:pt x="622829" y="385195"/>
                  <a:pt x="613690" y="376056"/>
                  <a:pt x="613690" y="364782"/>
                </a:cubicBezTo>
                <a:cubicBezTo>
                  <a:pt x="613690" y="353508"/>
                  <a:pt x="622829" y="344369"/>
                  <a:pt x="634103" y="344369"/>
                </a:cubicBezTo>
                <a:close/>
                <a:moveTo>
                  <a:pt x="585326" y="344369"/>
                </a:moveTo>
                <a:cubicBezTo>
                  <a:pt x="596599" y="344369"/>
                  <a:pt x="605738" y="353508"/>
                  <a:pt x="605738" y="364782"/>
                </a:cubicBezTo>
                <a:cubicBezTo>
                  <a:pt x="605738" y="376056"/>
                  <a:pt x="596599" y="385195"/>
                  <a:pt x="585326" y="385195"/>
                </a:cubicBezTo>
                <a:cubicBezTo>
                  <a:pt x="574052" y="385195"/>
                  <a:pt x="564913" y="376056"/>
                  <a:pt x="564913" y="364782"/>
                </a:cubicBezTo>
                <a:cubicBezTo>
                  <a:pt x="564913" y="353508"/>
                  <a:pt x="574052" y="344369"/>
                  <a:pt x="585326" y="344369"/>
                </a:cubicBezTo>
                <a:close/>
                <a:moveTo>
                  <a:pt x="536549" y="344369"/>
                </a:moveTo>
                <a:cubicBezTo>
                  <a:pt x="547822" y="344369"/>
                  <a:pt x="556961" y="353508"/>
                  <a:pt x="556961" y="364782"/>
                </a:cubicBezTo>
                <a:cubicBezTo>
                  <a:pt x="556961" y="376056"/>
                  <a:pt x="547822" y="385195"/>
                  <a:pt x="536549" y="385195"/>
                </a:cubicBezTo>
                <a:cubicBezTo>
                  <a:pt x="525275" y="385195"/>
                  <a:pt x="516136" y="376056"/>
                  <a:pt x="516136" y="364782"/>
                </a:cubicBezTo>
                <a:cubicBezTo>
                  <a:pt x="516136" y="353508"/>
                  <a:pt x="525275" y="344369"/>
                  <a:pt x="536549" y="344369"/>
                </a:cubicBezTo>
                <a:close/>
                <a:moveTo>
                  <a:pt x="487772" y="344369"/>
                </a:moveTo>
                <a:cubicBezTo>
                  <a:pt x="499045" y="344369"/>
                  <a:pt x="508184" y="353508"/>
                  <a:pt x="508184" y="364782"/>
                </a:cubicBezTo>
                <a:cubicBezTo>
                  <a:pt x="508184" y="376056"/>
                  <a:pt x="499045" y="385195"/>
                  <a:pt x="487772" y="385195"/>
                </a:cubicBezTo>
                <a:cubicBezTo>
                  <a:pt x="476498" y="385195"/>
                  <a:pt x="467359" y="376056"/>
                  <a:pt x="467359" y="364782"/>
                </a:cubicBezTo>
                <a:cubicBezTo>
                  <a:pt x="467359" y="353508"/>
                  <a:pt x="476498" y="344369"/>
                  <a:pt x="487772" y="344369"/>
                </a:cubicBezTo>
                <a:close/>
                <a:moveTo>
                  <a:pt x="438994" y="344369"/>
                </a:moveTo>
                <a:cubicBezTo>
                  <a:pt x="450268" y="344369"/>
                  <a:pt x="459407" y="353508"/>
                  <a:pt x="459407" y="364782"/>
                </a:cubicBezTo>
                <a:cubicBezTo>
                  <a:pt x="459407" y="376056"/>
                  <a:pt x="450268" y="385195"/>
                  <a:pt x="438994" y="385195"/>
                </a:cubicBezTo>
                <a:cubicBezTo>
                  <a:pt x="427721" y="385195"/>
                  <a:pt x="418582" y="376056"/>
                  <a:pt x="418582" y="364782"/>
                </a:cubicBezTo>
                <a:cubicBezTo>
                  <a:pt x="418582" y="353508"/>
                  <a:pt x="427721" y="344369"/>
                  <a:pt x="438994" y="344369"/>
                </a:cubicBezTo>
                <a:close/>
                <a:moveTo>
                  <a:pt x="390217" y="344369"/>
                </a:moveTo>
                <a:cubicBezTo>
                  <a:pt x="401491" y="344369"/>
                  <a:pt x="410630" y="353508"/>
                  <a:pt x="410630" y="364782"/>
                </a:cubicBezTo>
                <a:cubicBezTo>
                  <a:pt x="410630" y="376056"/>
                  <a:pt x="401491" y="385195"/>
                  <a:pt x="390217" y="385195"/>
                </a:cubicBezTo>
                <a:cubicBezTo>
                  <a:pt x="378944" y="385195"/>
                  <a:pt x="369805" y="376056"/>
                  <a:pt x="369805" y="364782"/>
                </a:cubicBezTo>
                <a:cubicBezTo>
                  <a:pt x="369805" y="353508"/>
                  <a:pt x="378944" y="344369"/>
                  <a:pt x="390217" y="344369"/>
                </a:cubicBezTo>
                <a:close/>
                <a:moveTo>
                  <a:pt x="341440" y="344369"/>
                </a:moveTo>
                <a:cubicBezTo>
                  <a:pt x="352714" y="344369"/>
                  <a:pt x="361853" y="353508"/>
                  <a:pt x="361853" y="364782"/>
                </a:cubicBezTo>
                <a:cubicBezTo>
                  <a:pt x="361853" y="376056"/>
                  <a:pt x="352714" y="385195"/>
                  <a:pt x="341440" y="385195"/>
                </a:cubicBezTo>
                <a:cubicBezTo>
                  <a:pt x="330166" y="385195"/>
                  <a:pt x="321028" y="376056"/>
                  <a:pt x="321028" y="364782"/>
                </a:cubicBezTo>
                <a:cubicBezTo>
                  <a:pt x="321028" y="353508"/>
                  <a:pt x="330166" y="344369"/>
                  <a:pt x="341440" y="344369"/>
                </a:cubicBezTo>
                <a:close/>
                <a:moveTo>
                  <a:pt x="292663" y="344369"/>
                </a:moveTo>
                <a:cubicBezTo>
                  <a:pt x="303937" y="344369"/>
                  <a:pt x="313076" y="353508"/>
                  <a:pt x="313076" y="364782"/>
                </a:cubicBezTo>
                <a:cubicBezTo>
                  <a:pt x="313076" y="376056"/>
                  <a:pt x="303937" y="385195"/>
                  <a:pt x="292663" y="385195"/>
                </a:cubicBezTo>
                <a:cubicBezTo>
                  <a:pt x="281389" y="385195"/>
                  <a:pt x="272251" y="376056"/>
                  <a:pt x="272251" y="364782"/>
                </a:cubicBezTo>
                <a:cubicBezTo>
                  <a:pt x="272251" y="353508"/>
                  <a:pt x="281389" y="344369"/>
                  <a:pt x="292663" y="344369"/>
                </a:cubicBezTo>
                <a:close/>
                <a:moveTo>
                  <a:pt x="243886" y="344369"/>
                </a:moveTo>
                <a:cubicBezTo>
                  <a:pt x="255160" y="344369"/>
                  <a:pt x="264299" y="353508"/>
                  <a:pt x="264299" y="364782"/>
                </a:cubicBezTo>
                <a:cubicBezTo>
                  <a:pt x="264299" y="376056"/>
                  <a:pt x="255160" y="385195"/>
                  <a:pt x="243886" y="385195"/>
                </a:cubicBezTo>
                <a:cubicBezTo>
                  <a:pt x="232612" y="385195"/>
                  <a:pt x="223473" y="376056"/>
                  <a:pt x="223473" y="364782"/>
                </a:cubicBezTo>
                <a:cubicBezTo>
                  <a:pt x="223473" y="353508"/>
                  <a:pt x="232612" y="344369"/>
                  <a:pt x="243886" y="344369"/>
                </a:cubicBezTo>
                <a:close/>
                <a:moveTo>
                  <a:pt x="195109" y="344369"/>
                </a:moveTo>
                <a:cubicBezTo>
                  <a:pt x="206383" y="344369"/>
                  <a:pt x="215522" y="353508"/>
                  <a:pt x="215522" y="364782"/>
                </a:cubicBezTo>
                <a:cubicBezTo>
                  <a:pt x="215522" y="376056"/>
                  <a:pt x="206383" y="385195"/>
                  <a:pt x="195109" y="385195"/>
                </a:cubicBezTo>
                <a:cubicBezTo>
                  <a:pt x="183835" y="385195"/>
                  <a:pt x="174696" y="376056"/>
                  <a:pt x="174696" y="364782"/>
                </a:cubicBezTo>
                <a:cubicBezTo>
                  <a:pt x="174696" y="353508"/>
                  <a:pt x="183835" y="344369"/>
                  <a:pt x="195109" y="344369"/>
                </a:cubicBezTo>
                <a:close/>
                <a:moveTo>
                  <a:pt x="146332" y="344369"/>
                </a:moveTo>
                <a:cubicBezTo>
                  <a:pt x="157606" y="344369"/>
                  <a:pt x="166745" y="353508"/>
                  <a:pt x="166745" y="364782"/>
                </a:cubicBezTo>
                <a:cubicBezTo>
                  <a:pt x="166745" y="376056"/>
                  <a:pt x="157606" y="385195"/>
                  <a:pt x="146332" y="385195"/>
                </a:cubicBezTo>
                <a:cubicBezTo>
                  <a:pt x="135058" y="385195"/>
                  <a:pt x="125919" y="376056"/>
                  <a:pt x="125919" y="364782"/>
                </a:cubicBezTo>
                <a:cubicBezTo>
                  <a:pt x="125919" y="353508"/>
                  <a:pt x="135058" y="344369"/>
                  <a:pt x="146332" y="344369"/>
                </a:cubicBezTo>
                <a:close/>
                <a:moveTo>
                  <a:pt x="97555" y="344369"/>
                </a:moveTo>
                <a:cubicBezTo>
                  <a:pt x="108829" y="344369"/>
                  <a:pt x="117968" y="353508"/>
                  <a:pt x="117968" y="364782"/>
                </a:cubicBezTo>
                <a:cubicBezTo>
                  <a:pt x="117968" y="376056"/>
                  <a:pt x="108829" y="385195"/>
                  <a:pt x="97555" y="385195"/>
                </a:cubicBezTo>
                <a:cubicBezTo>
                  <a:pt x="86281" y="385195"/>
                  <a:pt x="77142" y="376056"/>
                  <a:pt x="77142" y="364782"/>
                </a:cubicBezTo>
                <a:cubicBezTo>
                  <a:pt x="77142" y="353508"/>
                  <a:pt x="86281" y="344369"/>
                  <a:pt x="97555" y="344369"/>
                </a:cubicBezTo>
                <a:close/>
                <a:moveTo>
                  <a:pt x="48778" y="344369"/>
                </a:moveTo>
                <a:cubicBezTo>
                  <a:pt x="60052" y="344369"/>
                  <a:pt x="69191" y="353508"/>
                  <a:pt x="69191" y="364782"/>
                </a:cubicBezTo>
                <a:cubicBezTo>
                  <a:pt x="69191" y="376056"/>
                  <a:pt x="60052" y="385195"/>
                  <a:pt x="48778" y="385195"/>
                </a:cubicBezTo>
                <a:cubicBezTo>
                  <a:pt x="37504" y="385195"/>
                  <a:pt x="28365" y="376056"/>
                  <a:pt x="28365" y="364782"/>
                </a:cubicBezTo>
                <a:cubicBezTo>
                  <a:pt x="28365" y="353508"/>
                  <a:pt x="37504" y="344369"/>
                  <a:pt x="48778" y="344369"/>
                </a:cubicBezTo>
                <a:close/>
                <a:moveTo>
                  <a:pt x="2" y="344369"/>
                </a:moveTo>
                <a:cubicBezTo>
                  <a:pt x="11275" y="344369"/>
                  <a:pt x="20414" y="353508"/>
                  <a:pt x="20414" y="364782"/>
                </a:cubicBezTo>
                <a:cubicBezTo>
                  <a:pt x="20414" y="376056"/>
                  <a:pt x="11275" y="385195"/>
                  <a:pt x="2" y="385195"/>
                </a:cubicBezTo>
                <a:lnTo>
                  <a:pt x="0" y="385194"/>
                </a:lnTo>
                <a:lnTo>
                  <a:pt x="0" y="344370"/>
                </a:lnTo>
                <a:close/>
                <a:moveTo>
                  <a:pt x="968876" y="291629"/>
                </a:moveTo>
                <a:lnTo>
                  <a:pt x="965684" y="304041"/>
                </a:lnTo>
                <a:lnTo>
                  <a:pt x="959440" y="321103"/>
                </a:lnTo>
                <a:lnTo>
                  <a:pt x="955129" y="310696"/>
                </a:lnTo>
                <a:cubicBezTo>
                  <a:pt x="955129" y="302240"/>
                  <a:pt x="960270" y="294986"/>
                  <a:pt x="967596" y="291887"/>
                </a:cubicBezTo>
                <a:close/>
                <a:moveTo>
                  <a:pt x="926765" y="290283"/>
                </a:moveTo>
                <a:cubicBezTo>
                  <a:pt x="938039" y="290283"/>
                  <a:pt x="947178" y="299422"/>
                  <a:pt x="947178" y="310696"/>
                </a:cubicBezTo>
                <a:cubicBezTo>
                  <a:pt x="947178" y="321970"/>
                  <a:pt x="938039" y="331108"/>
                  <a:pt x="926765" y="331108"/>
                </a:cubicBezTo>
                <a:cubicBezTo>
                  <a:pt x="915491" y="331108"/>
                  <a:pt x="906352" y="321970"/>
                  <a:pt x="906352" y="310696"/>
                </a:cubicBezTo>
                <a:cubicBezTo>
                  <a:pt x="906352" y="299422"/>
                  <a:pt x="915491" y="290283"/>
                  <a:pt x="926765" y="290283"/>
                </a:cubicBezTo>
                <a:close/>
                <a:moveTo>
                  <a:pt x="877988" y="290283"/>
                </a:moveTo>
                <a:cubicBezTo>
                  <a:pt x="889262" y="290283"/>
                  <a:pt x="898401" y="299422"/>
                  <a:pt x="898401" y="310696"/>
                </a:cubicBezTo>
                <a:cubicBezTo>
                  <a:pt x="898401" y="321970"/>
                  <a:pt x="889262" y="331108"/>
                  <a:pt x="877988" y="331108"/>
                </a:cubicBezTo>
                <a:cubicBezTo>
                  <a:pt x="866714" y="331108"/>
                  <a:pt x="857575" y="321970"/>
                  <a:pt x="857575" y="310696"/>
                </a:cubicBezTo>
                <a:cubicBezTo>
                  <a:pt x="857575" y="299422"/>
                  <a:pt x="866714" y="290283"/>
                  <a:pt x="877988" y="290283"/>
                </a:cubicBezTo>
                <a:close/>
                <a:moveTo>
                  <a:pt x="829211" y="290283"/>
                </a:moveTo>
                <a:cubicBezTo>
                  <a:pt x="840485" y="290283"/>
                  <a:pt x="849624" y="299422"/>
                  <a:pt x="849624" y="310696"/>
                </a:cubicBezTo>
                <a:cubicBezTo>
                  <a:pt x="849624" y="321970"/>
                  <a:pt x="840485" y="331108"/>
                  <a:pt x="829211" y="331108"/>
                </a:cubicBezTo>
                <a:cubicBezTo>
                  <a:pt x="817937" y="331108"/>
                  <a:pt x="808798" y="321970"/>
                  <a:pt x="808798" y="310696"/>
                </a:cubicBezTo>
                <a:cubicBezTo>
                  <a:pt x="808798" y="299422"/>
                  <a:pt x="817937" y="290283"/>
                  <a:pt x="829211" y="290283"/>
                </a:cubicBezTo>
                <a:close/>
                <a:moveTo>
                  <a:pt x="780434" y="290283"/>
                </a:moveTo>
                <a:cubicBezTo>
                  <a:pt x="791708" y="290283"/>
                  <a:pt x="800847" y="299422"/>
                  <a:pt x="800847" y="310696"/>
                </a:cubicBezTo>
                <a:cubicBezTo>
                  <a:pt x="800847" y="321970"/>
                  <a:pt x="791708" y="331108"/>
                  <a:pt x="780434" y="331108"/>
                </a:cubicBezTo>
                <a:cubicBezTo>
                  <a:pt x="769160" y="331108"/>
                  <a:pt x="760021" y="321970"/>
                  <a:pt x="760021" y="310696"/>
                </a:cubicBezTo>
                <a:cubicBezTo>
                  <a:pt x="760021" y="299422"/>
                  <a:pt x="769160" y="290283"/>
                  <a:pt x="780434" y="290283"/>
                </a:cubicBezTo>
                <a:close/>
                <a:moveTo>
                  <a:pt x="731657" y="290283"/>
                </a:moveTo>
                <a:cubicBezTo>
                  <a:pt x="742931" y="290283"/>
                  <a:pt x="752070" y="299422"/>
                  <a:pt x="752070" y="310696"/>
                </a:cubicBezTo>
                <a:cubicBezTo>
                  <a:pt x="752070" y="321970"/>
                  <a:pt x="742931" y="331108"/>
                  <a:pt x="731657" y="331108"/>
                </a:cubicBezTo>
                <a:cubicBezTo>
                  <a:pt x="720383" y="331108"/>
                  <a:pt x="711244" y="321970"/>
                  <a:pt x="711244" y="310696"/>
                </a:cubicBezTo>
                <a:cubicBezTo>
                  <a:pt x="711244" y="299422"/>
                  <a:pt x="720383" y="290283"/>
                  <a:pt x="731657" y="290283"/>
                </a:cubicBezTo>
                <a:close/>
                <a:moveTo>
                  <a:pt x="682880" y="290283"/>
                </a:moveTo>
                <a:cubicBezTo>
                  <a:pt x="694153" y="290283"/>
                  <a:pt x="703293" y="299422"/>
                  <a:pt x="703293" y="310696"/>
                </a:cubicBezTo>
                <a:cubicBezTo>
                  <a:pt x="703293" y="321970"/>
                  <a:pt x="694153" y="331108"/>
                  <a:pt x="682880" y="331108"/>
                </a:cubicBezTo>
                <a:cubicBezTo>
                  <a:pt x="671606" y="331108"/>
                  <a:pt x="662467" y="321970"/>
                  <a:pt x="662467" y="310696"/>
                </a:cubicBezTo>
                <a:cubicBezTo>
                  <a:pt x="662467" y="299422"/>
                  <a:pt x="671606" y="290283"/>
                  <a:pt x="682880" y="290283"/>
                </a:cubicBezTo>
                <a:close/>
                <a:moveTo>
                  <a:pt x="634103" y="290283"/>
                </a:moveTo>
                <a:cubicBezTo>
                  <a:pt x="645377" y="290283"/>
                  <a:pt x="654516" y="299422"/>
                  <a:pt x="654516" y="310696"/>
                </a:cubicBezTo>
                <a:cubicBezTo>
                  <a:pt x="654516" y="321970"/>
                  <a:pt x="645377" y="331108"/>
                  <a:pt x="634103" y="331108"/>
                </a:cubicBezTo>
                <a:cubicBezTo>
                  <a:pt x="622829" y="331108"/>
                  <a:pt x="613690" y="321970"/>
                  <a:pt x="613690" y="310696"/>
                </a:cubicBezTo>
                <a:cubicBezTo>
                  <a:pt x="613690" y="299422"/>
                  <a:pt x="622829" y="290283"/>
                  <a:pt x="634103" y="290283"/>
                </a:cubicBezTo>
                <a:close/>
                <a:moveTo>
                  <a:pt x="585326" y="290283"/>
                </a:moveTo>
                <a:cubicBezTo>
                  <a:pt x="596599" y="290283"/>
                  <a:pt x="605738" y="299422"/>
                  <a:pt x="605738" y="310696"/>
                </a:cubicBezTo>
                <a:cubicBezTo>
                  <a:pt x="605738" y="321970"/>
                  <a:pt x="596599" y="331108"/>
                  <a:pt x="585326" y="331108"/>
                </a:cubicBezTo>
                <a:cubicBezTo>
                  <a:pt x="574052" y="331108"/>
                  <a:pt x="564913" y="321970"/>
                  <a:pt x="564913" y="310696"/>
                </a:cubicBezTo>
                <a:cubicBezTo>
                  <a:pt x="564913" y="299422"/>
                  <a:pt x="574052" y="290283"/>
                  <a:pt x="585326" y="290283"/>
                </a:cubicBezTo>
                <a:close/>
                <a:moveTo>
                  <a:pt x="536549" y="290283"/>
                </a:moveTo>
                <a:cubicBezTo>
                  <a:pt x="547822" y="290283"/>
                  <a:pt x="556961" y="299422"/>
                  <a:pt x="556961" y="310696"/>
                </a:cubicBezTo>
                <a:cubicBezTo>
                  <a:pt x="556961" y="321970"/>
                  <a:pt x="547822" y="331108"/>
                  <a:pt x="536549" y="331108"/>
                </a:cubicBezTo>
                <a:cubicBezTo>
                  <a:pt x="525275" y="331108"/>
                  <a:pt x="516136" y="321970"/>
                  <a:pt x="516136" y="310696"/>
                </a:cubicBezTo>
                <a:cubicBezTo>
                  <a:pt x="516136" y="299422"/>
                  <a:pt x="525275" y="290283"/>
                  <a:pt x="536549" y="290283"/>
                </a:cubicBezTo>
                <a:close/>
                <a:moveTo>
                  <a:pt x="487772" y="290283"/>
                </a:moveTo>
                <a:cubicBezTo>
                  <a:pt x="499045" y="290283"/>
                  <a:pt x="508184" y="299422"/>
                  <a:pt x="508184" y="310696"/>
                </a:cubicBezTo>
                <a:cubicBezTo>
                  <a:pt x="508184" y="321970"/>
                  <a:pt x="499045" y="331108"/>
                  <a:pt x="487772" y="331108"/>
                </a:cubicBezTo>
                <a:cubicBezTo>
                  <a:pt x="476498" y="331108"/>
                  <a:pt x="467359" y="321970"/>
                  <a:pt x="467359" y="310696"/>
                </a:cubicBezTo>
                <a:cubicBezTo>
                  <a:pt x="467359" y="299422"/>
                  <a:pt x="476498" y="290283"/>
                  <a:pt x="487772" y="290283"/>
                </a:cubicBezTo>
                <a:close/>
                <a:moveTo>
                  <a:pt x="438994" y="290283"/>
                </a:moveTo>
                <a:cubicBezTo>
                  <a:pt x="450268" y="290283"/>
                  <a:pt x="459407" y="299422"/>
                  <a:pt x="459407" y="310696"/>
                </a:cubicBezTo>
                <a:cubicBezTo>
                  <a:pt x="459407" y="321970"/>
                  <a:pt x="450268" y="331108"/>
                  <a:pt x="438994" y="331108"/>
                </a:cubicBezTo>
                <a:cubicBezTo>
                  <a:pt x="427721" y="331108"/>
                  <a:pt x="418582" y="321970"/>
                  <a:pt x="418582" y="310696"/>
                </a:cubicBezTo>
                <a:cubicBezTo>
                  <a:pt x="418582" y="299422"/>
                  <a:pt x="427721" y="290283"/>
                  <a:pt x="438994" y="290283"/>
                </a:cubicBezTo>
                <a:close/>
                <a:moveTo>
                  <a:pt x="390217" y="290283"/>
                </a:moveTo>
                <a:cubicBezTo>
                  <a:pt x="401491" y="290283"/>
                  <a:pt x="410630" y="299422"/>
                  <a:pt x="410630" y="310696"/>
                </a:cubicBezTo>
                <a:cubicBezTo>
                  <a:pt x="410630" y="321970"/>
                  <a:pt x="401491" y="331108"/>
                  <a:pt x="390217" y="331108"/>
                </a:cubicBezTo>
                <a:cubicBezTo>
                  <a:pt x="378944" y="331108"/>
                  <a:pt x="369805" y="321970"/>
                  <a:pt x="369805" y="310696"/>
                </a:cubicBezTo>
                <a:cubicBezTo>
                  <a:pt x="369805" y="299422"/>
                  <a:pt x="378944" y="290283"/>
                  <a:pt x="390217" y="290283"/>
                </a:cubicBezTo>
                <a:close/>
                <a:moveTo>
                  <a:pt x="341440" y="290283"/>
                </a:moveTo>
                <a:cubicBezTo>
                  <a:pt x="352714" y="290283"/>
                  <a:pt x="361853" y="299422"/>
                  <a:pt x="361853" y="310696"/>
                </a:cubicBezTo>
                <a:cubicBezTo>
                  <a:pt x="361853" y="321970"/>
                  <a:pt x="352714" y="331108"/>
                  <a:pt x="341440" y="331108"/>
                </a:cubicBezTo>
                <a:cubicBezTo>
                  <a:pt x="330166" y="331108"/>
                  <a:pt x="321028" y="321970"/>
                  <a:pt x="321028" y="310696"/>
                </a:cubicBezTo>
                <a:cubicBezTo>
                  <a:pt x="321028" y="299422"/>
                  <a:pt x="330166" y="290283"/>
                  <a:pt x="341440" y="290283"/>
                </a:cubicBezTo>
                <a:close/>
                <a:moveTo>
                  <a:pt x="292663" y="290283"/>
                </a:moveTo>
                <a:cubicBezTo>
                  <a:pt x="303937" y="290283"/>
                  <a:pt x="313076" y="299422"/>
                  <a:pt x="313076" y="310696"/>
                </a:cubicBezTo>
                <a:cubicBezTo>
                  <a:pt x="313076" y="321970"/>
                  <a:pt x="303937" y="331108"/>
                  <a:pt x="292663" y="331108"/>
                </a:cubicBezTo>
                <a:cubicBezTo>
                  <a:pt x="281389" y="331108"/>
                  <a:pt x="272251" y="321970"/>
                  <a:pt x="272251" y="310696"/>
                </a:cubicBezTo>
                <a:cubicBezTo>
                  <a:pt x="272251" y="299422"/>
                  <a:pt x="281389" y="290283"/>
                  <a:pt x="292663" y="290283"/>
                </a:cubicBezTo>
                <a:close/>
                <a:moveTo>
                  <a:pt x="243886" y="290283"/>
                </a:moveTo>
                <a:cubicBezTo>
                  <a:pt x="255160" y="290283"/>
                  <a:pt x="264299" y="299422"/>
                  <a:pt x="264299" y="310696"/>
                </a:cubicBezTo>
                <a:cubicBezTo>
                  <a:pt x="264299" y="321970"/>
                  <a:pt x="255160" y="331108"/>
                  <a:pt x="243886" y="331108"/>
                </a:cubicBezTo>
                <a:cubicBezTo>
                  <a:pt x="232612" y="331108"/>
                  <a:pt x="223473" y="321970"/>
                  <a:pt x="223473" y="310696"/>
                </a:cubicBezTo>
                <a:cubicBezTo>
                  <a:pt x="223473" y="299422"/>
                  <a:pt x="232612" y="290283"/>
                  <a:pt x="243886" y="290283"/>
                </a:cubicBezTo>
                <a:close/>
                <a:moveTo>
                  <a:pt x="195109" y="290283"/>
                </a:moveTo>
                <a:cubicBezTo>
                  <a:pt x="206383" y="290283"/>
                  <a:pt x="215522" y="299422"/>
                  <a:pt x="215522" y="310696"/>
                </a:cubicBezTo>
                <a:cubicBezTo>
                  <a:pt x="215522" y="321970"/>
                  <a:pt x="206383" y="331108"/>
                  <a:pt x="195109" y="331108"/>
                </a:cubicBezTo>
                <a:cubicBezTo>
                  <a:pt x="183835" y="331108"/>
                  <a:pt x="174696" y="321970"/>
                  <a:pt x="174696" y="310696"/>
                </a:cubicBezTo>
                <a:cubicBezTo>
                  <a:pt x="174696" y="299422"/>
                  <a:pt x="183835" y="290283"/>
                  <a:pt x="195109" y="290283"/>
                </a:cubicBezTo>
                <a:close/>
                <a:moveTo>
                  <a:pt x="146332" y="290283"/>
                </a:moveTo>
                <a:cubicBezTo>
                  <a:pt x="157606" y="290283"/>
                  <a:pt x="166745" y="299422"/>
                  <a:pt x="166745" y="310696"/>
                </a:cubicBezTo>
                <a:cubicBezTo>
                  <a:pt x="166745" y="321970"/>
                  <a:pt x="157606" y="331108"/>
                  <a:pt x="146332" y="331108"/>
                </a:cubicBezTo>
                <a:cubicBezTo>
                  <a:pt x="135058" y="331108"/>
                  <a:pt x="125919" y="321970"/>
                  <a:pt x="125919" y="310696"/>
                </a:cubicBezTo>
                <a:cubicBezTo>
                  <a:pt x="125919" y="299422"/>
                  <a:pt x="135058" y="290283"/>
                  <a:pt x="146332" y="290283"/>
                </a:cubicBezTo>
                <a:close/>
                <a:moveTo>
                  <a:pt x="97555" y="290283"/>
                </a:moveTo>
                <a:cubicBezTo>
                  <a:pt x="108829" y="290283"/>
                  <a:pt x="117968" y="299422"/>
                  <a:pt x="117968" y="310696"/>
                </a:cubicBezTo>
                <a:cubicBezTo>
                  <a:pt x="117968" y="321970"/>
                  <a:pt x="108829" y="331108"/>
                  <a:pt x="97555" y="331108"/>
                </a:cubicBezTo>
                <a:cubicBezTo>
                  <a:pt x="86281" y="331108"/>
                  <a:pt x="77142" y="321970"/>
                  <a:pt x="77142" y="310696"/>
                </a:cubicBezTo>
                <a:cubicBezTo>
                  <a:pt x="77142" y="299422"/>
                  <a:pt x="86281" y="290283"/>
                  <a:pt x="97555" y="290283"/>
                </a:cubicBezTo>
                <a:close/>
                <a:moveTo>
                  <a:pt x="48778" y="290283"/>
                </a:moveTo>
                <a:cubicBezTo>
                  <a:pt x="60052" y="290283"/>
                  <a:pt x="69191" y="299422"/>
                  <a:pt x="69191" y="310696"/>
                </a:cubicBezTo>
                <a:cubicBezTo>
                  <a:pt x="69191" y="321970"/>
                  <a:pt x="60052" y="331108"/>
                  <a:pt x="48778" y="331108"/>
                </a:cubicBezTo>
                <a:cubicBezTo>
                  <a:pt x="37504" y="331108"/>
                  <a:pt x="28365" y="321970"/>
                  <a:pt x="28365" y="310696"/>
                </a:cubicBezTo>
                <a:cubicBezTo>
                  <a:pt x="28365" y="299422"/>
                  <a:pt x="37504" y="290283"/>
                  <a:pt x="48778" y="290283"/>
                </a:cubicBezTo>
                <a:close/>
                <a:moveTo>
                  <a:pt x="2" y="290283"/>
                </a:moveTo>
                <a:cubicBezTo>
                  <a:pt x="11275" y="290283"/>
                  <a:pt x="20414" y="299422"/>
                  <a:pt x="20414" y="310696"/>
                </a:cubicBezTo>
                <a:cubicBezTo>
                  <a:pt x="20414" y="321970"/>
                  <a:pt x="11275" y="331108"/>
                  <a:pt x="2" y="331108"/>
                </a:cubicBezTo>
                <a:lnTo>
                  <a:pt x="0" y="331107"/>
                </a:lnTo>
                <a:lnTo>
                  <a:pt x="0" y="290284"/>
                </a:lnTo>
                <a:close/>
                <a:moveTo>
                  <a:pt x="975542" y="236197"/>
                </a:moveTo>
                <a:lnTo>
                  <a:pt x="982755" y="237653"/>
                </a:lnTo>
                <a:lnTo>
                  <a:pt x="972775" y="276464"/>
                </a:lnTo>
                <a:lnTo>
                  <a:pt x="967596" y="275418"/>
                </a:lnTo>
                <a:cubicBezTo>
                  <a:pt x="960270" y="272320"/>
                  <a:pt x="955129" y="265065"/>
                  <a:pt x="955129" y="256609"/>
                </a:cubicBezTo>
                <a:cubicBezTo>
                  <a:pt x="955129" y="245336"/>
                  <a:pt x="964268" y="236197"/>
                  <a:pt x="975542" y="236197"/>
                </a:cubicBezTo>
                <a:close/>
                <a:moveTo>
                  <a:pt x="926765" y="236197"/>
                </a:moveTo>
                <a:cubicBezTo>
                  <a:pt x="938039" y="236197"/>
                  <a:pt x="947178" y="245336"/>
                  <a:pt x="947178" y="256609"/>
                </a:cubicBezTo>
                <a:cubicBezTo>
                  <a:pt x="947178" y="267883"/>
                  <a:pt x="938039" y="277022"/>
                  <a:pt x="926765" y="277022"/>
                </a:cubicBezTo>
                <a:cubicBezTo>
                  <a:pt x="915491" y="277022"/>
                  <a:pt x="906352" y="267883"/>
                  <a:pt x="906352" y="256609"/>
                </a:cubicBezTo>
                <a:cubicBezTo>
                  <a:pt x="906352" y="245336"/>
                  <a:pt x="915491" y="236197"/>
                  <a:pt x="926765" y="236197"/>
                </a:cubicBezTo>
                <a:close/>
                <a:moveTo>
                  <a:pt x="877988" y="236197"/>
                </a:moveTo>
                <a:cubicBezTo>
                  <a:pt x="889262" y="236197"/>
                  <a:pt x="898401" y="245336"/>
                  <a:pt x="898401" y="256609"/>
                </a:cubicBezTo>
                <a:cubicBezTo>
                  <a:pt x="898401" y="267883"/>
                  <a:pt x="889262" y="277022"/>
                  <a:pt x="877988" y="277022"/>
                </a:cubicBezTo>
                <a:cubicBezTo>
                  <a:pt x="866714" y="277022"/>
                  <a:pt x="857575" y="267883"/>
                  <a:pt x="857575" y="256609"/>
                </a:cubicBezTo>
                <a:cubicBezTo>
                  <a:pt x="857575" y="245336"/>
                  <a:pt x="866714" y="236197"/>
                  <a:pt x="877988" y="236197"/>
                </a:cubicBezTo>
                <a:close/>
                <a:moveTo>
                  <a:pt x="829211" y="236197"/>
                </a:moveTo>
                <a:cubicBezTo>
                  <a:pt x="840485" y="236197"/>
                  <a:pt x="849624" y="245336"/>
                  <a:pt x="849624" y="256609"/>
                </a:cubicBezTo>
                <a:cubicBezTo>
                  <a:pt x="849624" y="267883"/>
                  <a:pt x="840485" y="277022"/>
                  <a:pt x="829211" y="277022"/>
                </a:cubicBezTo>
                <a:cubicBezTo>
                  <a:pt x="817937" y="277022"/>
                  <a:pt x="808798" y="267883"/>
                  <a:pt x="808798" y="256609"/>
                </a:cubicBezTo>
                <a:cubicBezTo>
                  <a:pt x="808798" y="245336"/>
                  <a:pt x="817937" y="236197"/>
                  <a:pt x="829211" y="236197"/>
                </a:cubicBezTo>
                <a:close/>
                <a:moveTo>
                  <a:pt x="780434" y="236197"/>
                </a:moveTo>
                <a:cubicBezTo>
                  <a:pt x="791708" y="236197"/>
                  <a:pt x="800847" y="245336"/>
                  <a:pt x="800847" y="256609"/>
                </a:cubicBezTo>
                <a:cubicBezTo>
                  <a:pt x="800847" y="267883"/>
                  <a:pt x="791708" y="277022"/>
                  <a:pt x="780434" y="277022"/>
                </a:cubicBezTo>
                <a:cubicBezTo>
                  <a:pt x="769160" y="277022"/>
                  <a:pt x="760021" y="267883"/>
                  <a:pt x="760021" y="256609"/>
                </a:cubicBezTo>
                <a:cubicBezTo>
                  <a:pt x="760021" y="245336"/>
                  <a:pt x="769160" y="236197"/>
                  <a:pt x="780434" y="236197"/>
                </a:cubicBezTo>
                <a:close/>
                <a:moveTo>
                  <a:pt x="731657" y="236197"/>
                </a:moveTo>
                <a:cubicBezTo>
                  <a:pt x="742931" y="236197"/>
                  <a:pt x="752070" y="245336"/>
                  <a:pt x="752070" y="256609"/>
                </a:cubicBezTo>
                <a:cubicBezTo>
                  <a:pt x="752070" y="267883"/>
                  <a:pt x="742931" y="277022"/>
                  <a:pt x="731657" y="277022"/>
                </a:cubicBezTo>
                <a:cubicBezTo>
                  <a:pt x="720383" y="277022"/>
                  <a:pt x="711244" y="267883"/>
                  <a:pt x="711244" y="256609"/>
                </a:cubicBezTo>
                <a:cubicBezTo>
                  <a:pt x="711244" y="245336"/>
                  <a:pt x="720383" y="236197"/>
                  <a:pt x="731657" y="236197"/>
                </a:cubicBezTo>
                <a:close/>
                <a:moveTo>
                  <a:pt x="682880" y="236197"/>
                </a:moveTo>
                <a:cubicBezTo>
                  <a:pt x="694153" y="236197"/>
                  <a:pt x="703293" y="245336"/>
                  <a:pt x="703293" y="256609"/>
                </a:cubicBezTo>
                <a:cubicBezTo>
                  <a:pt x="703293" y="267883"/>
                  <a:pt x="694153" y="277022"/>
                  <a:pt x="682880" y="277022"/>
                </a:cubicBezTo>
                <a:cubicBezTo>
                  <a:pt x="671606" y="277022"/>
                  <a:pt x="662467" y="267883"/>
                  <a:pt x="662467" y="256609"/>
                </a:cubicBezTo>
                <a:cubicBezTo>
                  <a:pt x="662467" y="245336"/>
                  <a:pt x="671606" y="236197"/>
                  <a:pt x="682880" y="236197"/>
                </a:cubicBezTo>
                <a:close/>
                <a:moveTo>
                  <a:pt x="634103" y="236197"/>
                </a:moveTo>
                <a:cubicBezTo>
                  <a:pt x="645377" y="236197"/>
                  <a:pt x="654516" y="245336"/>
                  <a:pt x="654516" y="256609"/>
                </a:cubicBezTo>
                <a:cubicBezTo>
                  <a:pt x="654516" y="267883"/>
                  <a:pt x="645377" y="277022"/>
                  <a:pt x="634103" y="277022"/>
                </a:cubicBezTo>
                <a:cubicBezTo>
                  <a:pt x="622829" y="277022"/>
                  <a:pt x="613690" y="267883"/>
                  <a:pt x="613690" y="256609"/>
                </a:cubicBezTo>
                <a:cubicBezTo>
                  <a:pt x="613690" y="245336"/>
                  <a:pt x="622829" y="236197"/>
                  <a:pt x="634103" y="236197"/>
                </a:cubicBezTo>
                <a:close/>
                <a:moveTo>
                  <a:pt x="585326" y="236197"/>
                </a:moveTo>
                <a:cubicBezTo>
                  <a:pt x="596599" y="236197"/>
                  <a:pt x="605738" y="245336"/>
                  <a:pt x="605738" y="256609"/>
                </a:cubicBezTo>
                <a:cubicBezTo>
                  <a:pt x="605738" y="267883"/>
                  <a:pt x="596599" y="277022"/>
                  <a:pt x="585326" y="277022"/>
                </a:cubicBezTo>
                <a:cubicBezTo>
                  <a:pt x="574052" y="277022"/>
                  <a:pt x="564913" y="267883"/>
                  <a:pt x="564913" y="256609"/>
                </a:cubicBezTo>
                <a:cubicBezTo>
                  <a:pt x="564913" y="245336"/>
                  <a:pt x="574052" y="236197"/>
                  <a:pt x="585326" y="236197"/>
                </a:cubicBezTo>
                <a:close/>
                <a:moveTo>
                  <a:pt x="536549" y="236197"/>
                </a:moveTo>
                <a:cubicBezTo>
                  <a:pt x="547822" y="236197"/>
                  <a:pt x="556961" y="245336"/>
                  <a:pt x="556961" y="256609"/>
                </a:cubicBezTo>
                <a:cubicBezTo>
                  <a:pt x="556961" y="267883"/>
                  <a:pt x="547822" y="277022"/>
                  <a:pt x="536549" y="277022"/>
                </a:cubicBezTo>
                <a:cubicBezTo>
                  <a:pt x="525275" y="277022"/>
                  <a:pt x="516136" y="267883"/>
                  <a:pt x="516136" y="256609"/>
                </a:cubicBezTo>
                <a:cubicBezTo>
                  <a:pt x="516136" y="245336"/>
                  <a:pt x="525275" y="236197"/>
                  <a:pt x="536549" y="236197"/>
                </a:cubicBezTo>
                <a:close/>
                <a:moveTo>
                  <a:pt x="487772" y="236197"/>
                </a:moveTo>
                <a:cubicBezTo>
                  <a:pt x="499045" y="236197"/>
                  <a:pt x="508184" y="245336"/>
                  <a:pt x="508184" y="256609"/>
                </a:cubicBezTo>
                <a:cubicBezTo>
                  <a:pt x="508184" y="267883"/>
                  <a:pt x="499045" y="277022"/>
                  <a:pt x="487772" y="277022"/>
                </a:cubicBezTo>
                <a:cubicBezTo>
                  <a:pt x="476498" y="277022"/>
                  <a:pt x="467359" y="267883"/>
                  <a:pt x="467359" y="256609"/>
                </a:cubicBezTo>
                <a:cubicBezTo>
                  <a:pt x="467359" y="245336"/>
                  <a:pt x="476498" y="236197"/>
                  <a:pt x="487772" y="236197"/>
                </a:cubicBezTo>
                <a:close/>
                <a:moveTo>
                  <a:pt x="438994" y="236197"/>
                </a:moveTo>
                <a:cubicBezTo>
                  <a:pt x="450268" y="236197"/>
                  <a:pt x="459407" y="245336"/>
                  <a:pt x="459407" y="256609"/>
                </a:cubicBezTo>
                <a:cubicBezTo>
                  <a:pt x="459407" y="267883"/>
                  <a:pt x="450268" y="277022"/>
                  <a:pt x="438994" y="277022"/>
                </a:cubicBezTo>
                <a:cubicBezTo>
                  <a:pt x="427721" y="277022"/>
                  <a:pt x="418582" y="267883"/>
                  <a:pt x="418582" y="256609"/>
                </a:cubicBezTo>
                <a:cubicBezTo>
                  <a:pt x="418582" y="245336"/>
                  <a:pt x="427721" y="236197"/>
                  <a:pt x="438994" y="236197"/>
                </a:cubicBezTo>
                <a:close/>
                <a:moveTo>
                  <a:pt x="390217" y="236197"/>
                </a:moveTo>
                <a:cubicBezTo>
                  <a:pt x="401491" y="236197"/>
                  <a:pt x="410630" y="245336"/>
                  <a:pt x="410630" y="256609"/>
                </a:cubicBezTo>
                <a:cubicBezTo>
                  <a:pt x="410630" y="267883"/>
                  <a:pt x="401491" y="277022"/>
                  <a:pt x="390217" y="277022"/>
                </a:cubicBezTo>
                <a:cubicBezTo>
                  <a:pt x="378944" y="277022"/>
                  <a:pt x="369805" y="267883"/>
                  <a:pt x="369805" y="256609"/>
                </a:cubicBezTo>
                <a:cubicBezTo>
                  <a:pt x="369805" y="245336"/>
                  <a:pt x="378944" y="236197"/>
                  <a:pt x="390217" y="236197"/>
                </a:cubicBezTo>
                <a:close/>
                <a:moveTo>
                  <a:pt x="341440" y="236197"/>
                </a:moveTo>
                <a:cubicBezTo>
                  <a:pt x="352714" y="236197"/>
                  <a:pt x="361853" y="245336"/>
                  <a:pt x="361853" y="256609"/>
                </a:cubicBezTo>
                <a:cubicBezTo>
                  <a:pt x="361853" y="267883"/>
                  <a:pt x="352714" y="277022"/>
                  <a:pt x="341440" y="277022"/>
                </a:cubicBezTo>
                <a:cubicBezTo>
                  <a:pt x="330166" y="277022"/>
                  <a:pt x="321028" y="267883"/>
                  <a:pt x="321028" y="256609"/>
                </a:cubicBezTo>
                <a:cubicBezTo>
                  <a:pt x="321028" y="245336"/>
                  <a:pt x="330166" y="236197"/>
                  <a:pt x="341440" y="236197"/>
                </a:cubicBezTo>
                <a:close/>
                <a:moveTo>
                  <a:pt x="292663" y="236197"/>
                </a:moveTo>
                <a:cubicBezTo>
                  <a:pt x="303937" y="236197"/>
                  <a:pt x="313076" y="245336"/>
                  <a:pt x="313076" y="256609"/>
                </a:cubicBezTo>
                <a:cubicBezTo>
                  <a:pt x="313076" y="267883"/>
                  <a:pt x="303937" y="277022"/>
                  <a:pt x="292663" y="277022"/>
                </a:cubicBezTo>
                <a:cubicBezTo>
                  <a:pt x="281389" y="277022"/>
                  <a:pt x="272251" y="267883"/>
                  <a:pt x="272251" y="256609"/>
                </a:cubicBezTo>
                <a:cubicBezTo>
                  <a:pt x="272251" y="245336"/>
                  <a:pt x="281389" y="236197"/>
                  <a:pt x="292663" y="236197"/>
                </a:cubicBezTo>
                <a:close/>
                <a:moveTo>
                  <a:pt x="243886" y="236197"/>
                </a:moveTo>
                <a:cubicBezTo>
                  <a:pt x="255160" y="236197"/>
                  <a:pt x="264299" y="245336"/>
                  <a:pt x="264299" y="256609"/>
                </a:cubicBezTo>
                <a:cubicBezTo>
                  <a:pt x="264299" y="267883"/>
                  <a:pt x="255160" y="277022"/>
                  <a:pt x="243886" y="277022"/>
                </a:cubicBezTo>
                <a:cubicBezTo>
                  <a:pt x="232612" y="277022"/>
                  <a:pt x="223473" y="267883"/>
                  <a:pt x="223473" y="256609"/>
                </a:cubicBezTo>
                <a:cubicBezTo>
                  <a:pt x="223473" y="245336"/>
                  <a:pt x="232612" y="236197"/>
                  <a:pt x="243886" y="236197"/>
                </a:cubicBezTo>
                <a:close/>
                <a:moveTo>
                  <a:pt x="195109" y="236197"/>
                </a:moveTo>
                <a:cubicBezTo>
                  <a:pt x="206383" y="236197"/>
                  <a:pt x="215522" y="245336"/>
                  <a:pt x="215522" y="256609"/>
                </a:cubicBezTo>
                <a:cubicBezTo>
                  <a:pt x="215522" y="267883"/>
                  <a:pt x="206383" y="277022"/>
                  <a:pt x="195109" y="277022"/>
                </a:cubicBezTo>
                <a:cubicBezTo>
                  <a:pt x="183835" y="277022"/>
                  <a:pt x="174696" y="267883"/>
                  <a:pt x="174696" y="256609"/>
                </a:cubicBezTo>
                <a:cubicBezTo>
                  <a:pt x="174696" y="245336"/>
                  <a:pt x="183835" y="236197"/>
                  <a:pt x="195109" y="236197"/>
                </a:cubicBezTo>
                <a:close/>
                <a:moveTo>
                  <a:pt x="146332" y="236197"/>
                </a:moveTo>
                <a:cubicBezTo>
                  <a:pt x="157606" y="236197"/>
                  <a:pt x="166745" y="245336"/>
                  <a:pt x="166745" y="256609"/>
                </a:cubicBezTo>
                <a:cubicBezTo>
                  <a:pt x="166745" y="267883"/>
                  <a:pt x="157606" y="277022"/>
                  <a:pt x="146332" y="277022"/>
                </a:cubicBezTo>
                <a:cubicBezTo>
                  <a:pt x="135058" y="277022"/>
                  <a:pt x="125919" y="267883"/>
                  <a:pt x="125919" y="256609"/>
                </a:cubicBezTo>
                <a:cubicBezTo>
                  <a:pt x="125919" y="245336"/>
                  <a:pt x="135058" y="236197"/>
                  <a:pt x="146332" y="236197"/>
                </a:cubicBezTo>
                <a:close/>
                <a:moveTo>
                  <a:pt x="97555" y="236197"/>
                </a:moveTo>
                <a:cubicBezTo>
                  <a:pt x="108829" y="236197"/>
                  <a:pt x="117968" y="245336"/>
                  <a:pt x="117968" y="256609"/>
                </a:cubicBezTo>
                <a:cubicBezTo>
                  <a:pt x="117968" y="267883"/>
                  <a:pt x="108829" y="277022"/>
                  <a:pt x="97555" y="277022"/>
                </a:cubicBezTo>
                <a:cubicBezTo>
                  <a:pt x="86281" y="277022"/>
                  <a:pt x="77142" y="267883"/>
                  <a:pt x="77142" y="256609"/>
                </a:cubicBezTo>
                <a:cubicBezTo>
                  <a:pt x="77142" y="245336"/>
                  <a:pt x="86281" y="236197"/>
                  <a:pt x="97555" y="236197"/>
                </a:cubicBezTo>
                <a:close/>
                <a:moveTo>
                  <a:pt x="48778" y="236197"/>
                </a:moveTo>
                <a:cubicBezTo>
                  <a:pt x="60052" y="236197"/>
                  <a:pt x="69191" y="245336"/>
                  <a:pt x="69191" y="256609"/>
                </a:cubicBezTo>
                <a:cubicBezTo>
                  <a:pt x="69191" y="267883"/>
                  <a:pt x="60052" y="277022"/>
                  <a:pt x="48778" y="277022"/>
                </a:cubicBezTo>
                <a:cubicBezTo>
                  <a:pt x="37504" y="277022"/>
                  <a:pt x="28365" y="267883"/>
                  <a:pt x="28365" y="256609"/>
                </a:cubicBezTo>
                <a:cubicBezTo>
                  <a:pt x="28365" y="245336"/>
                  <a:pt x="37504" y="236197"/>
                  <a:pt x="48778" y="236197"/>
                </a:cubicBezTo>
                <a:close/>
                <a:moveTo>
                  <a:pt x="2" y="236197"/>
                </a:moveTo>
                <a:cubicBezTo>
                  <a:pt x="11275" y="236197"/>
                  <a:pt x="20414" y="245336"/>
                  <a:pt x="20414" y="256609"/>
                </a:cubicBezTo>
                <a:cubicBezTo>
                  <a:pt x="20414" y="267883"/>
                  <a:pt x="11275" y="277022"/>
                  <a:pt x="2" y="277022"/>
                </a:cubicBezTo>
                <a:lnTo>
                  <a:pt x="0" y="277021"/>
                </a:lnTo>
                <a:lnTo>
                  <a:pt x="0" y="236198"/>
                </a:lnTo>
                <a:close/>
                <a:moveTo>
                  <a:pt x="975542" y="182110"/>
                </a:moveTo>
                <a:cubicBezTo>
                  <a:pt x="981179" y="182110"/>
                  <a:pt x="986282" y="184395"/>
                  <a:pt x="989976" y="188089"/>
                </a:cubicBezTo>
                <a:lnTo>
                  <a:pt x="992557" y="194320"/>
                </a:lnTo>
                <a:lnTo>
                  <a:pt x="990601" y="207139"/>
                </a:lnTo>
                <a:lnTo>
                  <a:pt x="987678" y="218507"/>
                </a:lnTo>
                <a:lnTo>
                  <a:pt x="983488" y="221332"/>
                </a:lnTo>
                <a:cubicBezTo>
                  <a:pt x="981046" y="222365"/>
                  <a:pt x="978360" y="222936"/>
                  <a:pt x="975542" y="222936"/>
                </a:cubicBezTo>
                <a:cubicBezTo>
                  <a:pt x="964268" y="222936"/>
                  <a:pt x="955129" y="213797"/>
                  <a:pt x="955129" y="202523"/>
                </a:cubicBezTo>
                <a:cubicBezTo>
                  <a:pt x="955129" y="191250"/>
                  <a:pt x="964268" y="182110"/>
                  <a:pt x="975542" y="182110"/>
                </a:cubicBezTo>
                <a:close/>
                <a:moveTo>
                  <a:pt x="926765" y="182110"/>
                </a:moveTo>
                <a:cubicBezTo>
                  <a:pt x="938039" y="182110"/>
                  <a:pt x="947178" y="191250"/>
                  <a:pt x="947178" y="202523"/>
                </a:cubicBezTo>
                <a:cubicBezTo>
                  <a:pt x="947178" y="213797"/>
                  <a:pt x="938039" y="222936"/>
                  <a:pt x="926765" y="222936"/>
                </a:cubicBezTo>
                <a:cubicBezTo>
                  <a:pt x="915491" y="222936"/>
                  <a:pt x="906352" y="213797"/>
                  <a:pt x="906352" y="202523"/>
                </a:cubicBezTo>
                <a:cubicBezTo>
                  <a:pt x="906352" y="191250"/>
                  <a:pt x="915491" y="182110"/>
                  <a:pt x="926765" y="182110"/>
                </a:cubicBezTo>
                <a:close/>
                <a:moveTo>
                  <a:pt x="877988" y="182110"/>
                </a:moveTo>
                <a:cubicBezTo>
                  <a:pt x="889262" y="182110"/>
                  <a:pt x="898401" y="191250"/>
                  <a:pt x="898401" y="202523"/>
                </a:cubicBezTo>
                <a:cubicBezTo>
                  <a:pt x="898401" y="213797"/>
                  <a:pt x="889262" y="222936"/>
                  <a:pt x="877988" y="222936"/>
                </a:cubicBezTo>
                <a:cubicBezTo>
                  <a:pt x="866714" y="222936"/>
                  <a:pt x="857575" y="213797"/>
                  <a:pt x="857575" y="202523"/>
                </a:cubicBezTo>
                <a:cubicBezTo>
                  <a:pt x="857575" y="191250"/>
                  <a:pt x="866714" y="182110"/>
                  <a:pt x="877988" y="182110"/>
                </a:cubicBezTo>
                <a:close/>
                <a:moveTo>
                  <a:pt x="829211" y="182110"/>
                </a:moveTo>
                <a:cubicBezTo>
                  <a:pt x="840485" y="182110"/>
                  <a:pt x="849624" y="191250"/>
                  <a:pt x="849624" y="202523"/>
                </a:cubicBezTo>
                <a:cubicBezTo>
                  <a:pt x="849624" y="213797"/>
                  <a:pt x="840485" y="222936"/>
                  <a:pt x="829211" y="222936"/>
                </a:cubicBezTo>
                <a:cubicBezTo>
                  <a:pt x="817937" y="222936"/>
                  <a:pt x="808798" y="213797"/>
                  <a:pt x="808798" y="202523"/>
                </a:cubicBezTo>
                <a:cubicBezTo>
                  <a:pt x="808798" y="191250"/>
                  <a:pt x="817937" y="182110"/>
                  <a:pt x="829211" y="182110"/>
                </a:cubicBezTo>
                <a:close/>
                <a:moveTo>
                  <a:pt x="780434" y="182110"/>
                </a:moveTo>
                <a:cubicBezTo>
                  <a:pt x="791708" y="182110"/>
                  <a:pt x="800847" y="191250"/>
                  <a:pt x="800847" y="202523"/>
                </a:cubicBezTo>
                <a:cubicBezTo>
                  <a:pt x="800847" y="213797"/>
                  <a:pt x="791708" y="222936"/>
                  <a:pt x="780434" y="222936"/>
                </a:cubicBezTo>
                <a:cubicBezTo>
                  <a:pt x="769160" y="222936"/>
                  <a:pt x="760021" y="213797"/>
                  <a:pt x="760021" y="202523"/>
                </a:cubicBezTo>
                <a:cubicBezTo>
                  <a:pt x="760021" y="191250"/>
                  <a:pt x="769160" y="182110"/>
                  <a:pt x="780434" y="182110"/>
                </a:cubicBezTo>
                <a:close/>
                <a:moveTo>
                  <a:pt x="731657" y="182110"/>
                </a:moveTo>
                <a:cubicBezTo>
                  <a:pt x="742931" y="182110"/>
                  <a:pt x="752070" y="191250"/>
                  <a:pt x="752070" y="202523"/>
                </a:cubicBezTo>
                <a:cubicBezTo>
                  <a:pt x="752070" y="213797"/>
                  <a:pt x="742931" y="222936"/>
                  <a:pt x="731657" y="222936"/>
                </a:cubicBezTo>
                <a:cubicBezTo>
                  <a:pt x="720383" y="222936"/>
                  <a:pt x="711244" y="213797"/>
                  <a:pt x="711244" y="202523"/>
                </a:cubicBezTo>
                <a:cubicBezTo>
                  <a:pt x="711244" y="191250"/>
                  <a:pt x="720383" y="182110"/>
                  <a:pt x="731657" y="182110"/>
                </a:cubicBezTo>
                <a:close/>
                <a:moveTo>
                  <a:pt x="682880" y="182110"/>
                </a:moveTo>
                <a:cubicBezTo>
                  <a:pt x="694153" y="182110"/>
                  <a:pt x="703293" y="191250"/>
                  <a:pt x="703293" y="202523"/>
                </a:cubicBezTo>
                <a:cubicBezTo>
                  <a:pt x="703293" y="213797"/>
                  <a:pt x="694153" y="222936"/>
                  <a:pt x="682880" y="222936"/>
                </a:cubicBezTo>
                <a:cubicBezTo>
                  <a:pt x="671606" y="222936"/>
                  <a:pt x="662467" y="213797"/>
                  <a:pt x="662467" y="202523"/>
                </a:cubicBezTo>
                <a:cubicBezTo>
                  <a:pt x="662467" y="191250"/>
                  <a:pt x="671606" y="182110"/>
                  <a:pt x="682880" y="182110"/>
                </a:cubicBezTo>
                <a:close/>
                <a:moveTo>
                  <a:pt x="634103" y="182110"/>
                </a:moveTo>
                <a:cubicBezTo>
                  <a:pt x="645377" y="182110"/>
                  <a:pt x="654516" y="191250"/>
                  <a:pt x="654516" y="202523"/>
                </a:cubicBezTo>
                <a:cubicBezTo>
                  <a:pt x="654516" y="213797"/>
                  <a:pt x="645377" y="222936"/>
                  <a:pt x="634103" y="222936"/>
                </a:cubicBezTo>
                <a:cubicBezTo>
                  <a:pt x="622829" y="222936"/>
                  <a:pt x="613690" y="213797"/>
                  <a:pt x="613690" y="202523"/>
                </a:cubicBezTo>
                <a:cubicBezTo>
                  <a:pt x="613690" y="191250"/>
                  <a:pt x="622829" y="182110"/>
                  <a:pt x="634103" y="182110"/>
                </a:cubicBezTo>
                <a:close/>
                <a:moveTo>
                  <a:pt x="585326" y="182110"/>
                </a:moveTo>
                <a:cubicBezTo>
                  <a:pt x="596599" y="182110"/>
                  <a:pt x="605738" y="191250"/>
                  <a:pt x="605738" y="202523"/>
                </a:cubicBezTo>
                <a:cubicBezTo>
                  <a:pt x="605738" y="213797"/>
                  <a:pt x="596599" y="222936"/>
                  <a:pt x="585326" y="222936"/>
                </a:cubicBezTo>
                <a:cubicBezTo>
                  <a:pt x="574052" y="222936"/>
                  <a:pt x="564913" y="213797"/>
                  <a:pt x="564913" y="202523"/>
                </a:cubicBezTo>
                <a:cubicBezTo>
                  <a:pt x="564913" y="191250"/>
                  <a:pt x="574052" y="182110"/>
                  <a:pt x="585326" y="182110"/>
                </a:cubicBezTo>
                <a:close/>
                <a:moveTo>
                  <a:pt x="536549" y="182110"/>
                </a:moveTo>
                <a:cubicBezTo>
                  <a:pt x="547822" y="182110"/>
                  <a:pt x="556961" y="191250"/>
                  <a:pt x="556961" y="202523"/>
                </a:cubicBezTo>
                <a:cubicBezTo>
                  <a:pt x="556961" y="213797"/>
                  <a:pt x="547822" y="222936"/>
                  <a:pt x="536549" y="222936"/>
                </a:cubicBezTo>
                <a:cubicBezTo>
                  <a:pt x="525275" y="222936"/>
                  <a:pt x="516136" y="213797"/>
                  <a:pt x="516136" y="202523"/>
                </a:cubicBezTo>
                <a:cubicBezTo>
                  <a:pt x="516136" y="191250"/>
                  <a:pt x="525275" y="182110"/>
                  <a:pt x="536549" y="182110"/>
                </a:cubicBezTo>
                <a:close/>
                <a:moveTo>
                  <a:pt x="487772" y="182110"/>
                </a:moveTo>
                <a:cubicBezTo>
                  <a:pt x="499045" y="182110"/>
                  <a:pt x="508184" y="191250"/>
                  <a:pt x="508184" y="202523"/>
                </a:cubicBezTo>
                <a:cubicBezTo>
                  <a:pt x="508184" y="213797"/>
                  <a:pt x="499045" y="222936"/>
                  <a:pt x="487772" y="222936"/>
                </a:cubicBezTo>
                <a:cubicBezTo>
                  <a:pt x="476498" y="222936"/>
                  <a:pt x="467359" y="213797"/>
                  <a:pt x="467359" y="202523"/>
                </a:cubicBezTo>
                <a:cubicBezTo>
                  <a:pt x="467359" y="191250"/>
                  <a:pt x="476498" y="182110"/>
                  <a:pt x="487772" y="182110"/>
                </a:cubicBezTo>
                <a:close/>
                <a:moveTo>
                  <a:pt x="438994" y="182110"/>
                </a:moveTo>
                <a:cubicBezTo>
                  <a:pt x="450268" y="182110"/>
                  <a:pt x="459407" y="191250"/>
                  <a:pt x="459407" y="202523"/>
                </a:cubicBezTo>
                <a:cubicBezTo>
                  <a:pt x="459407" y="213797"/>
                  <a:pt x="450268" y="222936"/>
                  <a:pt x="438994" y="222936"/>
                </a:cubicBezTo>
                <a:cubicBezTo>
                  <a:pt x="427721" y="222936"/>
                  <a:pt x="418582" y="213797"/>
                  <a:pt x="418582" y="202523"/>
                </a:cubicBezTo>
                <a:cubicBezTo>
                  <a:pt x="418582" y="191250"/>
                  <a:pt x="427721" y="182110"/>
                  <a:pt x="438994" y="182110"/>
                </a:cubicBezTo>
                <a:close/>
                <a:moveTo>
                  <a:pt x="390217" y="182110"/>
                </a:moveTo>
                <a:cubicBezTo>
                  <a:pt x="401491" y="182110"/>
                  <a:pt x="410630" y="191250"/>
                  <a:pt x="410630" y="202523"/>
                </a:cubicBezTo>
                <a:cubicBezTo>
                  <a:pt x="410630" y="213797"/>
                  <a:pt x="401491" y="222936"/>
                  <a:pt x="390217" y="222936"/>
                </a:cubicBezTo>
                <a:cubicBezTo>
                  <a:pt x="378944" y="222936"/>
                  <a:pt x="369805" y="213797"/>
                  <a:pt x="369805" y="202523"/>
                </a:cubicBezTo>
                <a:cubicBezTo>
                  <a:pt x="369805" y="191250"/>
                  <a:pt x="378944" y="182110"/>
                  <a:pt x="390217" y="182110"/>
                </a:cubicBezTo>
                <a:close/>
                <a:moveTo>
                  <a:pt x="341440" y="182110"/>
                </a:moveTo>
                <a:cubicBezTo>
                  <a:pt x="352714" y="182110"/>
                  <a:pt x="361853" y="191250"/>
                  <a:pt x="361853" y="202523"/>
                </a:cubicBezTo>
                <a:cubicBezTo>
                  <a:pt x="361853" y="213797"/>
                  <a:pt x="352714" y="222936"/>
                  <a:pt x="341440" y="222936"/>
                </a:cubicBezTo>
                <a:cubicBezTo>
                  <a:pt x="330166" y="222936"/>
                  <a:pt x="321028" y="213797"/>
                  <a:pt x="321028" y="202523"/>
                </a:cubicBezTo>
                <a:cubicBezTo>
                  <a:pt x="321028" y="191250"/>
                  <a:pt x="330166" y="182110"/>
                  <a:pt x="341440" y="182110"/>
                </a:cubicBezTo>
                <a:close/>
                <a:moveTo>
                  <a:pt x="292663" y="182110"/>
                </a:moveTo>
                <a:cubicBezTo>
                  <a:pt x="303937" y="182110"/>
                  <a:pt x="313076" y="191250"/>
                  <a:pt x="313076" y="202523"/>
                </a:cubicBezTo>
                <a:cubicBezTo>
                  <a:pt x="313076" y="213797"/>
                  <a:pt x="303937" y="222936"/>
                  <a:pt x="292663" y="222936"/>
                </a:cubicBezTo>
                <a:cubicBezTo>
                  <a:pt x="281389" y="222936"/>
                  <a:pt x="272251" y="213797"/>
                  <a:pt x="272251" y="202523"/>
                </a:cubicBezTo>
                <a:cubicBezTo>
                  <a:pt x="272251" y="191250"/>
                  <a:pt x="281389" y="182110"/>
                  <a:pt x="292663" y="182110"/>
                </a:cubicBezTo>
                <a:close/>
                <a:moveTo>
                  <a:pt x="243886" y="182110"/>
                </a:moveTo>
                <a:cubicBezTo>
                  <a:pt x="255160" y="182110"/>
                  <a:pt x="264299" y="191250"/>
                  <a:pt x="264299" y="202523"/>
                </a:cubicBezTo>
                <a:cubicBezTo>
                  <a:pt x="264299" y="213797"/>
                  <a:pt x="255160" y="222936"/>
                  <a:pt x="243886" y="222936"/>
                </a:cubicBezTo>
                <a:cubicBezTo>
                  <a:pt x="232612" y="222936"/>
                  <a:pt x="223473" y="213797"/>
                  <a:pt x="223473" y="202523"/>
                </a:cubicBezTo>
                <a:cubicBezTo>
                  <a:pt x="223473" y="191250"/>
                  <a:pt x="232612" y="182110"/>
                  <a:pt x="243886" y="182110"/>
                </a:cubicBezTo>
                <a:close/>
                <a:moveTo>
                  <a:pt x="195109" y="182110"/>
                </a:moveTo>
                <a:cubicBezTo>
                  <a:pt x="206383" y="182110"/>
                  <a:pt x="215522" y="191250"/>
                  <a:pt x="215522" y="202523"/>
                </a:cubicBezTo>
                <a:cubicBezTo>
                  <a:pt x="215522" y="213797"/>
                  <a:pt x="206383" y="222936"/>
                  <a:pt x="195109" y="222936"/>
                </a:cubicBezTo>
                <a:cubicBezTo>
                  <a:pt x="183835" y="222936"/>
                  <a:pt x="174696" y="213797"/>
                  <a:pt x="174696" y="202523"/>
                </a:cubicBezTo>
                <a:cubicBezTo>
                  <a:pt x="174696" y="191250"/>
                  <a:pt x="183835" y="182110"/>
                  <a:pt x="195109" y="182110"/>
                </a:cubicBezTo>
                <a:close/>
                <a:moveTo>
                  <a:pt x="146332" y="182110"/>
                </a:moveTo>
                <a:cubicBezTo>
                  <a:pt x="157606" y="182110"/>
                  <a:pt x="166745" y="191250"/>
                  <a:pt x="166745" y="202523"/>
                </a:cubicBezTo>
                <a:cubicBezTo>
                  <a:pt x="166745" y="213797"/>
                  <a:pt x="157606" y="222936"/>
                  <a:pt x="146332" y="222936"/>
                </a:cubicBezTo>
                <a:cubicBezTo>
                  <a:pt x="135058" y="222936"/>
                  <a:pt x="125919" y="213797"/>
                  <a:pt x="125919" y="202523"/>
                </a:cubicBezTo>
                <a:cubicBezTo>
                  <a:pt x="125919" y="191250"/>
                  <a:pt x="135058" y="182110"/>
                  <a:pt x="146332" y="182110"/>
                </a:cubicBezTo>
                <a:close/>
                <a:moveTo>
                  <a:pt x="97555" y="182110"/>
                </a:moveTo>
                <a:cubicBezTo>
                  <a:pt x="108829" y="182110"/>
                  <a:pt x="117968" y="191250"/>
                  <a:pt x="117968" y="202523"/>
                </a:cubicBezTo>
                <a:cubicBezTo>
                  <a:pt x="117968" y="213797"/>
                  <a:pt x="108829" y="222936"/>
                  <a:pt x="97555" y="222936"/>
                </a:cubicBezTo>
                <a:cubicBezTo>
                  <a:pt x="86281" y="222936"/>
                  <a:pt x="77142" y="213797"/>
                  <a:pt x="77142" y="202523"/>
                </a:cubicBezTo>
                <a:cubicBezTo>
                  <a:pt x="77142" y="191250"/>
                  <a:pt x="86281" y="182110"/>
                  <a:pt x="97555" y="182110"/>
                </a:cubicBezTo>
                <a:close/>
                <a:moveTo>
                  <a:pt x="48778" y="182110"/>
                </a:moveTo>
                <a:cubicBezTo>
                  <a:pt x="60052" y="182110"/>
                  <a:pt x="69191" y="191250"/>
                  <a:pt x="69191" y="202523"/>
                </a:cubicBezTo>
                <a:cubicBezTo>
                  <a:pt x="69191" y="213797"/>
                  <a:pt x="60052" y="222936"/>
                  <a:pt x="48778" y="222936"/>
                </a:cubicBezTo>
                <a:cubicBezTo>
                  <a:pt x="37504" y="222936"/>
                  <a:pt x="28365" y="213797"/>
                  <a:pt x="28365" y="202523"/>
                </a:cubicBezTo>
                <a:cubicBezTo>
                  <a:pt x="28365" y="191250"/>
                  <a:pt x="37504" y="182110"/>
                  <a:pt x="48778" y="182110"/>
                </a:cubicBezTo>
                <a:close/>
                <a:moveTo>
                  <a:pt x="2" y="182110"/>
                </a:moveTo>
                <a:cubicBezTo>
                  <a:pt x="11275" y="182110"/>
                  <a:pt x="20414" y="191250"/>
                  <a:pt x="20414" y="202523"/>
                </a:cubicBezTo>
                <a:cubicBezTo>
                  <a:pt x="20414" y="213797"/>
                  <a:pt x="11275" y="222936"/>
                  <a:pt x="2" y="222936"/>
                </a:cubicBezTo>
                <a:lnTo>
                  <a:pt x="0" y="222935"/>
                </a:lnTo>
                <a:lnTo>
                  <a:pt x="0" y="182111"/>
                </a:lnTo>
                <a:close/>
                <a:moveTo>
                  <a:pt x="975542" y="128024"/>
                </a:moveTo>
                <a:cubicBezTo>
                  <a:pt x="986816" y="128024"/>
                  <a:pt x="995955" y="137163"/>
                  <a:pt x="995955" y="148437"/>
                </a:cubicBezTo>
                <a:cubicBezTo>
                  <a:pt x="995955" y="159711"/>
                  <a:pt x="986816" y="168850"/>
                  <a:pt x="975542" y="168850"/>
                </a:cubicBezTo>
                <a:cubicBezTo>
                  <a:pt x="964268" y="168850"/>
                  <a:pt x="955129" y="159711"/>
                  <a:pt x="955129" y="148437"/>
                </a:cubicBezTo>
                <a:cubicBezTo>
                  <a:pt x="955129" y="137163"/>
                  <a:pt x="964268" y="128024"/>
                  <a:pt x="975542" y="128024"/>
                </a:cubicBezTo>
                <a:close/>
                <a:moveTo>
                  <a:pt x="926765" y="128024"/>
                </a:moveTo>
                <a:cubicBezTo>
                  <a:pt x="938039" y="128024"/>
                  <a:pt x="947178" y="137163"/>
                  <a:pt x="947178" y="148437"/>
                </a:cubicBezTo>
                <a:cubicBezTo>
                  <a:pt x="947178" y="159711"/>
                  <a:pt x="938039" y="168850"/>
                  <a:pt x="926765" y="168850"/>
                </a:cubicBezTo>
                <a:cubicBezTo>
                  <a:pt x="915491" y="168850"/>
                  <a:pt x="906352" y="159711"/>
                  <a:pt x="906352" y="148437"/>
                </a:cubicBezTo>
                <a:cubicBezTo>
                  <a:pt x="906352" y="137163"/>
                  <a:pt x="915491" y="128024"/>
                  <a:pt x="926765" y="128024"/>
                </a:cubicBezTo>
                <a:close/>
                <a:moveTo>
                  <a:pt x="877988" y="128024"/>
                </a:moveTo>
                <a:cubicBezTo>
                  <a:pt x="889262" y="128024"/>
                  <a:pt x="898401" y="137163"/>
                  <a:pt x="898401" y="148437"/>
                </a:cubicBezTo>
                <a:cubicBezTo>
                  <a:pt x="898401" y="159711"/>
                  <a:pt x="889262" y="168850"/>
                  <a:pt x="877988" y="168850"/>
                </a:cubicBezTo>
                <a:cubicBezTo>
                  <a:pt x="866714" y="168850"/>
                  <a:pt x="857575" y="159711"/>
                  <a:pt x="857575" y="148437"/>
                </a:cubicBezTo>
                <a:cubicBezTo>
                  <a:pt x="857575" y="137163"/>
                  <a:pt x="866714" y="128024"/>
                  <a:pt x="877988" y="128024"/>
                </a:cubicBezTo>
                <a:close/>
                <a:moveTo>
                  <a:pt x="829211" y="128024"/>
                </a:moveTo>
                <a:cubicBezTo>
                  <a:pt x="840485" y="128024"/>
                  <a:pt x="849624" y="137163"/>
                  <a:pt x="849624" y="148437"/>
                </a:cubicBezTo>
                <a:cubicBezTo>
                  <a:pt x="849624" y="159711"/>
                  <a:pt x="840485" y="168850"/>
                  <a:pt x="829211" y="168850"/>
                </a:cubicBezTo>
                <a:cubicBezTo>
                  <a:pt x="817937" y="168850"/>
                  <a:pt x="808798" y="159711"/>
                  <a:pt x="808798" y="148437"/>
                </a:cubicBezTo>
                <a:cubicBezTo>
                  <a:pt x="808798" y="137163"/>
                  <a:pt x="817937" y="128024"/>
                  <a:pt x="829211" y="128024"/>
                </a:cubicBezTo>
                <a:close/>
                <a:moveTo>
                  <a:pt x="780434" y="128024"/>
                </a:moveTo>
                <a:cubicBezTo>
                  <a:pt x="791708" y="128024"/>
                  <a:pt x="800847" y="137163"/>
                  <a:pt x="800847" y="148437"/>
                </a:cubicBezTo>
                <a:cubicBezTo>
                  <a:pt x="800847" y="159711"/>
                  <a:pt x="791708" y="168850"/>
                  <a:pt x="780434" y="168850"/>
                </a:cubicBezTo>
                <a:cubicBezTo>
                  <a:pt x="769160" y="168850"/>
                  <a:pt x="760021" y="159711"/>
                  <a:pt x="760021" y="148437"/>
                </a:cubicBezTo>
                <a:cubicBezTo>
                  <a:pt x="760021" y="137163"/>
                  <a:pt x="769160" y="128024"/>
                  <a:pt x="780434" y="128024"/>
                </a:cubicBezTo>
                <a:close/>
                <a:moveTo>
                  <a:pt x="731657" y="128024"/>
                </a:moveTo>
                <a:cubicBezTo>
                  <a:pt x="742931" y="128024"/>
                  <a:pt x="752070" y="137163"/>
                  <a:pt x="752070" y="148437"/>
                </a:cubicBezTo>
                <a:cubicBezTo>
                  <a:pt x="752070" y="159711"/>
                  <a:pt x="742931" y="168850"/>
                  <a:pt x="731657" y="168850"/>
                </a:cubicBezTo>
                <a:cubicBezTo>
                  <a:pt x="720383" y="168850"/>
                  <a:pt x="711244" y="159711"/>
                  <a:pt x="711244" y="148437"/>
                </a:cubicBezTo>
                <a:cubicBezTo>
                  <a:pt x="711244" y="137163"/>
                  <a:pt x="720383" y="128024"/>
                  <a:pt x="731657" y="128024"/>
                </a:cubicBezTo>
                <a:close/>
                <a:moveTo>
                  <a:pt x="682880" y="128024"/>
                </a:moveTo>
                <a:cubicBezTo>
                  <a:pt x="694153" y="128024"/>
                  <a:pt x="703293" y="137163"/>
                  <a:pt x="703293" y="148437"/>
                </a:cubicBezTo>
                <a:cubicBezTo>
                  <a:pt x="703293" y="159711"/>
                  <a:pt x="694153" y="168850"/>
                  <a:pt x="682880" y="168850"/>
                </a:cubicBezTo>
                <a:cubicBezTo>
                  <a:pt x="671606" y="168850"/>
                  <a:pt x="662467" y="159711"/>
                  <a:pt x="662467" y="148437"/>
                </a:cubicBezTo>
                <a:cubicBezTo>
                  <a:pt x="662467" y="137163"/>
                  <a:pt x="671606" y="128024"/>
                  <a:pt x="682880" y="128024"/>
                </a:cubicBezTo>
                <a:close/>
                <a:moveTo>
                  <a:pt x="634103" y="128024"/>
                </a:moveTo>
                <a:cubicBezTo>
                  <a:pt x="645377" y="128024"/>
                  <a:pt x="654516" y="137163"/>
                  <a:pt x="654516" y="148437"/>
                </a:cubicBezTo>
                <a:cubicBezTo>
                  <a:pt x="654516" y="159711"/>
                  <a:pt x="645377" y="168850"/>
                  <a:pt x="634103" y="168850"/>
                </a:cubicBezTo>
                <a:cubicBezTo>
                  <a:pt x="622829" y="168850"/>
                  <a:pt x="613690" y="159711"/>
                  <a:pt x="613690" y="148437"/>
                </a:cubicBezTo>
                <a:cubicBezTo>
                  <a:pt x="613690" y="137163"/>
                  <a:pt x="622829" y="128024"/>
                  <a:pt x="634103" y="128024"/>
                </a:cubicBezTo>
                <a:close/>
                <a:moveTo>
                  <a:pt x="585326" y="128024"/>
                </a:moveTo>
                <a:cubicBezTo>
                  <a:pt x="596599" y="128024"/>
                  <a:pt x="605738" y="137163"/>
                  <a:pt x="605738" y="148437"/>
                </a:cubicBezTo>
                <a:cubicBezTo>
                  <a:pt x="605738" y="159711"/>
                  <a:pt x="596599" y="168850"/>
                  <a:pt x="585326" y="168850"/>
                </a:cubicBezTo>
                <a:cubicBezTo>
                  <a:pt x="574052" y="168850"/>
                  <a:pt x="564913" y="159711"/>
                  <a:pt x="564913" y="148437"/>
                </a:cubicBezTo>
                <a:cubicBezTo>
                  <a:pt x="564913" y="137163"/>
                  <a:pt x="574052" y="128024"/>
                  <a:pt x="585326" y="128024"/>
                </a:cubicBezTo>
                <a:close/>
                <a:moveTo>
                  <a:pt x="536549" y="128024"/>
                </a:moveTo>
                <a:cubicBezTo>
                  <a:pt x="547822" y="128024"/>
                  <a:pt x="556961" y="137163"/>
                  <a:pt x="556961" y="148437"/>
                </a:cubicBezTo>
                <a:cubicBezTo>
                  <a:pt x="556961" y="159711"/>
                  <a:pt x="547822" y="168850"/>
                  <a:pt x="536549" y="168850"/>
                </a:cubicBezTo>
                <a:cubicBezTo>
                  <a:pt x="525275" y="168850"/>
                  <a:pt x="516136" y="159711"/>
                  <a:pt x="516136" y="148437"/>
                </a:cubicBezTo>
                <a:cubicBezTo>
                  <a:pt x="516136" y="137163"/>
                  <a:pt x="525275" y="128024"/>
                  <a:pt x="536549" y="128024"/>
                </a:cubicBezTo>
                <a:close/>
                <a:moveTo>
                  <a:pt x="487772" y="128024"/>
                </a:moveTo>
                <a:cubicBezTo>
                  <a:pt x="499045" y="128024"/>
                  <a:pt x="508184" y="137163"/>
                  <a:pt x="508184" y="148437"/>
                </a:cubicBezTo>
                <a:cubicBezTo>
                  <a:pt x="508184" y="159711"/>
                  <a:pt x="499045" y="168850"/>
                  <a:pt x="487772" y="168850"/>
                </a:cubicBezTo>
                <a:cubicBezTo>
                  <a:pt x="476498" y="168850"/>
                  <a:pt x="467359" y="159711"/>
                  <a:pt x="467359" y="148437"/>
                </a:cubicBezTo>
                <a:cubicBezTo>
                  <a:pt x="467359" y="137163"/>
                  <a:pt x="476498" y="128024"/>
                  <a:pt x="487772" y="128024"/>
                </a:cubicBezTo>
                <a:close/>
                <a:moveTo>
                  <a:pt x="438994" y="128024"/>
                </a:moveTo>
                <a:cubicBezTo>
                  <a:pt x="450268" y="128024"/>
                  <a:pt x="459407" y="137163"/>
                  <a:pt x="459407" y="148437"/>
                </a:cubicBezTo>
                <a:cubicBezTo>
                  <a:pt x="459407" y="159711"/>
                  <a:pt x="450268" y="168850"/>
                  <a:pt x="438994" y="168850"/>
                </a:cubicBezTo>
                <a:cubicBezTo>
                  <a:pt x="427721" y="168850"/>
                  <a:pt x="418582" y="159711"/>
                  <a:pt x="418582" y="148437"/>
                </a:cubicBezTo>
                <a:cubicBezTo>
                  <a:pt x="418582" y="137163"/>
                  <a:pt x="427721" y="128024"/>
                  <a:pt x="438994" y="128024"/>
                </a:cubicBezTo>
                <a:close/>
                <a:moveTo>
                  <a:pt x="390217" y="128024"/>
                </a:moveTo>
                <a:cubicBezTo>
                  <a:pt x="401491" y="128024"/>
                  <a:pt x="410630" y="137163"/>
                  <a:pt x="410630" y="148437"/>
                </a:cubicBezTo>
                <a:cubicBezTo>
                  <a:pt x="410630" y="159711"/>
                  <a:pt x="401491" y="168850"/>
                  <a:pt x="390217" y="168850"/>
                </a:cubicBezTo>
                <a:cubicBezTo>
                  <a:pt x="378944" y="168850"/>
                  <a:pt x="369805" y="159711"/>
                  <a:pt x="369805" y="148437"/>
                </a:cubicBezTo>
                <a:cubicBezTo>
                  <a:pt x="369805" y="137163"/>
                  <a:pt x="378944" y="128024"/>
                  <a:pt x="390217" y="128024"/>
                </a:cubicBezTo>
                <a:close/>
                <a:moveTo>
                  <a:pt x="341440" y="128024"/>
                </a:moveTo>
                <a:cubicBezTo>
                  <a:pt x="352714" y="128024"/>
                  <a:pt x="361853" y="137163"/>
                  <a:pt x="361853" y="148437"/>
                </a:cubicBezTo>
                <a:cubicBezTo>
                  <a:pt x="361853" y="159711"/>
                  <a:pt x="352714" y="168850"/>
                  <a:pt x="341440" y="168850"/>
                </a:cubicBezTo>
                <a:cubicBezTo>
                  <a:pt x="330166" y="168850"/>
                  <a:pt x="321028" y="159711"/>
                  <a:pt x="321028" y="148437"/>
                </a:cubicBezTo>
                <a:cubicBezTo>
                  <a:pt x="321028" y="137163"/>
                  <a:pt x="330166" y="128024"/>
                  <a:pt x="341440" y="128024"/>
                </a:cubicBezTo>
                <a:close/>
                <a:moveTo>
                  <a:pt x="292663" y="128024"/>
                </a:moveTo>
                <a:cubicBezTo>
                  <a:pt x="303937" y="128024"/>
                  <a:pt x="313076" y="137163"/>
                  <a:pt x="313076" y="148437"/>
                </a:cubicBezTo>
                <a:cubicBezTo>
                  <a:pt x="313076" y="159711"/>
                  <a:pt x="303937" y="168850"/>
                  <a:pt x="292663" y="168850"/>
                </a:cubicBezTo>
                <a:cubicBezTo>
                  <a:pt x="281389" y="168850"/>
                  <a:pt x="272251" y="159711"/>
                  <a:pt x="272251" y="148437"/>
                </a:cubicBezTo>
                <a:cubicBezTo>
                  <a:pt x="272251" y="137163"/>
                  <a:pt x="281389" y="128024"/>
                  <a:pt x="292663" y="128024"/>
                </a:cubicBezTo>
                <a:close/>
                <a:moveTo>
                  <a:pt x="243886" y="128024"/>
                </a:moveTo>
                <a:cubicBezTo>
                  <a:pt x="255160" y="128024"/>
                  <a:pt x="264299" y="137163"/>
                  <a:pt x="264299" y="148437"/>
                </a:cubicBezTo>
                <a:cubicBezTo>
                  <a:pt x="264299" y="159711"/>
                  <a:pt x="255160" y="168850"/>
                  <a:pt x="243886" y="168850"/>
                </a:cubicBezTo>
                <a:cubicBezTo>
                  <a:pt x="232612" y="168850"/>
                  <a:pt x="223473" y="159711"/>
                  <a:pt x="223473" y="148437"/>
                </a:cubicBezTo>
                <a:cubicBezTo>
                  <a:pt x="223473" y="137163"/>
                  <a:pt x="232612" y="128024"/>
                  <a:pt x="243886" y="128024"/>
                </a:cubicBezTo>
                <a:close/>
                <a:moveTo>
                  <a:pt x="195109" y="128024"/>
                </a:moveTo>
                <a:cubicBezTo>
                  <a:pt x="206383" y="128024"/>
                  <a:pt x="215522" y="137163"/>
                  <a:pt x="215522" y="148437"/>
                </a:cubicBezTo>
                <a:cubicBezTo>
                  <a:pt x="215522" y="159711"/>
                  <a:pt x="206383" y="168850"/>
                  <a:pt x="195109" y="168850"/>
                </a:cubicBezTo>
                <a:cubicBezTo>
                  <a:pt x="183835" y="168850"/>
                  <a:pt x="174696" y="159711"/>
                  <a:pt x="174696" y="148437"/>
                </a:cubicBezTo>
                <a:cubicBezTo>
                  <a:pt x="174696" y="137163"/>
                  <a:pt x="183835" y="128024"/>
                  <a:pt x="195109" y="128024"/>
                </a:cubicBezTo>
                <a:close/>
                <a:moveTo>
                  <a:pt x="146332" y="128024"/>
                </a:moveTo>
                <a:cubicBezTo>
                  <a:pt x="157606" y="128024"/>
                  <a:pt x="166745" y="137163"/>
                  <a:pt x="166745" y="148437"/>
                </a:cubicBezTo>
                <a:cubicBezTo>
                  <a:pt x="166745" y="159711"/>
                  <a:pt x="157606" y="168850"/>
                  <a:pt x="146332" y="168850"/>
                </a:cubicBezTo>
                <a:cubicBezTo>
                  <a:pt x="135058" y="168850"/>
                  <a:pt x="125919" y="159711"/>
                  <a:pt x="125919" y="148437"/>
                </a:cubicBezTo>
                <a:cubicBezTo>
                  <a:pt x="125919" y="137163"/>
                  <a:pt x="135058" y="128024"/>
                  <a:pt x="146332" y="128024"/>
                </a:cubicBezTo>
                <a:close/>
                <a:moveTo>
                  <a:pt x="97555" y="128024"/>
                </a:moveTo>
                <a:cubicBezTo>
                  <a:pt x="108829" y="128024"/>
                  <a:pt x="117968" y="137163"/>
                  <a:pt x="117968" y="148437"/>
                </a:cubicBezTo>
                <a:cubicBezTo>
                  <a:pt x="117968" y="159711"/>
                  <a:pt x="108829" y="168850"/>
                  <a:pt x="97555" y="168850"/>
                </a:cubicBezTo>
                <a:cubicBezTo>
                  <a:pt x="86281" y="168850"/>
                  <a:pt x="77142" y="159711"/>
                  <a:pt x="77142" y="148437"/>
                </a:cubicBezTo>
                <a:cubicBezTo>
                  <a:pt x="77142" y="137163"/>
                  <a:pt x="86281" y="128024"/>
                  <a:pt x="97555" y="128024"/>
                </a:cubicBezTo>
                <a:close/>
                <a:moveTo>
                  <a:pt x="48778" y="128024"/>
                </a:moveTo>
                <a:cubicBezTo>
                  <a:pt x="60052" y="128024"/>
                  <a:pt x="69191" y="137163"/>
                  <a:pt x="69191" y="148437"/>
                </a:cubicBezTo>
                <a:cubicBezTo>
                  <a:pt x="69191" y="159711"/>
                  <a:pt x="60052" y="168850"/>
                  <a:pt x="48778" y="168850"/>
                </a:cubicBezTo>
                <a:cubicBezTo>
                  <a:pt x="37504" y="168850"/>
                  <a:pt x="28365" y="159711"/>
                  <a:pt x="28365" y="148437"/>
                </a:cubicBezTo>
                <a:cubicBezTo>
                  <a:pt x="28365" y="137163"/>
                  <a:pt x="37504" y="128024"/>
                  <a:pt x="48778" y="128024"/>
                </a:cubicBezTo>
                <a:close/>
                <a:moveTo>
                  <a:pt x="2" y="128024"/>
                </a:moveTo>
                <a:cubicBezTo>
                  <a:pt x="11275" y="128024"/>
                  <a:pt x="20414" y="137163"/>
                  <a:pt x="20414" y="148437"/>
                </a:cubicBezTo>
                <a:cubicBezTo>
                  <a:pt x="20414" y="159711"/>
                  <a:pt x="11275" y="168850"/>
                  <a:pt x="2" y="168850"/>
                </a:cubicBezTo>
                <a:lnTo>
                  <a:pt x="0" y="168849"/>
                </a:lnTo>
                <a:lnTo>
                  <a:pt x="0" y="128025"/>
                </a:lnTo>
                <a:close/>
                <a:moveTo>
                  <a:pt x="1006915" y="87087"/>
                </a:moveTo>
                <a:lnTo>
                  <a:pt x="1006262" y="100037"/>
                </a:lnTo>
                <a:lnTo>
                  <a:pt x="1003906" y="94351"/>
                </a:lnTo>
                <a:close/>
                <a:moveTo>
                  <a:pt x="975542" y="73938"/>
                </a:moveTo>
                <a:cubicBezTo>
                  <a:pt x="986816" y="73938"/>
                  <a:pt x="995955" y="83077"/>
                  <a:pt x="995955" y="94351"/>
                </a:cubicBezTo>
                <a:cubicBezTo>
                  <a:pt x="995955" y="105625"/>
                  <a:pt x="986816" y="114764"/>
                  <a:pt x="975542" y="114764"/>
                </a:cubicBezTo>
                <a:cubicBezTo>
                  <a:pt x="964268" y="114764"/>
                  <a:pt x="955129" y="105625"/>
                  <a:pt x="955129" y="94351"/>
                </a:cubicBezTo>
                <a:cubicBezTo>
                  <a:pt x="955129" y="83077"/>
                  <a:pt x="964268" y="73938"/>
                  <a:pt x="975542" y="73938"/>
                </a:cubicBezTo>
                <a:close/>
                <a:moveTo>
                  <a:pt x="926765" y="73938"/>
                </a:moveTo>
                <a:cubicBezTo>
                  <a:pt x="938039" y="73938"/>
                  <a:pt x="947178" y="83077"/>
                  <a:pt x="947178" y="94351"/>
                </a:cubicBezTo>
                <a:cubicBezTo>
                  <a:pt x="947178" y="105625"/>
                  <a:pt x="938039" y="114764"/>
                  <a:pt x="926765" y="114764"/>
                </a:cubicBezTo>
                <a:cubicBezTo>
                  <a:pt x="915491" y="114764"/>
                  <a:pt x="906352" y="105625"/>
                  <a:pt x="906352" y="94351"/>
                </a:cubicBezTo>
                <a:cubicBezTo>
                  <a:pt x="906352" y="83077"/>
                  <a:pt x="915491" y="73938"/>
                  <a:pt x="926765" y="73938"/>
                </a:cubicBezTo>
                <a:close/>
                <a:moveTo>
                  <a:pt x="877988" y="73938"/>
                </a:moveTo>
                <a:cubicBezTo>
                  <a:pt x="889262" y="73938"/>
                  <a:pt x="898401" y="83077"/>
                  <a:pt x="898401" y="94351"/>
                </a:cubicBezTo>
                <a:cubicBezTo>
                  <a:pt x="898401" y="105625"/>
                  <a:pt x="889262" y="114764"/>
                  <a:pt x="877988" y="114764"/>
                </a:cubicBezTo>
                <a:cubicBezTo>
                  <a:pt x="866714" y="114764"/>
                  <a:pt x="857575" y="105625"/>
                  <a:pt x="857575" y="94351"/>
                </a:cubicBezTo>
                <a:cubicBezTo>
                  <a:pt x="857575" y="83077"/>
                  <a:pt x="866714" y="73938"/>
                  <a:pt x="877988" y="73938"/>
                </a:cubicBezTo>
                <a:close/>
                <a:moveTo>
                  <a:pt x="829211" y="73938"/>
                </a:moveTo>
                <a:cubicBezTo>
                  <a:pt x="840485" y="73938"/>
                  <a:pt x="849624" y="83077"/>
                  <a:pt x="849624" y="94351"/>
                </a:cubicBezTo>
                <a:cubicBezTo>
                  <a:pt x="849624" y="105625"/>
                  <a:pt x="840485" y="114764"/>
                  <a:pt x="829211" y="114764"/>
                </a:cubicBezTo>
                <a:cubicBezTo>
                  <a:pt x="817937" y="114764"/>
                  <a:pt x="808798" y="105625"/>
                  <a:pt x="808798" y="94351"/>
                </a:cubicBezTo>
                <a:cubicBezTo>
                  <a:pt x="808798" y="83077"/>
                  <a:pt x="817937" y="73938"/>
                  <a:pt x="829211" y="73938"/>
                </a:cubicBezTo>
                <a:close/>
                <a:moveTo>
                  <a:pt x="780434" y="73938"/>
                </a:moveTo>
                <a:cubicBezTo>
                  <a:pt x="791708" y="73938"/>
                  <a:pt x="800847" y="83077"/>
                  <a:pt x="800847" y="94351"/>
                </a:cubicBezTo>
                <a:cubicBezTo>
                  <a:pt x="800847" y="105625"/>
                  <a:pt x="791708" y="114764"/>
                  <a:pt x="780434" y="114764"/>
                </a:cubicBezTo>
                <a:cubicBezTo>
                  <a:pt x="769160" y="114764"/>
                  <a:pt x="760021" y="105625"/>
                  <a:pt x="760021" y="94351"/>
                </a:cubicBezTo>
                <a:cubicBezTo>
                  <a:pt x="760021" y="83077"/>
                  <a:pt x="769160" y="73938"/>
                  <a:pt x="780434" y="73938"/>
                </a:cubicBezTo>
                <a:close/>
                <a:moveTo>
                  <a:pt x="731657" y="73938"/>
                </a:moveTo>
                <a:cubicBezTo>
                  <a:pt x="742931" y="73938"/>
                  <a:pt x="752070" y="83077"/>
                  <a:pt x="752070" y="94351"/>
                </a:cubicBezTo>
                <a:cubicBezTo>
                  <a:pt x="752070" y="105625"/>
                  <a:pt x="742931" y="114764"/>
                  <a:pt x="731657" y="114764"/>
                </a:cubicBezTo>
                <a:cubicBezTo>
                  <a:pt x="720383" y="114764"/>
                  <a:pt x="711244" y="105625"/>
                  <a:pt x="711244" y="94351"/>
                </a:cubicBezTo>
                <a:cubicBezTo>
                  <a:pt x="711244" y="83077"/>
                  <a:pt x="720383" y="73938"/>
                  <a:pt x="731657" y="73938"/>
                </a:cubicBezTo>
                <a:close/>
                <a:moveTo>
                  <a:pt x="682880" y="73938"/>
                </a:moveTo>
                <a:cubicBezTo>
                  <a:pt x="694153" y="73938"/>
                  <a:pt x="703293" y="83077"/>
                  <a:pt x="703293" y="94351"/>
                </a:cubicBezTo>
                <a:cubicBezTo>
                  <a:pt x="703293" y="105625"/>
                  <a:pt x="694153" y="114764"/>
                  <a:pt x="682880" y="114764"/>
                </a:cubicBezTo>
                <a:cubicBezTo>
                  <a:pt x="671606" y="114764"/>
                  <a:pt x="662467" y="105625"/>
                  <a:pt x="662467" y="94351"/>
                </a:cubicBezTo>
                <a:cubicBezTo>
                  <a:pt x="662467" y="83077"/>
                  <a:pt x="671606" y="73938"/>
                  <a:pt x="682880" y="73938"/>
                </a:cubicBezTo>
                <a:close/>
                <a:moveTo>
                  <a:pt x="634103" y="73938"/>
                </a:moveTo>
                <a:cubicBezTo>
                  <a:pt x="645377" y="73938"/>
                  <a:pt x="654516" y="83077"/>
                  <a:pt x="654516" y="94351"/>
                </a:cubicBezTo>
                <a:cubicBezTo>
                  <a:pt x="654516" y="105625"/>
                  <a:pt x="645377" y="114764"/>
                  <a:pt x="634103" y="114764"/>
                </a:cubicBezTo>
                <a:cubicBezTo>
                  <a:pt x="622829" y="114764"/>
                  <a:pt x="613690" y="105625"/>
                  <a:pt x="613690" y="94351"/>
                </a:cubicBezTo>
                <a:cubicBezTo>
                  <a:pt x="613690" y="83077"/>
                  <a:pt x="622829" y="73938"/>
                  <a:pt x="634103" y="73938"/>
                </a:cubicBezTo>
                <a:close/>
                <a:moveTo>
                  <a:pt x="585326" y="73938"/>
                </a:moveTo>
                <a:cubicBezTo>
                  <a:pt x="596599" y="73938"/>
                  <a:pt x="605738" y="83077"/>
                  <a:pt x="605738" y="94351"/>
                </a:cubicBezTo>
                <a:cubicBezTo>
                  <a:pt x="605738" y="105625"/>
                  <a:pt x="596599" y="114764"/>
                  <a:pt x="585326" y="114764"/>
                </a:cubicBezTo>
                <a:cubicBezTo>
                  <a:pt x="574052" y="114764"/>
                  <a:pt x="564913" y="105625"/>
                  <a:pt x="564913" y="94351"/>
                </a:cubicBezTo>
                <a:cubicBezTo>
                  <a:pt x="564913" y="83077"/>
                  <a:pt x="574052" y="73938"/>
                  <a:pt x="585326" y="73938"/>
                </a:cubicBezTo>
                <a:close/>
                <a:moveTo>
                  <a:pt x="536549" y="73938"/>
                </a:moveTo>
                <a:cubicBezTo>
                  <a:pt x="547822" y="73938"/>
                  <a:pt x="556961" y="83077"/>
                  <a:pt x="556961" y="94351"/>
                </a:cubicBezTo>
                <a:cubicBezTo>
                  <a:pt x="556961" y="105625"/>
                  <a:pt x="547822" y="114764"/>
                  <a:pt x="536549" y="114764"/>
                </a:cubicBezTo>
                <a:cubicBezTo>
                  <a:pt x="525275" y="114764"/>
                  <a:pt x="516136" y="105625"/>
                  <a:pt x="516136" y="94351"/>
                </a:cubicBezTo>
                <a:cubicBezTo>
                  <a:pt x="516136" y="83077"/>
                  <a:pt x="525275" y="73938"/>
                  <a:pt x="536549" y="73938"/>
                </a:cubicBezTo>
                <a:close/>
                <a:moveTo>
                  <a:pt x="487772" y="73938"/>
                </a:moveTo>
                <a:cubicBezTo>
                  <a:pt x="499045" y="73938"/>
                  <a:pt x="508184" y="83077"/>
                  <a:pt x="508184" y="94351"/>
                </a:cubicBezTo>
                <a:cubicBezTo>
                  <a:pt x="508184" y="105625"/>
                  <a:pt x="499045" y="114764"/>
                  <a:pt x="487772" y="114764"/>
                </a:cubicBezTo>
                <a:cubicBezTo>
                  <a:pt x="476498" y="114764"/>
                  <a:pt x="467359" y="105625"/>
                  <a:pt x="467359" y="94351"/>
                </a:cubicBezTo>
                <a:cubicBezTo>
                  <a:pt x="467359" y="83077"/>
                  <a:pt x="476498" y="73938"/>
                  <a:pt x="487772" y="73938"/>
                </a:cubicBezTo>
                <a:close/>
                <a:moveTo>
                  <a:pt x="438994" y="73938"/>
                </a:moveTo>
                <a:cubicBezTo>
                  <a:pt x="450268" y="73938"/>
                  <a:pt x="459407" y="83077"/>
                  <a:pt x="459407" y="94351"/>
                </a:cubicBezTo>
                <a:cubicBezTo>
                  <a:pt x="459407" y="105625"/>
                  <a:pt x="450268" y="114764"/>
                  <a:pt x="438994" y="114764"/>
                </a:cubicBezTo>
                <a:cubicBezTo>
                  <a:pt x="427721" y="114764"/>
                  <a:pt x="418582" y="105625"/>
                  <a:pt x="418582" y="94351"/>
                </a:cubicBezTo>
                <a:cubicBezTo>
                  <a:pt x="418582" y="83077"/>
                  <a:pt x="427721" y="73938"/>
                  <a:pt x="438994" y="73938"/>
                </a:cubicBezTo>
                <a:close/>
                <a:moveTo>
                  <a:pt x="390217" y="73938"/>
                </a:moveTo>
                <a:cubicBezTo>
                  <a:pt x="401491" y="73938"/>
                  <a:pt x="410630" y="83077"/>
                  <a:pt x="410630" y="94351"/>
                </a:cubicBezTo>
                <a:cubicBezTo>
                  <a:pt x="410630" y="105625"/>
                  <a:pt x="401491" y="114764"/>
                  <a:pt x="390217" y="114764"/>
                </a:cubicBezTo>
                <a:cubicBezTo>
                  <a:pt x="378944" y="114764"/>
                  <a:pt x="369805" y="105625"/>
                  <a:pt x="369805" y="94351"/>
                </a:cubicBezTo>
                <a:cubicBezTo>
                  <a:pt x="369805" y="83077"/>
                  <a:pt x="378944" y="73938"/>
                  <a:pt x="390217" y="73938"/>
                </a:cubicBezTo>
                <a:close/>
                <a:moveTo>
                  <a:pt x="341440" y="73938"/>
                </a:moveTo>
                <a:cubicBezTo>
                  <a:pt x="352714" y="73938"/>
                  <a:pt x="361853" y="83077"/>
                  <a:pt x="361853" y="94351"/>
                </a:cubicBezTo>
                <a:cubicBezTo>
                  <a:pt x="361853" y="105625"/>
                  <a:pt x="352714" y="114764"/>
                  <a:pt x="341440" y="114764"/>
                </a:cubicBezTo>
                <a:cubicBezTo>
                  <a:pt x="330166" y="114764"/>
                  <a:pt x="321028" y="105625"/>
                  <a:pt x="321028" y="94351"/>
                </a:cubicBezTo>
                <a:cubicBezTo>
                  <a:pt x="321028" y="83077"/>
                  <a:pt x="330166" y="73938"/>
                  <a:pt x="341440" y="73938"/>
                </a:cubicBezTo>
                <a:close/>
                <a:moveTo>
                  <a:pt x="292663" y="73938"/>
                </a:moveTo>
                <a:cubicBezTo>
                  <a:pt x="303937" y="73938"/>
                  <a:pt x="313076" y="83077"/>
                  <a:pt x="313076" y="94351"/>
                </a:cubicBezTo>
                <a:cubicBezTo>
                  <a:pt x="313076" y="105625"/>
                  <a:pt x="303937" y="114764"/>
                  <a:pt x="292663" y="114764"/>
                </a:cubicBezTo>
                <a:cubicBezTo>
                  <a:pt x="281389" y="114764"/>
                  <a:pt x="272251" y="105625"/>
                  <a:pt x="272251" y="94351"/>
                </a:cubicBezTo>
                <a:cubicBezTo>
                  <a:pt x="272251" y="83077"/>
                  <a:pt x="281389" y="73938"/>
                  <a:pt x="292663" y="73938"/>
                </a:cubicBezTo>
                <a:close/>
                <a:moveTo>
                  <a:pt x="243886" y="73938"/>
                </a:moveTo>
                <a:cubicBezTo>
                  <a:pt x="255160" y="73938"/>
                  <a:pt x="264299" y="83077"/>
                  <a:pt x="264299" y="94351"/>
                </a:cubicBezTo>
                <a:cubicBezTo>
                  <a:pt x="264299" y="105625"/>
                  <a:pt x="255160" y="114764"/>
                  <a:pt x="243886" y="114764"/>
                </a:cubicBezTo>
                <a:cubicBezTo>
                  <a:pt x="232612" y="114764"/>
                  <a:pt x="223473" y="105625"/>
                  <a:pt x="223473" y="94351"/>
                </a:cubicBezTo>
                <a:cubicBezTo>
                  <a:pt x="223473" y="83077"/>
                  <a:pt x="232612" y="73938"/>
                  <a:pt x="243886" y="73938"/>
                </a:cubicBezTo>
                <a:close/>
                <a:moveTo>
                  <a:pt x="195109" y="73938"/>
                </a:moveTo>
                <a:cubicBezTo>
                  <a:pt x="206383" y="73938"/>
                  <a:pt x="215522" y="83077"/>
                  <a:pt x="215522" y="94351"/>
                </a:cubicBezTo>
                <a:cubicBezTo>
                  <a:pt x="215522" y="105625"/>
                  <a:pt x="206383" y="114764"/>
                  <a:pt x="195109" y="114764"/>
                </a:cubicBezTo>
                <a:cubicBezTo>
                  <a:pt x="183835" y="114764"/>
                  <a:pt x="174696" y="105625"/>
                  <a:pt x="174696" y="94351"/>
                </a:cubicBezTo>
                <a:cubicBezTo>
                  <a:pt x="174696" y="83077"/>
                  <a:pt x="183835" y="73938"/>
                  <a:pt x="195109" y="73938"/>
                </a:cubicBezTo>
                <a:close/>
                <a:moveTo>
                  <a:pt x="146332" y="73938"/>
                </a:moveTo>
                <a:cubicBezTo>
                  <a:pt x="157606" y="73938"/>
                  <a:pt x="166745" y="83077"/>
                  <a:pt x="166745" y="94351"/>
                </a:cubicBezTo>
                <a:cubicBezTo>
                  <a:pt x="166745" y="105625"/>
                  <a:pt x="157606" y="114764"/>
                  <a:pt x="146332" y="114764"/>
                </a:cubicBezTo>
                <a:cubicBezTo>
                  <a:pt x="135058" y="114764"/>
                  <a:pt x="125919" y="105625"/>
                  <a:pt x="125919" y="94351"/>
                </a:cubicBezTo>
                <a:cubicBezTo>
                  <a:pt x="125919" y="83077"/>
                  <a:pt x="135058" y="73938"/>
                  <a:pt x="146332" y="73938"/>
                </a:cubicBezTo>
                <a:close/>
                <a:moveTo>
                  <a:pt x="97555" y="73938"/>
                </a:moveTo>
                <a:cubicBezTo>
                  <a:pt x="108829" y="73938"/>
                  <a:pt x="117968" y="83077"/>
                  <a:pt x="117968" y="94351"/>
                </a:cubicBezTo>
                <a:cubicBezTo>
                  <a:pt x="117968" y="105625"/>
                  <a:pt x="108829" y="114764"/>
                  <a:pt x="97555" y="114764"/>
                </a:cubicBezTo>
                <a:cubicBezTo>
                  <a:pt x="86281" y="114764"/>
                  <a:pt x="77142" y="105625"/>
                  <a:pt x="77142" y="94351"/>
                </a:cubicBezTo>
                <a:cubicBezTo>
                  <a:pt x="77142" y="83077"/>
                  <a:pt x="86281" y="73938"/>
                  <a:pt x="97555" y="73938"/>
                </a:cubicBezTo>
                <a:close/>
                <a:moveTo>
                  <a:pt x="48778" y="73938"/>
                </a:moveTo>
                <a:cubicBezTo>
                  <a:pt x="60052" y="73938"/>
                  <a:pt x="69191" y="83077"/>
                  <a:pt x="69191" y="94351"/>
                </a:cubicBezTo>
                <a:cubicBezTo>
                  <a:pt x="69191" y="105625"/>
                  <a:pt x="60052" y="114764"/>
                  <a:pt x="48778" y="114764"/>
                </a:cubicBezTo>
                <a:cubicBezTo>
                  <a:pt x="37504" y="114764"/>
                  <a:pt x="28365" y="105625"/>
                  <a:pt x="28365" y="94351"/>
                </a:cubicBezTo>
                <a:cubicBezTo>
                  <a:pt x="28365" y="83077"/>
                  <a:pt x="37504" y="73938"/>
                  <a:pt x="48778" y="73938"/>
                </a:cubicBezTo>
                <a:close/>
                <a:moveTo>
                  <a:pt x="2" y="73938"/>
                </a:moveTo>
                <a:cubicBezTo>
                  <a:pt x="11275" y="73938"/>
                  <a:pt x="20414" y="83077"/>
                  <a:pt x="20414" y="94351"/>
                </a:cubicBezTo>
                <a:cubicBezTo>
                  <a:pt x="20414" y="105625"/>
                  <a:pt x="11275" y="114764"/>
                  <a:pt x="2" y="114764"/>
                </a:cubicBezTo>
                <a:lnTo>
                  <a:pt x="0" y="114763"/>
                </a:lnTo>
                <a:lnTo>
                  <a:pt x="0" y="73939"/>
                </a:lnTo>
                <a:close/>
                <a:moveTo>
                  <a:pt x="1010013" y="25745"/>
                </a:moveTo>
                <a:lnTo>
                  <a:pt x="1008696" y="51828"/>
                </a:lnTo>
                <a:lnTo>
                  <a:pt x="1003906" y="40265"/>
                </a:lnTo>
                <a:cubicBezTo>
                  <a:pt x="1003906" y="34628"/>
                  <a:pt x="1006192" y="29525"/>
                  <a:pt x="1009885" y="25831"/>
                </a:cubicBezTo>
                <a:close/>
                <a:moveTo>
                  <a:pt x="975542" y="19852"/>
                </a:moveTo>
                <a:cubicBezTo>
                  <a:pt x="986816" y="19852"/>
                  <a:pt x="995955" y="28991"/>
                  <a:pt x="995955" y="40265"/>
                </a:cubicBezTo>
                <a:cubicBezTo>
                  <a:pt x="995955" y="51539"/>
                  <a:pt x="986816" y="60678"/>
                  <a:pt x="975542" y="60678"/>
                </a:cubicBezTo>
                <a:cubicBezTo>
                  <a:pt x="964268" y="60678"/>
                  <a:pt x="955129" y="51539"/>
                  <a:pt x="955129" y="40265"/>
                </a:cubicBezTo>
                <a:cubicBezTo>
                  <a:pt x="955129" y="28991"/>
                  <a:pt x="964268" y="19852"/>
                  <a:pt x="975542" y="19852"/>
                </a:cubicBezTo>
                <a:close/>
                <a:moveTo>
                  <a:pt x="926765" y="19852"/>
                </a:moveTo>
                <a:cubicBezTo>
                  <a:pt x="938039" y="19852"/>
                  <a:pt x="947178" y="28991"/>
                  <a:pt x="947178" y="40265"/>
                </a:cubicBezTo>
                <a:cubicBezTo>
                  <a:pt x="947178" y="51539"/>
                  <a:pt x="938039" y="60678"/>
                  <a:pt x="926765" y="60678"/>
                </a:cubicBezTo>
                <a:cubicBezTo>
                  <a:pt x="915491" y="60678"/>
                  <a:pt x="906352" y="51539"/>
                  <a:pt x="906352" y="40265"/>
                </a:cubicBezTo>
                <a:cubicBezTo>
                  <a:pt x="906352" y="28991"/>
                  <a:pt x="915491" y="19852"/>
                  <a:pt x="926765" y="19852"/>
                </a:cubicBezTo>
                <a:close/>
                <a:moveTo>
                  <a:pt x="877988" y="19852"/>
                </a:moveTo>
                <a:cubicBezTo>
                  <a:pt x="889262" y="19852"/>
                  <a:pt x="898401" y="28991"/>
                  <a:pt x="898401" y="40265"/>
                </a:cubicBezTo>
                <a:cubicBezTo>
                  <a:pt x="898401" y="51539"/>
                  <a:pt x="889262" y="60678"/>
                  <a:pt x="877988" y="60678"/>
                </a:cubicBezTo>
                <a:cubicBezTo>
                  <a:pt x="866714" y="60678"/>
                  <a:pt x="857575" y="51539"/>
                  <a:pt x="857575" y="40265"/>
                </a:cubicBezTo>
                <a:cubicBezTo>
                  <a:pt x="857575" y="28991"/>
                  <a:pt x="866714" y="19852"/>
                  <a:pt x="877988" y="19852"/>
                </a:cubicBezTo>
                <a:close/>
                <a:moveTo>
                  <a:pt x="829211" y="19852"/>
                </a:moveTo>
                <a:cubicBezTo>
                  <a:pt x="840485" y="19852"/>
                  <a:pt x="849624" y="28991"/>
                  <a:pt x="849624" y="40265"/>
                </a:cubicBezTo>
                <a:cubicBezTo>
                  <a:pt x="849624" y="51539"/>
                  <a:pt x="840485" y="60678"/>
                  <a:pt x="829211" y="60678"/>
                </a:cubicBezTo>
                <a:cubicBezTo>
                  <a:pt x="817937" y="60678"/>
                  <a:pt x="808798" y="51539"/>
                  <a:pt x="808798" y="40265"/>
                </a:cubicBezTo>
                <a:cubicBezTo>
                  <a:pt x="808798" y="28991"/>
                  <a:pt x="817937" y="19852"/>
                  <a:pt x="829211" y="19852"/>
                </a:cubicBezTo>
                <a:close/>
                <a:moveTo>
                  <a:pt x="780434" y="19852"/>
                </a:moveTo>
                <a:cubicBezTo>
                  <a:pt x="791708" y="19852"/>
                  <a:pt x="800847" y="28991"/>
                  <a:pt x="800847" y="40265"/>
                </a:cubicBezTo>
                <a:cubicBezTo>
                  <a:pt x="800847" y="51539"/>
                  <a:pt x="791708" y="60678"/>
                  <a:pt x="780434" y="60678"/>
                </a:cubicBezTo>
                <a:cubicBezTo>
                  <a:pt x="769160" y="60678"/>
                  <a:pt x="760021" y="51539"/>
                  <a:pt x="760021" y="40265"/>
                </a:cubicBezTo>
                <a:cubicBezTo>
                  <a:pt x="760021" y="28991"/>
                  <a:pt x="769160" y="19852"/>
                  <a:pt x="780434" y="19852"/>
                </a:cubicBezTo>
                <a:close/>
                <a:moveTo>
                  <a:pt x="731657" y="19852"/>
                </a:moveTo>
                <a:cubicBezTo>
                  <a:pt x="742931" y="19852"/>
                  <a:pt x="752070" y="28991"/>
                  <a:pt x="752070" y="40265"/>
                </a:cubicBezTo>
                <a:cubicBezTo>
                  <a:pt x="752070" y="51539"/>
                  <a:pt x="742931" y="60678"/>
                  <a:pt x="731657" y="60678"/>
                </a:cubicBezTo>
                <a:cubicBezTo>
                  <a:pt x="720383" y="60678"/>
                  <a:pt x="711244" y="51539"/>
                  <a:pt x="711244" y="40265"/>
                </a:cubicBezTo>
                <a:cubicBezTo>
                  <a:pt x="711244" y="28991"/>
                  <a:pt x="720383" y="19852"/>
                  <a:pt x="731657" y="19852"/>
                </a:cubicBezTo>
                <a:close/>
                <a:moveTo>
                  <a:pt x="682880" y="19852"/>
                </a:moveTo>
                <a:cubicBezTo>
                  <a:pt x="694153" y="19852"/>
                  <a:pt x="703293" y="28991"/>
                  <a:pt x="703293" y="40265"/>
                </a:cubicBezTo>
                <a:cubicBezTo>
                  <a:pt x="703293" y="51539"/>
                  <a:pt x="694153" y="60678"/>
                  <a:pt x="682880" y="60678"/>
                </a:cubicBezTo>
                <a:cubicBezTo>
                  <a:pt x="671606" y="60678"/>
                  <a:pt x="662467" y="51539"/>
                  <a:pt x="662467" y="40265"/>
                </a:cubicBezTo>
                <a:cubicBezTo>
                  <a:pt x="662467" y="28991"/>
                  <a:pt x="671606" y="19852"/>
                  <a:pt x="682880" y="19852"/>
                </a:cubicBezTo>
                <a:close/>
                <a:moveTo>
                  <a:pt x="634103" y="19852"/>
                </a:moveTo>
                <a:cubicBezTo>
                  <a:pt x="645377" y="19852"/>
                  <a:pt x="654516" y="28991"/>
                  <a:pt x="654516" y="40265"/>
                </a:cubicBezTo>
                <a:cubicBezTo>
                  <a:pt x="654516" y="51539"/>
                  <a:pt x="645377" y="60678"/>
                  <a:pt x="634103" y="60678"/>
                </a:cubicBezTo>
                <a:cubicBezTo>
                  <a:pt x="622829" y="60678"/>
                  <a:pt x="613690" y="51539"/>
                  <a:pt x="613690" y="40265"/>
                </a:cubicBezTo>
                <a:cubicBezTo>
                  <a:pt x="613690" y="28991"/>
                  <a:pt x="622829" y="19852"/>
                  <a:pt x="634103" y="19852"/>
                </a:cubicBezTo>
                <a:close/>
                <a:moveTo>
                  <a:pt x="585326" y="19852"/>
                </a:moveTo>
                <a:cubicBezTo>
                  <a:pt x="596599" y="19852"/>
                  <a:pt x="605738" y="28991"/>
                  <a:pt x="605738" y="40265"/>
                </a:cubicBezTo>
                <a:cubicBezTo>
                  <a:pt x="605738" y="51539"/>
                  <a:pt x="596599" y="60678"/>
                  <a:pt x="585326" y="60678"/>
                </a:cubicBezTo>
                <a:cubicBezTo>
                  <a:pt x="574052" y="60678"/>
                  <a:pt x="564913" y="51539"/>
                  <a:pt x="564913" y="40265"/>
                </a:cubicBezTo>
                <a:cubicBezTo>
                  <a:pt x="564913" y="28991"/>
                  <a:pt x="574052" y="19852"/>
                  <a:pt x="585326" y="19852"/>
                </a:cubicBezTo>
                <a:close/>
                <a:moveTo>
                  <a:pt x="536549" y="19852"/>
                </a:moveTo>
                <a:cubicBezTo>
                  <a:pt x="547822" y="19852"/>
                  <a:pt x="556961" y="28991"/>
                  <a:pt x="556961" y="40265"/>
                </a:cubicBezTo>
                <a:cubicBezTo>
                  <a:pt x="556961" y="51539"/>
                  <a:pt x="547822" y="60678"/>
                  <a:pt x="536549" y="60678"/>
                </a:cubicBezTo>
                <a:cubicBezTo>
                  <a:pt x="525275" y="60678"/>
                  <a:pt x="516136" y="51539"/>
                  <a:pt x="516136" y="40265"/>
                </a:cubicBezTo>
                <a:cubicBezTo>
                  <a:pt x="516136" y="28991"/>
                  <a:pt x="525275" y="19852"/>
                  <a:pt x="536549" y="19852"/>
                </a:cubicBezTo>
                <a:close/>
                <a:moveTo>
                  <a:pt x="487772" y="19852"/>
                </a:moveTo>
                <a:cubicBezTo>
                  <a:pt x="499045" y="19852"/>
                  <a:pt x="508184" y="28991"/>
                  <a:pt x="508184" y="40265"/>
                </a:cubicBezTo>
                <a:cubicBezTo>
                  <a:pt x="508184" y="51539"/>
                  <a:pt x="499045" y="60678"/>
                  <a:pt x="487772" y="60678"/>
                </a:cubicBezTo>
                <a:cubicBezTo>
                  <a:pt x="476498" y="60678"/>
                  <a:pt x="467359" y="51539"/>
                  <a:pt x="467359" y="40265"/>
                </a:cubicBezTo>
                <a:cubicBezTo>
                  <a:pt x="467359" y="28991"/>
                  <a:pt x="476498" y="19852"/>
                  <a:pt x="487772" y="19852"/>
                </a:cubicBezTo>
                <a:close/>
                <a:moveTo>
                  <a:pt x="438994" y="19852"/>
                </a:moveTo>
                <a:cubicBezTo>
                  <a:pt x="450268" y="19852"/>
                  <a:pt x="459407" y="28991"/>
                  <a:pt x="459407" y="40265"/>
                </a:cubicBezTo>
                <a:cubicBezTo>
                  <a:pt x="459407" y="51539"/>
                  <a:pt x="450268" y="60678"/>
                  <a:pt x="438994" y="60678"/>
                </a:cubicBezTo>
                <a:cubicBezTo>
                  <a:pt x="427721" y="60678"/>
                  <a:pt x="418582" y="51539"/>
                  <a:pt x="418582" y="40265"/>
                </a:cubicBezTo>
                <a:cubicBezTo>
                  <a:pt x="418582" y="28991"/>
                  <a:pt x="427721" y="19852"/>
                  <a:pt x="438994" y="19852"/>
                </a:cubicBezTo>
                <a:close/>
                <a:moveTo>
                  <a:pt x="390217" y="19852"/>
                </a:moveTo>
                <a:cubicBezTo>
                  <a:pt x="401491" y="19852"/>
                  <a:pt x="410630" y="28991"/>
                  <a:pt x="410630" y="40265"/>
                </a:cubicBezTo>
                <a:cubicBezTo>
                  <a:pt x="410630" y="51539"/>
                  <a:pt x="401491" y="60678"/>
                  <a:pt x="390217" y="60678"/>
                </a:cubicBezTo>
                <a:cubicBezTo>
                  <a:pt x="378944" y="60678"/>
                  <a:pt x="369805" y="51539"/>
                  <a:pt x="369805" y="40265"/>
                </a:cubicBezTo>
                <a:cubicBezTo>
                  <a:pt x="369805" y="28991"/>
                  <a:pt x="378944" y="19852"/>
                  <a:pt x="390217" y="19852"/>
                </a:cubicBezTo>
                <a:close/>
                <a:moveTo>
                  <a:pt x="341440" y="19852"/>
                </a:moveTo>
                <a:cubicBezTo>
                  <a:pt x="352714" y="19852"/>
                  <a:pt x="361853" y="28991"/>
                  <a:pt x="361853" y="40265"/>
                </a:cubicBezTo>
                <a:cubicBezTo>
                  <a:pt x="361853" y="51539"/>
                  <a:pt x="352714" y="60678"/>
                  <a:pt x="341440" y="60678"/>
                </a:cubicBezTo>
                <a:cubicBezTo>
                  <a:pt x="330166" y="60678"/>
                  <a:pt x="321028" y="51539"/>
                  <a:pt x="321028" y="40265"/>
                </a:cubicBezTo>
                <a:cubicBezTo>
                  <a:pt x="321028" y="28991"/>
                  <a:pt x="330166" y="19852"/>
                  <a:pt x="341440" y="19852"/>
                </a:cubicBezTo>
                <a:close/>
                <a:moveTo>
                  <a:pt x="292663" y="19852"/>
                </a:moveTo>
                <a:cubicBezTo>
                  <a:pt x="303937" y="19852"/>
                  <a:pt x="313076" y="28991"/>
                  <a:pt x="313076" y="40265"/>
                </a:cubicBezTo>
                <a:cubicBezTo>
                  <a:pt x="313076" y="51539"/>
                  <a:pt x="303937" y="60678"/>
                  <a:pt x="292663" y="60678"/>
                </a:cubicBezTo>
                <a:cubicBezTo>
                  <a:pt x="281389" y="60678"/>
                  <a:pt x="272251" y="51539"/>
                  <a:pt x="272251" y="40265"/>
                </a:cubicBezTo>
                <a:cubicBezTo>
                  <a:pt x="272251" y="28991"/>
                  <a:pt x="281389" y="19852"/>
                  <a:pt x="292663" y="19852"/>
                </a:cubicBezTo>
                <a:close/>
                <a:moveTo>
                  <a:pt x="243886" y="19852"/>
                </a:moveTo>
                <a:cubicBezTo>
                  <a:pt x="255160" y="19852"/>
                  <a:pt x="264299" y="28991"/>
                  <a:pt x="264299" y="40265"/>
                </a:cubicBezTo>
                <a:cubicBezTo>
                  <a:pt x="264299" y="51539"/>
                  <a:pt x="255160" y="60678"/>
                  <a:pt x="243886" y="60678"/>
                </a:cubicBezTo>
                <a:cubicBezTo>
                  <a:pt x="232612" y="60678"/>
                  <a:pt x="223473" y="51539"/>
                  <a:pt x="223473" y="40265"/>
                </a:cubicBezTo>
                <a:cubicBezTo>
                  <a:pt x="223473" y="28991"/>
                  <a:pt x="232612" y="19852"/>
                  <a:pt x="243886" y="19852"/>
                </a:cubicBezTo>
                <a:close/>
                <a:moveTo>
                  <a:pt x="195109" y="19852"/>
                </a:moveTo>
                <a:cubicBezTo>
                  <a:pt x="206383" y="19852"/>
                  <a:pt x="215522" y="28991"/>
                  <a:pt x="215522" y="40265"/>
                </a:cubicBezTo>
                <a:cubicBezTo>
                  <a:pt x="215522" y="51539"/>
                  <a:pt x="206383" y="60678"/>
                  <a:pt x="195109" y="60678"/>
                </a:cubicBezTo>
                <a:cubicBezTo>
                  <a:pt x="183835" y="60678"/>
                  <a:pt x="174696" y="51539"/>
                  <a:pt x="174696" y="40265"/>
                </a:cubicBezTo>
                <a:cubicBezTo>
                  <a:pt x="174696" y="28991"/>
                  <a:pt x="183835" y="19852"/>
                  <a:pt x="195109" y="19852"/>
                </a:cubicBezTo>
                <a:close/>
                <a:moveTo>
                  <a:pt x="146332" y="19852"/>
                </a:moveTo>
                <a:cubicBezTo>
                  <a:pt x="157606" y="19852"/>
                  <a:pt x="166745" y="28991"/>
                  <a:pt x="166745" y="40265"/>
                </a:cubicBezTo>
                <a:cubicBezTo>
                  <a:pt x="166745" y="51539"/>
                  <a:pt x="157606" y="60678"/>
                  <a:pt x="146332" y="60678"/>
                </a:cubicBezTo>
                <a:cubicBezTo>
                  <a:pt x="135058" y="60678"/>
                  <a:pt x="125919" y="51539"/>
                  <a:pt x="125919" y="40265"/>
                </a:cubicBezTo>
                <a:cubicBezTo>
                  <a:pt x="125919" y="28991"/>
                  <a:pt x="135058" y="19852"/>
                  <a:pt x="146332" y="19852"/>
                </a:cubicBezTo>
                <a:close/>
                <a:moveTo>
                  <a:pt x="97555" y="19852"/>
                </a:moveTo>
                <a:cubicBezTo>
                  <a:pt x="108829" y="19852"/>
                  <a:pt x="117968" y="28991"/>
                  <a:pt x="117968" y="40265"/>
                </a:cubicBezTo>
                <a:cubicBezTo>
                  <a:pt x="117968" y="51539"/>
                  <a:pt x="108829" y="60678"/>
                  <a:pt x="97555" y="60678"/>
                </a:cubicBezTo>
                <a:cubicBezTo>
                  <a:pt x="86281" y="60678"/>
                  <a:pt x="77142" y="51539"/>
                  <a:pt x="77142" y="40265"/>
                </a:cubicBezTo>
                <a:cubicBezTo>
                  <a:pt x="77142" y="28991"/>
                  <a:pt x="86281" y="19852"/>
                  <a:pt x="97555" y="19852"/>
                </a:cubicBezTo>
                <a:close/>
                <a:moveTo>
                  <a:pt x="48778" y="19852"/>
                </a:moveTo>
                <a:cubicBezTo>
                  <a:pt x="60052" y="19852"/>
                  <a:pt x="69191" y="28991"/>
                  <a:pt x="69191" y="40265"/>
                </a:cubicBezTo>
                <a:cubicBezTo>
                  <a:pt x="69191" y="51539"/>
                  <a:pt x="60052" y="60678"/>
                  <a:pt x="48778" y="60678"/>
                </a:cubicBezTo>
                <a:cubicBezTo>
                  <a:pt x="37504" y="60678"/>
                  <a:pt x="28365" y="51539"/>
                  <a:pt x="28365" y="40265"/>
                </a:cubicBezTo>
                <a:cubicBezTo>
                  <a:pt x="28365" y="28991"/>
                  <a:pt x="37504" y="19852"/>
                  <a:pt x="48778" y="19852"/>
                </a:cubicBezTo>
                <a:close/>
                <a:moveTo>
                  <a:pt x="2" y="19852"/>
                </a:moveTo>
                <a:cubicBezTo>
                  <a:pt x="11275" y="19852"/>
                  <a:pt x="20414" y="28991"/>
                  <a:pt x="20414" y="40265"/>
                </a:cubicBezTo>
                <a:cubicBezTo>
                  <a:pt x="20414" y="51539"/>
                  <a:pt x="11275" y="60678"/>
                  <a:pt x="2" y="60678"/>
                </a:cubicBezTo>
                <a:lnTo>
                  <a:pt x="0" y="60677"/>
                </a:lnTo>
                <a:lnTo>
                  <a:pt x="0" y="19853"/>
                </a:lnTo>
                <a:close/>
                <a:moveTo>
                  <a:pt x="1009631" y="0"/>
                </a:moveTo>
                <a:lnTo>
                  <a:pt x="1010974" y="0"/>
                </a:lnTo>
                <a:lnTo>
                  <a:pt x="1011044" y="1394"/>
                </a:lnTo>
                <a:lnTo>
                  <a:pt x="1009885" y="613"/>
                </a:lnTo>
                <a:close/>
                <a:moveTo>
                  <a:pt x="960854" y="0"/>
                </a:moveTo>
                <a:lnTo>
                  <a:pt x="990230" y="0"/>
                </a:lnTo>
                <a:lnTo>
                  <a:pt x="989976" y="613"/>
                </a:lnTo>
                <a:cubicBezTo>
                  <a:pt x="986282" y="4307"/>
                  <a:pt x="981179" y="6592"/>
                  <a:pt x="975542" y="6592"/>
                </a:cubicBezTo>
                <a:cubicBezTo>
                  <a:pt x="969905" y="6592"/>
                  <a:pt x="964802" y="4307"/>
                  <a:pt x="961108" y="613"/>
                </a:cubicBezTo>
                <a:close/>
                <a:moveTo>
                  <a:pt x="912077" y="0"/>
                </a:moveTo>
                <a:lnTo>
                  <a:pt x="941453" y="0"/>
                </a:lnTo>
                <a:lnTo>
                  <a:pt x="941199" y="613"/>
                </a:lnTo>
                <a:cubicBezTo>
                  <a:pt x="937505" y="4307"/>
                  <a:pt x="932402" y="6592"/>
                  <a:pt x="926765" y="6592"/>
                </a:cubicBezTo>
                <a:cubicBezTo>
                  <a:pt x="921128" y="6592"/>
                  <a:pt x="916025" y="4307"/>
                  <a:pt x="912331" y="613"/>
                </a:cubicBezTo>
                <a:close/>
                <a:moveTo>
                  <a:pt x="863300" y="0"/>
                </a:moveTo>
                <a:lnTo>
                  <a:pt x="892676" y="0"/>
                </a:lnTo>
                <a:lnTo>
                  <a:pt x="892422" y="613"/>
                </a:lnTo>
                <a:cubicBezTo>
                  <a:pt x="888728" y="4307"/>
                  <a:pt x="883625" y="6592"/>
                  <a:pt x="877988" y="6592"/>
                </a:cubicBezTo>
                <a:cubicBezTo>
                  <a:pt x="872351" y="6592"/>
                  <a:pt x="867248" y="4307"/>
                  <a:pt x="863554" y="613"/>
                </a:cubicBezTo>
                <a:close/>
                <a:moveTo>
                  <a:pt x="814523" y="0"/>
                </a:moveTo>
                <a:lnTo>
                  <a:pt x="843899" y="0"/>
                </a:lnTo>
                <a:lnTo>
                  <a:pt x="843645" y="613"/>
                </a:lnTo>
                <a:cubicBezTo>
                  <a:pt x="839951" y="4307"/>
                  <a:pt x="834848" y="6592"/>
                  <a:pt x="829211" y="6592"/>
                </a:cubicBezTo>
                <a:cubicBezTo>
                  <a:pt x="823574" y="6592"/>
                  <a:pt x="818471" y="4307"/>
                  <a:pt x="814777" y="613"/>
                </a:cubicBezTo>
                <a:close/>
                <a:moveTo>
                  <a:pt x="765746" y="0"/>
                </a:moveTo>
                <a:lnTo>
                  <a:pt x="795122" y="0"/>
                </a:lnTo>
                <a:lnTo>
                  <a:pt x="794868" y="613"/>
                </a:lnTo>
                <a:cubicBezTo>
                  <a:pt x="791174" y="4307"/>
                  <a:pt x="786071" y="6592"/>
                  <a:pt x="780434" y="6592"/>
                </a:cubicBezTo>
                <a:cubicBezTo>
                  <a:pt x="774797" y="6592"/>
                  <a:pt x="769694" y="4307"/>
                  <a:pt x="766000" y="613"/>
                </a:cubicBezTo>
                <a:close/>
                <a:moveTo>
                  <a:pt x="716969" y="0"/>
                </a:moveTo>
                <a:lnTo>
                  <a:pt x="746345" y="0"/>
                </a:lnTo>
                <a:lnTo>
                  <a:pt x="746091" y="613"/>
                </a:lnTo>
                <a:cubicBezTo>
                  <a:pt x="742397" y="4307"/>
                  <a:pt x="737294" y="6592"/>
                  <a:pt x="731657" y="6592"/>
                </a:cubicBezTo>
                <a:cubicBezTo>
                  <a:pt x="726020" y="6592"/>
                  <a:pt x="720917" y="4307"/>
                  <a:pt x="717223" y="613"/>
                </a:cubicBezTo>
                <a:close/>
                <a:moveTo>
                  <a:pt x="668192" y="0"/>
                </a:moveTo>
                <a:lnTo>
                  <a:pt x="697568" y="0"/>
                </a:lnTo>
                <a:lnTo>
                  <a:pt x="697314" y="613"/>
                </a:lnTo>
                <a:cubicBezTo>
                  <a:pt x="693620" y="4307"/>
                  <a:pt x="688517" y="6592"/>
                  <a:pt x="682880" y="6592"/>
                </a:cubicBezTo>
                <a:cubicBezTo>
                  <a:pt x="677243" y="6592"/>
                  <a:pt x="672140" y="4307"/>
                  <a:pt x="668446" y="613"/>
                </a:cubicBezTo>
                <a:close/>
                <a:moveTo>
                  <a:pt x="619415" y="0"/>
                </a:moveTo>
                <a:lnTo>
                  <a:pt x="648791" y="0"/>
                </a:lnTo>
                <a:lnTo>
                  <a:pt x="648537" y="613"/>
                </a:lnTo>
                <a:cubicBezTo>
                  <a:pt x="644843" y="4307"/>
                  <a:pt x="639740" y="6592"/>
                  <a:pt x="634103" y="6592"/>
                </a:cubicBezTo>
                <a:cubicBezTo>
                  <a:pt x="628466" y="6592"/>
                  <a:pt x="623363" y="4307"/>
                  <a:pt x="619669" y="613"/>
                </a:cubicBezTo>
                <a:close/>
                <a:moveTo>
                  <a:pt x="570638" y="0"/>
                </a:moveTo>
                <a:lnTo>
                  <a:pt x="600013" y="0"/>
                </a:lnTo>
                <a:lnTo>
                  <a:pt x="599760" y="613"/>
                </a:lnTo>
                <a:cubicBezTo>
                  <a:pt x="596066" y="4307"/>
                  <a:pt x="590963" y="6592"/>
                  <a:pt x="585326" y="6592"/>
                </a:cubicBezTo>
                <a:cubicBezTo>
                  <a:pt x="579689" y="6592"/>
                  <a:pt x="574586" y="4307"/>
                  <a:pt x="570892" y="613"/>
                </a:cubicBezTo>
                <a:close/>
                <a:moveTo>
                  <a:pt x="521861" y="0"/>
                </a:moveTo>
                <a:lnTo>
                  <a:pt x="551237" y="0"/>
                </a:lnTo>
                <a:lnTo>
                  <a:pt x="550983" y="613"/>
                </a:lnTo>
                <a:cubicBezTo>
                  <a:pt x="547289" y="4307"/>
                  <a:pt x="542185" y="6592"/>
                  <a:pt x="536549" y="6592"/>
                </a:cubicBezTo>
                <a:cubicBezTo>
                  <a:pt x="530912" y="6592"/>
                  <a:pt x="525808" y="4307"/>
                  <a:pt x="522114" y="613"/>
                </a:cubicBezTo>
                <a:close/>
                <a:moveTo>
                  <a:pt x="473084" y="0"/>
                </a:moveTo>
                <a:lnTo>
                  <a:pt x="502459" y="0"/>
                </a:lnTo>
                <a:lnTo>
                  <a:pt x="502206" y="613"/>
                </a:lnTo>
                <a:cubicBezTo>
                  <a:pt x="498512" y="4307"/>
                  <a:pt x="493408" y="6592"/>
                  <a:pt x="487772" y="6592"/>
                </a:cubicBezTo>
                <a:cubicBezTo>
                  <a:pt x="482135" y="6592"/>
                  <a:pt x="477031" y="4307"/>
                  <a:pt x="473337" y="613"/>
                </a:cubicBezTo>
                <a:close/>
                <a:moveTo>
                  <a:pt x="424307" y="0"/>
                </a:moveTo>
                <a:lnTo>
                  <a:pt x="453682" y="0"/>
                </a:lnTo>
                <a:lnTo>
                  <a:pt x="453429" y="613"/>
                </a:lnTo>
                <a:cubicBezTo>
                  <a:pt x="449735" y="4307"/>
                  <a:pt x="444631" y="6592"/>
                  <a:pt x="438994" y="6592"/>
                </a:cubicBezTo>
                <a:cubicBezTo>
                  <a:pt x="433358" y="6592"/>
                  <a:pt x="428254" y="4307"/>
                  <a:pt x="424560" y="613"/>
                </a:cubicBezTo>
                <a:close/>
                <a:moveTo>
                  <a:pt x="375529" y="0"/>
                </a:moveTo>
                <a:lnTo>
                  <a:pt x="404905" y="0"/>
                </a:lnTo>
                <a:lnTo>
                  <a:pt x="404651" y="613"/>
                </a:lnTo>
                <a:cubicBezTo>
                  <a:pt x="400957" y="4307"/>
                  <a:pt x="395854" y="6592"/>
                  <a:pt x="390217" y="6592"/>
                </a:cubicBezTo>
                <a:cubicBezTo>
                  <a:pt x="384580" y="6592"/>
                  <a:pt x="379477" y="4307"/>
                  <a:pt x="375783" y="613"/>
                </a:cubicBezTo>
                <a:close/>
                <a:moveTo>
                  <a:pt x="326752" y="0"/>
                </a:moveTo>
                <a:lnTo>
                  <a:pt x="356128" y="0"/>
                </a:lnTo>
                <a:lnTo>
                  <a:pt x="355874" y="613"/>
                </a:lnTo>
                <a:cubicBezTo>
                  <a:pt x="352180" y="4307"/>
                  <a:pt x="347077" y="6592"/>
                  <a:pt x="341440" y="6592"/>
                </a:cubicBezTo>
                <a:cubicBezTo>
                  <a:pt x="335803" y="6592"/>
                  <a:pt x="330700" y="4307"/>
                  <a:pt x="327006" y="613"/>
                </a:cubicBezTo>
                <a:close/>
                <a:moveTo>
                  <a:pt x="277975" y="0"/>
                </a:moveTo>
                <a:lnTo>
                  <a:pt x="307351" y="0"/>
                </a:lnTo>
                <a:lnTo>
                  <a:pt x="307097" y="613"/>
                </a:lnTo>
                <a:cubicBezTo>
                  <a:pt x="303403" y="4307"/>
                  <a:pt x="298300" y="6592"/>
                  <a:pt x="292663" y="6592"/>
                </a:cubicBezTo>
                <a:cubicBezTo>
                  <a:pt x="287026" y="6592"/>
                  <a:pt x="281923" y="4307"/>
                  <a:pt x="278229" y="613"/>
                </a:cubicBezTo>
                <a:close/>
                <a:moveTo>
                  <a:pt x="229198" y="0"/>
                </a:moveTo>
                <a:lnTo>
                  <a:pt x="258574" y="0"/>
                </a:lnTo>
                <a:lnTo>
                  <a:pt x="258320" y="613"/>
                </a:lnTo>
                <a:cubicBezTo>
                  <a:pt x="254626" y="4307"/>
                  <a:pt x="249523" y="6592"/>
                  <a:pt x="243886" y="6592"/>
                </a:cubicBezTo>
                <a:cubicBezTo>
                  <a:pt x="238249" y="6592"/>
                  <a:pt x="233146" y="4307"/>
                  <a:pt x="229452" y="613"/>
                </a:cubicBezTo>
                <a:close/>
                <a:moveTo>
                  <a:pt x="180421" y="0"/>
                </a:moveTo>
                <a:lnTo>
                  <a:pt x="209797" y="0"/>
                </a:lnTo>
                <a:lnTo>
                  <a:pt x="209543" y="613"/>
                </a:lnTo>
                <a:cubicBezTo>
                  <a:pt x="205849" y="4307"/>
                  <a:pt x="200746" y="6592"/>
                  <a:pt x="195109" y="6592"/>
                </a:cubicBezTo>
                <a:cubicBezTo>
                  <a:pt x="189472" y="6592"/>
                  <a:pt x="184369" y="4307"/>
                  <a:pt x="180675" y="613"/>
                </a:cubicBezTo>
                <a:close/>
                <a:moveTo>
                  <a:pt x="131644" y="0"/>
                </a:moveTo>
                <a:lnTo>
                  <a:pt x="161020" y="0"/>
                </a:lnTo>
                <a:lnTo>
                  <a:pt x="160766" y="613"/>
                </a:lnTo>
                <a:cubicBezTo>
                  <a:pt x="157072" y="4307"/>
                  <a:pt x="151969" y="6592"/>
                  <a:pt x="146332" y="6592"/>
                </a:cubicBezTo>
                <a:cubicBezTo>
                  <a:pt x="140695" y="6592"/>
                  <a:pt x="135592" y="4307"/>
                  <a:pt x="131898" y="613"/>
                </a:cubicBezTo>
                <a:close/>
                <a:moveTo>
                  <a:pt x="82867" y="0"/>
                </a:moveTo>
                <a:lnTo>
                  <a:pt x="112243" y="0"/>
                </a:lnTo>
                <a:lnTo>
                  <a:pt x="111989" y="613"/>
                </a:lnTo>
                <a:cubicBezTo>
                  <a:pt x="108295" y="4307"/>
                  <a:pt x="103192" y="6592"/>
                  <a:pt x="97555" y="6592"/>
                </a:cubicBezTo>
                <a:cubicBezTo>
                  <a:pt x="91918" y="6592"/>
                  <a:pt x="86815" y="4307"/>
                  <a:pt x="83121" y="613"/>
                </a:cubicBezTo>
                <a:close/>
                <a:moveTo>
                  <a:pt x="34090" y="0"/>
                </a:moveTo>
                <a:lnTo>
                  <a:pt x="63466" y="0"/>
                </a:lnTo>
                <a:lnTo>
                  <a:pt x="63212" y="613"/>
                </a:lnTo>
                <a:cubicBezTo>
                  <a:pt x="59518" y="4307"/>
                  <a:pt x="54415" y="6592"/>
                  <a:pt x="48778" y="6592"/>
                </a:cubicBezTo>
                <a:cubicBezTo>
                  <a:pt x="43141" y="6592"/>
                  <a:pt x="38038" y="4307"/>
                  <a:pt x="34344" y="613"/>
                </a:cubicBezTo>
                <a:close/>
                <a:moveTo>
                  <a:pt x="0" y="0"/>
                </a:moveTo>
                <a:lnTo>
                  <a:pt x="14689" y="0"/>
                </a:lnTo>
                <a:lnTo>
                  <a:pt x="14435" y="613"/>
                </a:lnTo>
                <a:cubicBezTo>
                  <a:pt x="10741" y="4307"/>
                  <a:pt x="5638" y="6592"/>
                  <a:pt x="2" y="6592"/>
                </a:cubicBezTo>
                <a:lnTo>
                  <a:pt x="0" y="6591"/>
                </a:ln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12" name="Google Shape;12;p2"/>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13;p2"/>
          <p:cNvSpPr txBox="1">
            <a:spLocks noGrp="1"/>
          </p:cNvSpPr>
          <p:nvPr>
            <p:ph type="title"/>
          </p:nvPr>
        </p:nvSpPr>
        <p:spPr>
          <a:xfrm>
            <a:off x="415650" y="1557350"/>
            <a:ext cx="4158600" cy="1014600"/>
          </a:xfrm>
          <a:prstGeom prst="rect">
            <a:avLst/>
          </a:prstGeom>
        </p:spPr>
        <p:txBody>
          <a:bodyPr spcFirstLastPara="1" wrap="square" lIns="0" tIns="0" rIns="0" bIns="0" anchor="b" anchorCtr="0">
            <a:noAutofit/>
          </a:bodyPr>
          <a:lstStyle>
            <a:lvl1pPr lvl="0"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1pPr>
            <a:lvl2pPr lvl="1"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2pPr>
            <a:lvl3pPr lvl="2"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3pPr>
            <a:lvl4pPr lvl="3"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4pPr>
            <a:lvl5pPr lvl="4"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5pPr>
            <a:lvl6pPr lvl="5"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6pPr>
            <a:lvl7pPr lvl="6"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7pPr>
            <a:lvl8pPr lvl="7"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8pPr>
            <a:lvl9pPr lvl="8"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9pPr>
          </a:lstStyle>
          <a:p>
            <a:endParaRPr/>
          </a:p>
        </p:txBody>
      </p:sp>
      <p:sp>
        <p:nvSpPr>
          <p:cNvPr id="14" name="Google Shape;14;p2"/>
          <p:cNvSpPr txBox="1">
            <a:spLocks noGrp="1"/>
          </p:cNvSpPr>
          <p:nvPr>
            <p:ph type="subTitle" idx="1"/>
          </p:nvPr>
        </p:nvSpPr>
        <p:spPr>
          <a:xfrm>
            <a:off x="415650" y="2695325"/>
            <a:ext cx="4158600" cy="289500"/>
          </a:xfrm>
          <a:prstGeom prst="rect">
            <a:avLst/>
          </a:prstGeom>
        </p:spPr>
        <p:txBody>
          <a:bodyPr spcFirstLastPara="1" wrap="square" lIns="0" tIns="0" rIns="0" bIns="0" anchor="t" anchorCtr="0">
            <a:noAutofit/>
          </a:bodyPr>
          <a:lstStyle>
            <a:lvl1pPr lvl="0" rtl="0">
              <a:spcBef>
                <a:spcPts val="0"/>
              </a:spcBef>
              <a:spcAft>
                <a:spcPts val="0"/>
              </a:spcAft>
              <a:buSzPts val="1400"/>
              <a:buFont typeface="Poppins"/>
              <a:buNone/>
              <a:defRPr>
                <a:latin typeface="Poppins"/>
                <a:ea typeface="Poppins"/>
                <a:cs typeface="Poppins"/>
                <a:sym typeface="Poppins"/>
              </a:defRPr>
            </a:lvl1pPr>
            <a:lvl2pPr lvl="1" rtl="0">
              <a:spcBef>
                <a:spcPts val="0"/>
              </a:spcBef>
              <a:spcAft>
                <a:spcPts val="0"/>
              </a:spcAft>
              <a:buSzPts val="1400"/>
              <a:buFont typeface="Poppins"/>
              <a:buNone/>
              <a:defRPr>
                <a:latin typeface="Poppins"/>
                <a:ea typeface="Poppins"/>
                <a:cs typeface="Poppins"/>
                <a:sym typeface="Poppins"/>
              </a:defRPr>
            </a:lvl2pPr>
            <a:lvl3pPr lvl="2" rtl="0">
              <a:spcBef>
                <a:spcPts val="0"/>
              </a:spcBef>
              <a:spcAft>
                <a:spcPts val="0"/>
              </a:spcAft>
              <a:buSzPts val="1400"/>
              <a:buFont typeface="Poppins"/>
              <a:buNone/>
              <a:defRPr>
                <a:latin typeface="Poppins"/>
                <a:ea typeface="Poppins"/>
                <a:cs typeface="Poppins"/>
                <a:sym typeface="Poppins"/>
              </a:defRPr>
            </a:lvl3pPr>
            <a:lvl4pPr lvl="3" rtl="0">
              <a:spcBef>
                <a:spcPts val="0"/>
              </a:spcBef>
              <a:spcAft>
                <a:spcPts val="0"/>
              </a:spcAft>
              <a:buSzPts val="1400"/>
              <a:buFont typeface="Poppins"/>
              <a:buNone/>
              <a:defRPr>
                <a:latin typeface="Poppins"/>
                <a:ea typeface="Poppins"/>
                <a:cs typeface="Poppins"/>
                <a:sym typeface="Poppins"/>
              </a:defRPr>
            </a:lvl4pPr>
            <a:lvl5pPr lvl="4" rtl="0">
              <a:spcBef>
                <a:spcPts val="0"/>
              </a:spcBef>
              <a:spcAft>
                <a:spcPts val="0"/>
              </a:spcAft>
              <a:buSzPts val="1400"/>
              <a:buFont typeface="Poppins"/>
              <a:buNone/>
              <a:defRPr>
                <a:latin typeface="Poppins"/>
                <a:ea typeface="Poppins"/>
                <a:cs typeface="Poppins"/>
                <a:sym typeface="Poppins"/>
              </a:defRPr>
            </a:lvl5pPr>
            <a:lvl6pPr lvl="5" rtl="0">
              <a:spcBef>
                <a:spcPts val="0"/>
              </a:spcBef>
              <a:spcAft>
                <a:spcPts val="0"/>
              </a:spcAft>
              <a:buSzPts val="1400"/>
              <a:buFont typeface="Poppins"/>
              <a:buNone/>
              <a:defRPr>
                <a:latin typeface="Poppins"/>
                <a:ea typeface="Poppins"/>
                <a:cs typeface="Poppins"/>
                <a:sym typeface="Poppins"/>
              </a:defRPr>
            </a:lvl6pPr>
            <a:lvl7pPr lvl="6" rtl="0">
              <a:spcBef>
                <a:spcPts val="0"/>
              </a:spcBef>
              <a:spcAft>
                <a:spcPts val="0"/>
              </a:spcAft>
              <a:buSzPts val="1400"/>
              <a:buFont typeface="Poppins"/>
              <a:buNone/>
              <a:defRPr>
                <a:latin typeface="Poppins"/>
                <a:ea typeface="Poppins"/>
                <a:cs typeface="Poppins"/>
                <a:sym typeface="Poppins"/>
              </a:defRPr>
            </a:lvl7pPr>
            <a:lvl8pPr lvl="7" rtl="0">
              <a:spcBef>
                <a:spcPts val="0"/>
              </a:spcBef>
              <a:spcAft>
                <a:spcPts val="0"/>
              </a:spcAft>
              <a:buSzPts val="1400"/>
              <a:buFont typeface="Poppins"/>
              <a:buNone/>
              <a:defRPr>
                <a:latin typeface="Poppins"/>
                <a:ea typeface="Poppins"/>
                <a:cs typeface="Poppins"/>
                <a:sym typeface="Poppins"/>
              </a:defRPr>
            </a:lvl8pPr>
            <a:lvl9pPr lvl="8" rtl="0">
              <a:spcBef>
                <a:spcPts val="0"/>
              </a:spcBef>
              <a:spcAft>
                <a:spcPts val="0"/>
              </a:spcAft>
              <a:buSzPts val="1400"/>
              <a:buFont typeface="Poppins"/>
              <a:buNone/>
              <a:defRPr>
                <a:latin typeface="Poppins"/>
                <a:ea typeface="Poppins"/>
                <a:cs typeface="Poppins"/>
                <a:sym typeface="Poppins"/>
              </a:defRPr>
            </a:lvl9pPr>
          </a:lstStyle>
          <a:p>
            <a:endParaRPr/>
          </a:p>
        </p:txBody>
      </p:sp>
      <p:sp>
        <p:nvSpPr>
          <p:cNvPr id="15" name="Google Shape;15;p2"/>
          <p:cNvSpPr txBox="1">
            <a:spLocks noGrp="1"/>
          </p:cNvSpPr>
          <p:nvPr>
            <p:ph type="subTitle" idx="2"/>
          </p:nvPr>
        </p:nvSpPr>
        <p:spPr>
          <a:xfrm>
            <a:off x="415650" y="3108200"/>
            <a:ext cx="1746600" cy="223500"/>
          </a:xfrm>
          <a:prstGeom prst="rect">
            <a:avLst/>
          </a:prstGeom>
          <a:solidFill>
            <a:schemeClr val="dk2"/>
          </a:solidFill>
        </p:spPr>
        <p:txBody>
          <a:bodyPr spcFirstLastPara="1" wrap="square" lIns="91425" tIns="45700" rIns="91425" bIns="45700" anchor="ctr" anchorCtr="0">
            <a:spAutoFit/>
          </a:bodyPr>
          <a:lstStyle>
            <a:lvl1pPr lvl="0" rtl="0">
              <a:spcBef>
                <a:spcPts val="0"/>
              </a:spcBef>
              <a:spcAft>
                <a:spcPts val="0"/>
              </a:spcAft>
              <a:buSzPts val="1000"/>
              <a:buFont typeface="Poppins"/>
              <a:buNone/>
              <a:defRPr sz="1000">
                <a:latin typeface="Poppins"/>
                <a:ea typeface="Poppins"/>
                <a:cs typeface="Poppins"/>
                <a:sym typeface="Poppins"/>
              </a:defRPr>
            </a:lvl1pPr>
            <a:lvl2pPr lvl="1" rtl="0">
              <a:spcBef>
                <a:spcPts val="0"/>
              </a:spcBef>
              <a:spcAft>
                <a:spcPts val="0"/>
              </a:spcAft>
              <a:buSzPts val="1200"/>
              <a:buFont typeface="Poppins"/>
              <a:buNone/>
              <a:defRPr sz="1200">
                <a:latin typeface="Poppins"/>
                <a:ea typeface="Poppins"/>
                <a:cs typeface="Poppins"/>
                <a:sym typeface="Poppins"/>
              </a:defRPr>
            </a:lvl2pPr>
            <a:lvl3pPr lvl="2" rtl="0">
              <a:spcBef>
                <a:spcPts val="0"/>
              </a:spcBef>
              <a:spcAft>
                <a:spcPts val="0"/>
              </a:spcAft>
              <a:buSzPts val="1200"/>
              <a:buFont typeface="Poppins"/>
              <a:buNone/>
              <a:defRPr sz="1200">
                <a:latin typeface="Poppins"/>
                <a:ea typeface="Poppins"/>
                <a:cs typeface="Poppins"/>
                <a:sym typeface="Poppins"/>
              </a:defRPr>
            </a:lvl3pPr>
            <a:lvl4pPr lvl="3" rtl="0">
              <a:spcBef>
                <a:spcPts val="0"/>
              </a:spcBef>
              <a:spcAft>
                <a:spcPts val="0"/>
              </a:spcAft>
              <a:buSzPts val="1200"/>
              <a:buFont typeface="Poppins"/>
              <a:buNone/>
              <a:defRPr sz="1200">
                <a:latin typeface="Poppins"/>
                <a:ea typeface="Poppins"/>
                <a:cs typeface="Poppins"/>
                <a:sym typeface="Poppins"/>
              </a:defRPr>
            </a:lvl4pPr>
            <a:lvl5pPr lvl="4" rtl="0">
              <a:spcBef>
                <a:spcPts val="0"/>
              </a:spcBef>
              <a:spcAft>
                <a:spcPts val="0"/>
              </a:spcAft>
              <a:buSzPts val="1200"/>
              <a:buFont typeface="Poppins"/>
              <a:buNone/>
              <a:defRPr sz="1200">
                <a:latin typeface="Poppins"/>
                <a:ea typeface="Poppins"/>
                <a:cs typeface="Poppins"/>
                <a:sym typeface="Poppins"/>
              </a:defRPr>
            </a:lvl5pPr>
            <a:lvl6pPr lvl="5" rtl="0">
              <a:spcBef>
                <a:spcPts val="0"/>
              </a:spcBef>
              <a:spcAft>
                <a:spcPts val="0"/>
              </a:spcAft>
              <a:buSzPts val="1200"/>
              <a:buFont typeface="Poppins"/>
              <a:buNone/>
              <a:defRPr sz="1200">
                <a:latin typeface="Poppins"/>
                <a:ea typeface="Poppins"/>
                <a:cs typeface="Poppins"/>
                <a:sym typeface="Poppins"/>
              </a:defRPr>
            </a:lvl6pPr>
            <a:lvl7pPr lvl="6" rtl="0">
              <a:spcBef>
                <a:spcPts val="0"/>
              </a:spcBef>
              <a:spcAft>
                <a:spcPts val="0"/>
              </a:spcAft>
              <a:buSzPts val="1200"/>
              <a:buFont typeface="Poppins"/>
              <a:buNone/>
              <a:defRPr sz="1200">
                <a:latin typeface="Poppins"/>
                <a:ea typeface="Poppins"/>
                <a:cs typeface="Poppins"/>
                <a:sym typeface="Poppins"/>
              </a:defRPr>
            </a:lvl7pPr>
            <a:lvl8pPr lvl="7" rtl="0">
              <a:spcBef>
                <a:spcPts val="0"/>
              </a:spcBef>
              <a:spcAft>
                <a:spcPts val="0"/>
              </a:spcAft>
              <a:buSzPts val="1200"/>
              <a:buFont typeface="Poppins"/>
              <a:buNone/>
              <a:defRPr sz="1200">
                <a:latin typeface="Poppins"/>
                <a:ea typeface="Poppins"/>
                <a:cs typeface="Poppins"/>
                <a:sym typeface="Poppins"/>
              </a:defRPr>
            </a:lvl8pPr>
            <a:lvl9pPr lvl="8" rtl="0">
              <a:spcBef>
                <a:spcPts val="0"/>
              </a:spcBef>
              <a:spcAft>
                <a:spcPts val="0"/>
              </a:spcAft>
              <a:buSzPts val="1200"/>
              <a:buFont typeface="Poppins"/>
              <a:buNone/>
              <a:defRPr sz="1200">
                <a:latin typeface="Poppins"/>
                <a:ea typeface="Poppins"/>
                <a:cs typeface="Poppins"/>
                <a:sym typeface="Poppins"/>
              </a:defRPr>
            </a:lvl9pPr>
          </a:lstStyle>
          <a:p>
            <a:endParaRPr/>
          </a:p>
        </p:txBody>
      </p:sp>
      <p:sp>
        <p:nvSpPr>
          <p:cNvPr id="16" name="Google Shape;16;p2"/>
          <p:cNvSpPr/>
          <p:nvPr/>
        </p:nvSpPr>
        <p:spPr>
          <a:xfrm>
            <a:off x="6255299" y="2254991"/>
            <a:ext cx="2888706" cy="2888509"/>
          </a:xfrm>
          <a:custGeom>
            <a:avLst/>
            <a:gdLst/>
            <a:ahLst/>
            <a:cxnLst/>
            <a:rect l="l" t="t" r="r" b="b"/>
            <a:pathLst>
              <a:path w="3826101" h="3851345" extrusionOk="0">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17;p2"/>
          <p:cNvSpPr txBox="1">
            <a:spLocks noGrp="1"/>
          </p:cNvSpPr>
          <p:nvPr>
            <p:ph type="subTitle" idx="3"/>
          </p:nvPr>
        </p:nvSpPr>
        <p:spPr>
          <a:xfrm>
            <a:off x="2308944" y="4874750"/>
            <a:ext cx="1032600" cy="92400"/>
          </a:xfrm>
          <a:prstGeom prst="rect">
            <a:avLst/>
          </a:prstGeom>
        </p:spPr>
        <p:txBody>
          <a:bodyPr spcFirstLastPara="1" wrap="square" lIns="0" tIns="0" rIns="0" bIns="0" anchor="t" anchorCtr="0">
            <a:noAutofit/>
          </a:bodyPr>
          <a:lstStyle>
            <a:lvl1pPr lvl="0" algn="ctr" rtl="0">
              <a:spcBef>
                <a:spcPts val="0"/>
              </a:spcBef>
              <a:spcAft>
                <a:spcPts val="0"/>
              </a:spcAft>
              <a:buSzPts val="600"/>
              <a:buNone/>
              <a:defRPr sz="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 name="Google Shape;18;p2"/>
          <p:cNvSpPr txBox="1">
            <a:spLocks noGrp="1"/>
          </p:cNvSpPr>
          <p:nvPr>
            <p:ph type="subTitle" idx="4"/>
          </p:nvPr>
        </p:nvSpPr>
        <p:spPr>
          <a:xfrm>
            <a:off x="3927616" y="4874750"/>
            <a:ext cx="642000" cy="92400"/>
          </a:xfrm>
          <a:prstGeom prst="rect">
            <a:avLst/>
          </a:prstGeom>
        </p:spPr>
        <p:txBody>
          <a:bodyPr spcFirstLastPara="1" wrap="square" lIns="0" tIns="0" rIns="0" bIns="0" anchor="t" anchorCtr="0">
            <a:noAutofit/>
          </a:bodyPr>
          <a:lstStyle>
            <a:lvl1pPr lvl="0" rtl="0">
              <a:spcBef>
                <a:spcPts val="0"/>
              </a:spcBef>
              <a:spcAft>
                <a:spcPts val="0"/>
              </a:spcAft>
              <a:buSzPts val="600"/>
              <a:buNone/>
              <a:defRPr sz="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9" name="Google Shape;19;p2"/>
          <p:cNvSpPr txBox="1">
            <a:spLocks noGrp="1"/>
          </p:cNvSpPr>
          <p:nvPr>
            <p:ph type="subTitle" idx="5"/>
          </p:nvPr>
        </p:nvSpPr>
        <p:spPr>
          <a:xfrm>
            <a:off x="5237692" y="4874750"/>
            <a:ext cx="558900" cy="92400"/>
          </a:xfrm>
          <a:prstGeom prst="rect">
            <a:avLst/>
          </a:prstGeom>
        </p:spPr>
        <p:txBody>
          <a:bodyPr spcFirstLastPara="1" wrap="square" lIns="0" tIns="0" rIns="0" bIns="0" anchor="t" anchorCtr="0">
            <a:noAutofit/>
          </a:bodyPr>
          <a:lstStyle>
            <a:lvl1pPr lvl="0" rtl="0">
              <a:spcBef>
                <a:spcPts val="0"/>
              </a:spcBef>
              <a:spcAft>
                <a:spcPts val="0"/>
              </a:spcAft>
              <a:buSzPts val="600"/>
              <a:buNone/>
              <a:defRPr sz="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 name="Google Shape;20;p2"/>
          <p:cNvSpPr txBox="1"/>
          <p:nvPr/>
        </p:nvSpPr>
        <p:spPr>
          <a:xfrm>
            <a:off x="3726222" y="4874750"/>
            <a:ext cx="175800" cy="924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 sz="600">
                <a:solidFill>
                  <a:schemeClr val="lt1"/>
                </a:solidFill>
                <a:latin typeface="Calibri"/>
                <a:ea typeface="Calibri"/>
                <a:cs typeface="Calibri"/>
                <a:sym typeface="Calibri"/>
              </a:rPr>
              <a:t>Date:</a:t>
            </a:r>
            <a:endParaRPr sz="600">
              <a:solidFill>
                <a:schemeClr val="lt1"/>
              </a:solidFill>
              <a:latin typeface="Calibri"/>
              <a:ea typeface="Calibri"/>
              <a:cs typeface="Calibri"/>
              <a:sym typeface="Calibri"/>
            </a:endParaRPr>
          </a:p>
        </p:txBody>
      </p:sp>
      <p:sp>
        <p:nvSpPr>
          <p:cNvPr id="21" name="Google Shape;21;p2"/>
          <p:cNvSpPr txBox="1"/>
          <p:nvPr/>
        </p:nvSpPr>
        <p:spPr>
          <a:xfrm>
            <a:off x="4948530" y="4874750"/>
            <a:ext cx="262500" cy="924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 sz="600">
                <a:solidFill>
                  <a:schemeClr val="lt1"/>
                </a:solidFill>
                <a:latin typeface="Calibri"/>
                <a:ea typeface="Calibri"/>
                <a:cs typeface="Calibri"/>
                <a:sym typeface="Calibri"/>
              </a:rPr>
              <a:t>Author:</a:t>
            </a:r>
            <a:endParaRPr sz="6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518">
          <p15:clr>
            <a:srgbClr val="FA7B17"/>
          </p15:clr>
        </p15:guide>
        <p15:guide id="2" orient="horz" pos="3006">
          <p15:clr>
            <a:srgbClr val="FA7B17"/>
          </p15:clr>
        </p15:guide>
        <p15:guide id="3" pos="260">
          <p15:clr>
            <a:srgbClr val="FA7B17"/>
          </p15:clr>
        </p15:guide>
        <p15:guide id="4" pos="5498">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am - 5 Photos (Gradient)">
  <p:cSld name="Title Only 1_2_2">
    <p:spTree>
      <p:nvGrpSpPr>
        <p:cNvPr id="1" name="Shape 616"/>
        <p:cNvGrpSpPr/>
        <p:nvPr/>
      </p:nvGrpSpPr>
      <p:grpSpPr>
        <a:xfrm>
          <a:off x="0" y="0"/>
          <a:ext cx="0" cy="0"/>
          <a:chOff x="0" y="0"/>
          <a:chExt cx="0" cy="0"/>
        </a:xfrm>
      </p:grpSpPr>
      <p:sp>
        <p:nvSpPr>
          <p:cNvPr id="617" name="Google Shape;617;p25"/>
          <p:cNvSpPr/>
          <p:nvPr/>
        </p:nvSpPr>
        <p:spPr>
          <a:xfrm>
            <a:off x="0" y="0"/>
            <a:ext cx="9144000" cy="2241900"/>
          </a:xfrm>
          <a:prstGeom prst="rect">
            <a:avLst/>
          </a:prstGeom>
          <a:gradFill>
            <a:gsLst>
              <a:gs pos="0">
                <a:srgbClr val="FF4E02">
                  <a:alpha val="4470"/>
                </a:srgbClr>
              </a:gs>
              <a:gs pos="48000">
                <a:srgbClr val="F69323">
                  <a:alpha val="4470"/>
                </a:srgbClr>
              </a:gs>
              <a:gs pos="100000">
                <a:srgbClr val="FABC75">
                  <a:alpha val="4470"/>
                </a:srgbClr>
              </a:gs>
            </a:gsLst>
            <a:lin ang="16198662"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618" name="Google Shape;618;p25"/>
          <p:cNvSpPr/>
          <p:nvPr/>
        </p:nvSpPr>
        <p:spPr>
          <a:xfrm>
            <a:off x="8844446" y="4871162"/>
            <a:ext cx="228600" cy="229500"/>
          </a:xfrm>
          <a:prstGeom prst="ellipse">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 sz="700">
                <a:solidFill>
                  <a:schemeClr val="lt1"/>
                </a:solidFill>
                <a:latin typeface="Calibri"/>
                <a:ea typeface="Calibri"/>
                <a:cs typeface="Calibri"/>
                <a:sym typeface="Calibri"/>
              </a:rPr>
              <a:t>‹#›</a:t>
            </a:fld>
            <a:endParaRPr sz="700">
              <a:solidFill>
                <a:schemeClr val="lt1"/>
              </a:solidFill>
              <a:latin typeface="Calibri"/>
              <a:ea typeface="Calibri"/>
              <a:cs typeface="Calibri"/>
              <a:sym typeface="Calibri"/>
            </a:endParaRPr>
          </a:p>
        </p:txBody>
      </p:sp>
      <p:sp>
        <p:nvSpPr>
          <p:cNvPr id="619" name="Google Shape;619;p25"/>
          <p:cNvSpPr txBox="1">
            <a:spLocks noGrp="1"/>
          </p:cNvSpPr>
          <p:nvPr>
            <p:ph type="title"/>
          </p:nvPr>
        </p:nvSpPr>
        <p:spPr>
          <a:xfrm>
            <a:off x="415625" y="372600"/>
            <a:ext cx="8312700" cy="4587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620" name="Google Shape;620;p25"/>
          <p:cNvSpPr>
            <a:spLocks noGrp="1"/>
          </p:cNvSpPr>
          <p:nvPr>
            <p:ph type="pic" idx="2"/>
          </p:nvPr>
        </p:nvSpPr>
        <p:spPr>
          <a:xfrm>
            <a:off x="717850" y="1748969"/>
            <a:ext cx="1005900" cy="1005900"/>
          </a:xfrm>
          <a:prstGeom prst="ellipse">
            <a:avLst/>
          </a:prstGeom>
          <a:noFill/>
          <a:ln w="19050" cap="flat" cmpd="sng">
            <a:solidFill>
              <a:schemeClr val="dk1"/>
            </a:solidFill>
            <a:prstDash val="solid"/>
            <a:round/>
            <a:headEnd type="none" w="sm" len="sm"/>
            <a:tailEnd type="none" w="sm" len="sm"/>
          </a:ln>
        </p:spPr>
      </p:sp>
      <p:sp>
        <p:nvSpPr>
          <p:cNvPr id="621" name="Google Shape;621;p25"/>
          <p:cNvSpPr/>
          <p:nvPr/>
        </p:nvSpPr>
        <p:spPr>
          <a:xfrm rot="5400000" flipH="1">
            <a:off x="894229" y="1915279"/>
            <a:ext cx="653142" cy="1306284"/>
          </a:xfrm>
          <a:custGeom>
            <a:avLst/>
            <a:gdLst/>
            <a:ahLst/>
            <a:cxnLst/>
            <a:rect l="l" t="t" r="r" b="b"/>
            <a:pathLst>
              <a:path w="870856" h="1741712" extrusionOk="0">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solidFill>
            <a:schemeClr val="dk2"/>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622" name="Google Shape;622;p25"/>
          <p:cNvSpPr>
            <a:spLocks noGrp="1"/>
          </p:cNvSpPr>
          <p:nvPr>
            <p:ph type="pic" idx="3"/>
          </p:nvPr>
        </p:nvSpPr>
        <p:spPr>
          <a:xfrm>
            <a:off x="2393450" y="1748969"/>
            <a:ext cx="1005900" cy="1005900"/>
          </a:xfrm>
          <a:prstGeom prst="ellipse">
            <a:avLst/>
          </a:prstGeom>
          <a:noFill/>
          <a:ln w="19050" cap="flat" cmpd="sng">
            <a:solidFill>
              <a:schemeClr val="dk1"/>
            </a:solidFill>
            <a:prstDash val="solid"/>
            <a:round/>
            <a:headEnd type="none" w="sm" len="sm"/>
            <a:tailEnd type="none" w="sm" len="sm"/>
          </a:ln>
        </p:spPr>
      </p:sp>
      <p:sp>
        <p:nvSpPr>
          <p:cNvPr id="623" name="Google Shape;623;p25"/>
          <p:cNvSpPr/>
          <p:nvPr/>
        </p:nvSpPr>
        <p:spPr>
          <a:xfrm rot="5400000" flipH="1">
            <a:off x="2569829" y="1915279"/>
            <a:ext cx="653142" cy="1306284"/>
          </a:xfrm>
          <a:custGeom>
            <a:avLst/>
            <a:gdLst/>
            <a:ahLst/>
            <a:cxnLst/>
            <a:rect l="l" t="t" r="r" b="b"/>
            <a:pathLst>
              <a:path w="870856" h="1741712" extrusionOk="0">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solidFill>
            <a:schemeClr val="dk2"/>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624" name="Google Shape;624;p25"/>
          <p:cNvSpPr>
            <a:spLocks noGrp="1"/>
          </p:cNvSpPr>
          <p:nvPr>
            <p:ph type="pic" idx="4"/>
          </p:nvPr>
        </p:nvSpPr>
        <p:spPr>
          <a:xfrm>
            <a:off x="4069050" y="1748969"/>
            <a:ext cx="1005900" cy="1005900"/>
          </a:xfrm>
          <a:prstGeom prst="ellipse">
            <a:avLst/>
          </a:prstGeom>
          <a:noFill/>
          <a:ln w="19050" cap="flat" cmpd="sng">
            <a:solidFill>
              <a:schemeClr val="dk1"/>
            </a:solidFill>
            <a:prstDash val="solid"/>
            <a:round/>
            <a:headEnd type="none" w="sm" len="sm"/>
            <a:tailEnd type="none" w="sm" len="sm"/>
          </a:ln>
        </p:spPr>
      </p:sp>
      <p:sp>
        <p:nvSpPr>
          <p:cNvPr id="625" name="Google Shape;625;p25"/>
          <p:cNvSpPr/>
          <p:nvPr/>
        </p:nvSpPr>
        <p:spPr>
          <a:xfrm rot="5400000" flipH="1">
            <a:off x="4245429" y="1915279"/>
            <a:ext cx="653142" cy="1306284"/>
          </a:xfrm>
          <a:custGeom>
            <a:avLst/>
            <a:gdLst/>
            <a:ahLst/>
            <a:cxnLst/>
            <a:rect l="l" t="t" r="r" b="b"/>
            <a:pathLst>
              <a:path w="870856" h="1741712" extrusionOk="0">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solidFill>
            <a:schemeClr val="dk2"/>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626" name="Google Shape;626;p25"/>
          <p:cNvSpPr>
            <a:spLocks noGrp="1"/>
          </p:cNvSpPr>
          <p:nvPr>
            <p:ph type="pic" idx="5"/>
          </p:nvPr>
        </p:nvSpPr>
        <p:spPr>
          <a:xfrm>
            <a:off x="5744650" y="1748969"/>
            <a:ext cx="1005900" cy="1005900"/>
          </a:xfrm>
          <a:prstGeom prst="ellipse">
            <a:avLst/>
          </a:prstGeom>
          <a:noFill/>
          <a:ln w="19050" cap="flat" cmpd="sng">
            <a:solidFill>
              <a:schemeClr val="dk1"/>
            </a:solidFill>
            <a:prstDash val="solid"/>
            <a:round/>
            <a:headEnd type="none" w="sm" len="sm"/>
            <a:tailEnd type="none" w="sm" len="sm"/>
          </a:ln>
        </p:spPr>
      </p:sp>
      <p:sp>
        <p:nvSpPr>
          <p:cNvPr id="627" name="Google Shape;627;p25"/>
          <p:cNvSpPr/>
          <p:nvPr/>
        </p:nvSpPr>
        <p:spPr>
          <a:xfrm rot="5400000" flipH="1">
            <a:off x="5921029" y="1915279"/>
            <a:ext cx="653142" cy="1306284"/>
          </a:xfrm>
          <a:custGeom>
            <a:avLst/>
            <a:gdLst/>
            <a:ahLst/>
            <a:cxnLst/>
            <a:rect l="l" t="t" r="r" b="b"/>
            <a:pathLst>
              <a:path w="870856" h="1741712" extrusionOk="0">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solidFill>
            <a:schemeClr val="dk2"/>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628" name="Google Shape;628;p25"/>
          <p:cNvSpPr>
            <a:spLocks noGrp="1"/>
          </p:cNvSpPr>
          <p:nvPr>
            <p:ph type="pic" idx="6"/>
          </p:nvPr>
        </p:nvSpPr>
        <p:spPr>
          <a:xfrm>
            <a:off x="7420250" y="1748969"/>
            <a:ext cx="1005900" cy="1005900"/>
          </a:xfrm>
          <a:prstGeom prst="ellipse">
            <a:avLst/>
          </a:prstGeom>
          <a:noFill/>
          <a:ln w="19050" cap="flat" cmpd="sng">
            <a:solidFill>
              <a:schemeClr val="dk1"/>
            </a:solidFill>
            <a:prstDash val="solid"/>
            <a:round/>
            <a:headEnd type="none" w="sm" len="sm"/>
            <a:tailEnd type="none" w="sm" len="sm"/>
          </a:ln>
        </p:spPr>
      </p:sp>
      <p:sp>
        <p:nvSpPr>
          <p:cNvPr id="629" name="Google Shape;629;p25"/>
          <p:cNvSpPr/>
          <p:nvPr/>
        </p:nvSpPr>
        <p:spPr>
          <a:xfrm rot="5400000" flipH="1">
            <a:off x="7596629" y="1915279"/>
            <a:ext cx="653142" cy="1306284"/>
          </a:xfrm>
          <a:custGeom>
            <a:avLst/>
            <a:gdLst/>
            <a:ahLst/>
            <a:cxnLst/>
            <a:rect l="l" t="t" r="r" b="b"/>
            <a:pathLst>
              <a:path w="870856" h="1741712" extrusionOk="0">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solidFill>
            <a:schemeClr val="dk2"/>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pic>
        <p:nvPicPr>
          <p:cNvPr id="630" name="Google Shape;630;p25"/>
          <p:cNvPicPr preferRelativeResize="0"/>
          <p:nvPr/>
        </p:nvPicPr>
        <p:blipFill>
          <a:blip r:embed="rId2">
            <a:alphaModFix/>
          </a:blip>
          <a:stretch>
            <a:fillRect/>
          </a:stretch>
        </p:blipFill>
        <p:spPr>
          <a:xfrm>
            <a:off x="0" y="5108251"/>
            <a:ext cx="9144000" cy="38100"/>
          </a:xfrm>
          <a:prstGeom prst="rect">
            <a:avLst/>
          </a:prstGeom>
          <a:noFill/>
          <a:ln>
            <a:noFill/>
          </a:ln>
        </p:spPr>
      </p:pic>
      <p:cxnSp>
        <p:nvCxnSpPr>
          <p:cNvPr id="631" name="Google Shape;631;p25"/>
          <p:cNvCxnSpPr/>
          <p:nvPr/>
        </p:nvCxnSpPr>
        <p:spPr>
          <a:xfrm>
            <a:off x="620650" y="3583327"/>
            <a:ext cx="1200300" cy="0"/>
          </a:xfrm>
          <a:prstGeom prst="straightConnector1">
            <a:avLst/>
          </a:prstGeom>
          <a:noFill/>
          <a:ln w="9525" cap="flat" cmpd="sng">
            <a:solidFill>
              <a:schemeClr val="accent3"/>
            </a:solidFill>
            <a:prstDash val="solid"/>
            <a:miter lim="800000"/>
            <a:headEnd type="none" w="sm" len="sm"/>
            <a:tailEnd type="none" w="sm" len="sm"/>
          </a:ln>
        </p:spPr>
      </p:cxnSp>
      <p:sp>
        <p:nvSpPr>
          <p:cNvPr id="632" name="Google Shape;632;p25"/>
          <p:cNvSpPr txBox="1">
            <a:spLocks noGrp="1"/>
          </p:cNvSpPr>
          <p:nvPr>
            <p:ph type="subTitle" idx="1"/>
          </p:nvPr>
        </p:nvSpPr>
        <p:spPr>
          <a:xfrm>
            <a:off x="443500" y="329067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SzPts val="1100"/>
              <a:buNone/>
              <a:defRPr sz="11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633" name="Google Shape;633;p25"/>
          <p:cNvSpPr txBox="1">
            <a:spLocks noGrp="1"/>
          </p:cNvSpPr>
          <p:nvPr>
            <p:ph type="subTitle" idx="7"/>
          </p:nvPr>
        </p:nvSpPr>
        <p:spPr>
          <a:xfrm>
            <a:off x="443500" y="3050428"/>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accent1"/>
              </a:buClr>
              <a:buSzPts val="1100"/>
              <a:buNone/>
              <a:defRPr sz="11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634" name="Google Shape;634;p25"/>
          <p:cNvSpPr txBox="1">
            <a:spLocks noGrp="1"/>
          </p:cNvSpPr>
          <p:nvPr>
            <p:ph type="subTitle" idx="8"/>
          </p:nvPr>
        </p:nvSpPr>
        <p:spPr>
          <a:xfrm>
            <a:off x="443500" y="371440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SzPts val="900"/>
              <a:buNone/>
              <a:defRPr sz="9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cxnSp>
        <p:nvCxnSpPr>
          <p:cNvPr id="635" name="Google Shape;635;p25"/>
          <p:cNvCxnSpPr/>
          <p:nvPr/>
        </p:nvCxnSpPr>
        <p:spPr>
          <a:xfrm>
            <a:off x="2296250" y="3583327"/>
            <a:ext cx="1200300" cy="0"/>
          </a:xfrm>
          <a:prstGeom prst="straightConnector1">
            <a:avLst/>
          </a:prstGeom>
          <a:noFill/>
          <a:ln w="9525" cap="flat" cmpd="sng">
            <a:solidFill>
              <a:schemeClr val="accent3"/>
            </a:solidFill>
            <a:prstDash val="solid"/>
            <a:miter lim="800000"/>
            <a:headEnd type="none" w="sm" len="sm"/>
            <a:tailEnd type="none" w="sm" len="sm"/>
          </a:ln>
        </p:spPr>
      </p:cxnSp>
      <p:sp>
        <p:nvSpPr>
          <p:cNvPr id="636" name="Google Shape;636;p25"/>
          <p:cNvSpPr txBox="1">
            <a:spLocks noGrp="1"/>
          </p:cNvSpPr>
          <p:nvPr>
            <p:ph type="subTitle" idx="9"/>
          </p:nvPr>
        </p:nvSpPr>
        <p:spPr>
          <a:xfrm>
            <a:off x="2119100" y="329067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SzPts val="1100"/>
              <a:buNone/>
              <a:defRPr sz="11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637" name="Google Shape;637;p25"/>
          <p:cNvSpPr txBox="1">
            <a:spLocks noGrp="1"/>
          </p:cNvSpPr>
          <p:nvPr>
            <p:ph type="subTitle" idx="13"/>
          </p:nvPr>
        </p:nvSpPr>
        <p:spPr>
          <a:xfrm>
            <a:off x="2119100" y="3050428"/>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accent1"/>
              </a:buClr>
              <a:buSzPts val="1100"/>
              <a:buNone/>
              <a:defRPr sz="11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638" name="Google Shape;638;p25"/>
          <p:cNvSpPr txBox="1">
            <a:spLocks noGrp="1"/>
          </p:cNvSpPr>
          <p:nvPr>
            <p:ph type="subTitle" idx="14"/>
          </p:nvPr>
        </p:nvSpPr>
        <p:spPr>
          <a:xfrm>
            <a:off x="2119100" y="371440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SzPts val="900"/>
              <a:buNone/>
              <a:defRPr sz="9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cxnSp>
        <p:nvCxnSpPr>
          <p:cNvPr id="639" name="Google Shape;639;p25"/>
          <p:cNvCxnSpPr/>
          <p:nvPr/>
        </p:nvCxnSpPr>
        <p:spPr>
          <a:xfrm>
            <a:off x="3971850" y="3583327"/>
            <a:ext cx="1200300" cy="0"/>
          </a:xfrm>
          <a:prstGeom prst="straightConnector1">
            <a:avLst/>
          </a:prstGeom>
          <a:noFill/>
          <a:ln w="9525" cap="flat" cmpd="sng">
            <a:solidFill>
              <a:schemeClr val="accent3"/>
            </a:solidFill>
            <a:prstDash val="solid"/>
            <a:miter lim="800000"/>
            <a:headEnd type="none" w="sm" len="sm"/>
            <a:tailEnd type="none" w="sm" len="sm"/>
          </a:ln>
        </p:spPr>
      </p:cxnSp>
      <p:sp>
        <p:nvSpPr>
          <p:cNvPr id="640" name="Google Shape;640;p25"/>
          <p:cNvSpPr txBox="1">
            <a:spLocks noGrp="1"/>
          </p:cNvSpPr>
          <p:nvPr>
            <p:ph type="subTitle" idx="15"/>
          </p:nvPr>
        </p:nvSpPr>
        <p:spPr>
          <a:xfrm>
            <a:off x="3794700" y="329067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SzPts val="1100"/>
              <a:buNone/>
              <a:defRPr sz="11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641" name="Google Shape;641;p25"/>
          <p:cNvSpPr txBox="1">
            <a:spLocks noGrp="1"/>
          </p:cNvSpPr>
          <p:nvPr>
            <p:ph type="subTitle" idx="16"/>
          </p:nvPr>
        </p:nvSpPr>
        <p:spPr>
          <a:xfrm>
            <a:off x="3794700" y="3050428"/>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accent1"/>
              </a:buClr>
              <a:buSzPts val="1100"/>
              <a:buNone/>
              <a:defRPr sz="11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642" name="Google Shape;642;p25"/>
          <p:cNvSpPr txBox="1">
            <a:spLocks noGrp="1"/>
          </p:cNvSpPr>
          <p:nvPr>
            <p:ph type="subTitle" idx="17"/>
          </p:nvPr>
        </p:nvSpPr>
        <p:spPr>
          <a:xfrm>
            <a:off x="3794700" y="371440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SzPts val="900"/>
              <a:buNone/>
              <a:defRPr sz="9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cxnSp>
        <p:nvCxnSpPr>
          <p:cNvPr id="643" name="Google Shape;643;p25"/>
          <p:cNvCxnSpPr/>
          <p:nvPr/>
        </p:nvCxnSpPr>
        <p:spPr>
          <a:xfrm>
            <a:off x="5647450" y="3583327"/>
            <a:ext cx="1200300" cy="0"/>
          </a:xfrm>
          <a:prstGeom prst="straightConnector1">
            <a:avLst/>
          </a:prstGeom>
          <a:noFill/>
          <a:ln w="9525" cap="flat" cmpd="sng">
            <a:solidFill>
              <a:schemeClr val="accent3"/>
            </a:solidFill>
            <a:prstDash val="solid"/>
            <a:miter lim="800000"/>
            <a:headEnd type="none" w="sm" len="sm"/>
            <a:tailEnd type="none" w="sm" len="sm"/>
          </a:ln>
        </p:spPr>
      </p:cxnSp>
      <p:sp>
        <p:nvSpPr>
          <p:cNvPr id="644" name="Google Shape;644;p25"/>
          <p:cNvSpPr txBox="1">
            <a:spLocks noGrp="1"/>
          </p:cNvSpPr>
          <p:nvPr>
            <p:ph type="subTitle" idx="18"/>
          </p:nvPr>
        </p:nvSpPr>
        <p:spPr>
          <a:xfrm>
            <a:off x="5470300" y="329067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SzPts val="1100"/>
              <a:buNone/>
              <a:defRPr sz="11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645" name="Google Shape;645;p25"/>
          <p:cNvSpPr txBox="1">
            <a:spLocks noGrp="1"/>
          </p:cNvSpPr>
          <p:nvPr>
            <p:ph type="subTitle" idx="19"/>
          </p:nvPr>
        </p:nvSpPr>
        <p:spPr>
          <a:xfrm>
            <a:off x="5470300" y="3050428"/>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accent1"/>
              </a:buClr>
              <a:buSzPts val="1100"/>
              <a:buNone/>
              <a:defRPr sz="11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646" name="Google Shape;646;p25"/>
          <p:cNvSpPr txBox="1">
            <a:spLocks noGrp="1"/>
          </p:cNvSpPr>
          <p:nvPr>
            <p:ph type="subTitle" idx="20"/>
          </p:nvPr>
        </p:nvSpPr>
        <p:spPr>
          <a:xfrm>
            <a:off x="5470300" y="371440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SzPts val="900"/>
              <a:buNone/>
              <a:defRPr sz="9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cxnSp>
        <p:nvCxnSpPr>
          <p:cNvPr id="647" name="Google Shape;647;p25"/>
          <p:cNvCxnSpPr/>
          <p:nvPr/>
        </p:nvCxnSpPr>
        <p:spPr>
          <a:xfrm>
            <a:off x="7323050" y="3583327"/>
            <a:ext cx="1200300" cy="0"/>
          </a:xfrm>
          <a:prstGeom prst="straightConnector1">
            <a:avLst/>
          </a:prstGeom>
          <a:noFill/>
          <a:ln w="9525" cap="flat" cmpd="sng">
            <a:solidFill>
              <a:schemeClr val="accent3"/>
            </a:solidFill>
            <a:prstDash val="solid"/>
            <a:miter lim="800000"/>
            <a:headEnd type="none" w="sm" len="sm"/>
            <a:tailEnd type="none" w="sm" len="sm"/>
          </a:ln>
        </p:spPr>
      </p:cxnSp>
      <p:sp>
        <p:nvSpPr>
          <p:cNvPr id="648" name="Google Shape;648;p25"/>
          <p:cNvSpPr txBox="1">
            <a:spLocks noGrp="1"/>
          </p:cNvSpPr>
          <p:nvPr>
            <p:ph type="subTitle" idx="21"/>
          </p:nvPr>
        </p:nvSpPr>
        <p:spPr>
          <a:xfrm>
            <a:off x="7145900" y="329067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SzPts val="1100"/>
              <a:buNone/>
              <a:defRPr sz="11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649" name="Google Shape;649;p25"/>
          <p:cNvSpPr txBox="1">
            <a:spLocks noGrp="1"/>
          </p:cNvSpPr>
          <p:nvPr>
            <p:ph type="subTitle" idx="22"/>
          </p:nvPr>
        </p:nvSpPr>
        <p:spPr>
          <a:xfrm>
            <a:off x="7145900" y="3050428"/>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accent1"/>
              </a:buClr>
              <a:buSzPts val="1100"/>
              <a:buNone/>
              <a:defRPr sz="11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650" name="Google Shape;650;p25"/>
          <p:cNvSpPr txBox="1">
            <a:spLocks noGrp="1"/>
          </p:cNvSpPr>
          <p:nvPr>
            <p:ph type="subTitle" idx="23"/>
          </p:nvPr>
        </p:nvSpPr>
        <p:spPr>
          <a:xfrm>
            <a:off x="7145900" y="371440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SzPts val="900"/>
              <a:buNone/>
              <a:defRPr sz="9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Tree>
  </p:cSld>
  <p:clrMapOvr>
    <a:masterClrMapping/>
  </p:clrMapOvr>
  <p:extLst>
    <p:ext uri="{DCECCB84-F9BA-43D5-87BE-67443E8EF086}">
      <p15:sldGuideLst xmlns:p15="http://schemas.microsoft.com/office/powerpoint/2012/main">
        <p15:guide id="1" pos="259">
          <p15:clr>
            <a:srgbClr val="FA7B17"/>
          </p15:clr>
        </p15:guide>
        <p15:guide id="2" pos="5501">
          <p15:clr>
            <a:srgbClr val="FA7B17"/>
          </p15:clr>
        </p15:guide>
        <p15:guide id="3" orient="horz" pos="518">
          <p15:clr>
            <a:srgbClr val="FA7B17"/>
          </p15:clr>
        </p15:guide>
        <p15:guide id="4" orient="horz" pos="3070">
          <p15:clr>
            <a:srgbClr val="FA7B17"/>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o/Profile - Gradient">
  <p:cSld name="Title Only 1_2_1_1">
    <p:spTree>
      <p:nvGrpSpPr>
        <p:cNvPr id="1" name="Shape 664"/>
        <p:cNvGrpSpPr/>
        <p:nvPr/>
      </p:nvGrpSpPr>
      <p:grpSpPr>
        <a:xfrm>
          <a:off x="0" y="0"/>
          <a:ext cx="0" cy="0"/>
          <a:chOff x="0" y="0"/>
          <a:chExt cx="0" cy="0"/>
        </a:xfrm>
      </p:grpSpPr>
      <p:sp>
        <p:nvSpPr>
          <p:cNvPr id="665" name="Google Shape;665;p27"/>
          <p:cNvSpPr/>
          <p:nvPr/>
        </p:nvSpPr>
        <p:spPr>
          <a:xfrm flipH="1">
            <a:off x="3386" y="0"/>
            <a:ext cx="3611689" cy="4852035"/>
          </a:xfrm>
          <a:custGeom>
            <a:avLst/>
            <a:gdLst/>
            <a:ahLst/>
            <a:cxnLst/>
            <a:rect l="l" t="t" r="r" b="b"/>
            <a:pathLst>
              <a:path w="4815585" h="6858000" extrusionOk="0">
                <a:moveTo>
                  <a:pt x="538284" y="0"/>
                </a:moveTo>
                <a:lnTo>
                  <a:pt x="4815585" y="0"/>
                </a:lnTo>
                <a:lnTo>
                  <a:pt x="4815585" y="6854554"/>
                </a:lnTo>
                <a:lnTo>
                  <a:pt x="4679279" y="6858000"/>
                </a:lnTo>
                <a:cubicBezTo>
                  <a:pt x="2094985" y="6858000"/>
                  <a:pt x="0" y="4763015"/>
                  <a:pt x="0" y="2178721"/>
                </a:cubicBezTo>
                <a:cubicBezTo>
                  <a:pt x="0" y="1451888"/>
                  <a:pt x="165717" y="763761"/>
                  <a:pt x="461428" y="150060"/>
                </a:cubicBezTo>
                <a:close/>
              </a:path>
            </a:pathLst>
          </a:custGeom>
          <a:gradFill>
            <a:gsLst>
              <a:gs pos="0">
                <a:srgbClr val="FF4E02"/>
              </a:gs>
              <a:gs pos="48000">
                <a:srgbClr val="F69323"/>
              </a:gs>
              <a:gs pos="100000">
                <a:srgbClr val="FABC75"/>
              </a:gs>
            </a:gsLst>
            <a:lin ang="16198662"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666" name="Google Shape;666;p27"/>
          <p:cNvSpPr/>
          <p:nvPr/>
        </p:nvSpPr>
        <p:spPr>
          <a:xfrm>
            <a:off x="8844446" y="4871162"/>
            <a:ext cx="228600" cy="229500"/>
          </a:xfrm>
          <a:prstGeom prst="ellipse">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 sz="700">
                <a:solidFill>
                  <a:schemeClr val="lt1"/>
                </a:solidFill>
                <a:latin typeface="Calibri"/>
                <a:ea typeface="Calibri"/>
                <a:cs typeface="Calibri"/>
                <a:sym typeface="Calibri"/>
              </a:rPr>
              <a:t>‹#›</a:t>
            </a:fld>
            <a:endParaRPr sz="700">
              <a:solidFill>
                <a:schemeClr val="lt1"/>
              </a:solidFill>
              <a:latin typeface="Calibri"/>
              <a:ea typeface="Calibri"/>
              <a:cs typeface="Calibri"/>
              <a:sym typeface="Calibri"/>
            </a:endParaRPr>
          </a:p>
        </p:txBody>
      </p:sp>
      <p:sp>
        <p:nvSpPr>
          <p:cNvPr id="667" name="Google Shape;667;p27"/>
          <p:cNvSpPr txBox="1">
            <a:spLocks noGrp="1"/>
          </p:cNvSpPr>
          <p:nvPr>
            <p:ph type="subTitle" idx="1"/>
          </p:nvPr>
        </p:nvSpPr>
        <p:spPr>
          <a:xfrm>
            <a:off x="4160525" y="975400"/>
            <a:ext cx="4572000" cy="2604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1400"/>
              <a:buNone/>
              <a:defRPr b="1">
                <a:solidFill>
                  <a:schemeClr val="accent1"/>
                </a:solidFill>
              </a:defRPr>
            </a:lvl1pPr>
            <a:lvl2pPr lvl="1" rtl="0">
              <a:spcBef>
                <a:spcPts val="0"/>
              </a:spcBef>
              <a:spcAft>
                <a:spcPts val="0"/>
              </a:spcAft>
              <a:buClr>
                <a:schemeClr val="accent1"/>
              </a:buClr>
              <a:buSzPts val="1400"/>
              <a:buNone/>
              <a:defRPr>
                <a:solidFill>
                  <a:schemeClr val="accent1"/>
                </a:solidFill>
              </a:defRPr>
            </a:lvl2pPr>
            <a:lvl3pPr lvl="2" rtl="0">
              <a:spcBef>
                <a:spcPts val="0"/>
              </a:spcBef>
              <a:spcAft>
                <a:spcPts val="0"/>
              </a:spcAft>
              <a:buClr>
                <a:schemeClr val="accent1"/>
              </a:buClr>
              <a:buSzPts val="1400"/>
              <a:buNone/>
              <a:defRPr>
                <a:solidFill>
                  <a:schemeClr val="accent1"/>
                </a:solidFill>
              </a:defRPr>
            </a:lvl3pPr>
            <a:lvl4pPr lvl="3" rtl="0">
              <a:spcBef>
                <a:spcPts val="0"/>
              </a:spcBef>
              <a:spcAft>
                <a:spcPts val="0"/>
              </a:spcAft>
              <a:buClr>
                <a:schemeClr val="accent1"/>
              </a:buClr>
              <a:buSzPts val="1400"/>
              <a:buNone/>
              <a:defRPr>
                <a:solidFill>
                  <a:schemeClr val="accent1"/>
                </a:solidFill>
              </a:defRPr>
            </a:lvl4pPr>
            <a:lvl5pPr lvl="4" rtl="0">
              <a:spcBef>
                <a:spcPts val="0"/>
              </a:spcBef>
              <a:spcAft>
                <a:spcPts val="0"/>
              </a:spcAft>
              <a:buClr>
                <a:schemeClr val="accent1"/>
              </a:buClr>
              <a:buSzPts val="1400"/>
              <a:buNone/>
              <a:defRPr>
                <a:solidFill>
                  <a:schemeClr val="accent1"/>
                </a:solidFill>
              </a:defRPr>
            </a:lvl5pPr>
            <a:lvl6pPr lvl="5" rtl="0">
              <a:spcBef>
                <a:spcPts val="0"/>
              </a:spcBef>
              <a:spcAft>
                <a:spcPts val="0"/>
              </a:spcAft>
              <a:buClr>
                <a:schemeClr val="accent1"/>
              </a:buClr>
              <a:buSzPts val="1400"/>
              <a:buNone/>
              <a:defRPr>
                <a:solidFill>
                  <a:schemeClr val="accent1"/>
                </a:solidFill>
              </a:defRPr>
            </a:lvl6pPr>
            <a:lvl7pPr lvl="6" rtl="0">
              <a:spcBef>
                <a:spcPts val="0"/>
              </a:spcBef>
              <a:spcAft>
                <a:spcPts val="0"/>
              </a:spcAft>
              <a:buClr>
                <a:schemeClr val="accent1"/>
              </a:buClr>
              <a:buSzPts val="1400"/>
              <a:buNone/>
              <a:defRPr>
                <a:solidFill>
                  <a:schemeClr val="accent1"/>
                </a:solidFill>
              </a:defRPr>
            </a:lvl7pPr>
            <a:lvl8pPr lvl="7" rtl="0">
              <a:spcBef>
                <a:spcPts val="0"/>
              </a:spcBef>
              <a:spcAft>
                <a:spcPts val="0"/>
              </a:spcAft>
              <a:buClr>
                <a:schemeClr val="accent1"/>
              </a:buClr>
              <a:buSzPts val="1400"/>
              <a:buNone/>
              <a:defRPr>
                <a:solidFill>
                  <a:schemeClr val="accent1"/>
                </a:solidFill>
              </a:defRPr>
            </a:lvl8pPr>
            <a:lvl9pPr lvl="8" rtl="0">
              <a:spcBef>
                <a:spcPts val="0"/>
              </a:spcBef>
              <a:spcAft>
                <a:spcPts val="0"/>
              </a:spcAft>
              <a:buClr>
                <a:schemeClr val="accent1"/>
              </a:buClr>
              <a:buSzPts val="1400"/>
              <a:buNone/>
              <a:defRPr>
                <a:solidFill>
                  <a:schemeClr val="accent1"/>
                </a:solidFill>
              </a:defRPr>
            </a:lvl9pPr>
          </a:lstStyle>
          <a:p>
            <a:endParaRPr/>
          </a:p>
        </p:txBody>
      </p:sp>
      <p:sp>
        <p:nvSpPr>
          <p:cNvPr id="668" name="Google Shape;668;p27"/>
          <p:cNvSpPr txBox="1">
            <a:spLocks noGrp="1"/>
          </p:cNvSpPr>
          <p:nvPr>
            <p:ph type="subTitle" idx="2"/>
          </p:nvPr>
        </p:nvSpPr>
        <p:spPr>
          <a:xfrm>
            <a:off x="4160525" y="1466255"/>
            <a:ext cx="4572000" cy="183000"/>
          </a:xfrm>
          <a:prstGeom prst="rect">
            <a:avLst/>
          </a:prstGeom>
          <a:noFill/>
        </p:spPr>
        <p:txBody>
          <a:bodyPr spcFirstLastPara="1" wrap="square" lIns="0" tIns="0" rIns="0" bIns="0" anchor="t" anchorCtr="0">
            <a:noAutofit/>
          </a:bodyPr>
          <a:lstStyle>
            <a:lvl1pPr lvl="0" rtl="0">
              <a:spcBef>
                <a:spcPts val="0"/>
              </a:spcBef>
              <a:spcAft>
                <a:spcPts val="0"/>
              </a:spcAft>
              <a:buSzPts val="1100"/>
              <a:buNone/>
              <a:defRPr sz="1100" b="1"/>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669" name="Google Shape;669;p27"/>
          <p:cNvSpPr txBox="1">
            <a:spLocks noGrp="1"/>
          </p:cNvSpPr>
          <p:nvPr>
            <p:ph type="subTitle" idx="3"/>
          </p:nvPr>
        </p:nvSpPr>
        <p:spPr>
          <a:xfrm>
            <a:off x="4160525" y="1771087"/>
            <a:ext cx="4572000" cy="1112100"/>
          </a:xfrm>
          <a:prstGeom prst="rect">
            <a:avLst/>
          </a:prstGeom>
          <a:noFill/>
        </p:spPr>
        <p:txBody>
          <a:bodyPr spcFirstLastPara="1" wrap="square" lIns="0" tIns="0" rIns="0" bIns="0" anchor="t"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b="1"/>
            </a:lvl2pPr>
            <a:lvl3pPr lvl="2" rtl="0">
              <a:spcBef>
                <a:spcPts val="0"/>
              </a:spcBef>
              <a:spcAft>
                <a:spcPts val="0"/>
              </a:spcAft>
              <a:buSzPts val="1000"/>
              <a:buNone/>
              <a:defRPr sz="1000" b="1"/>
            </a:lvl3pPr>
            <a:lvl4pPr lvl="3" rtl="0">
              <a:spcBef>
                <a:spcPts val="0"/>
              </a:spcBef>
              <a:spcAft>
                <a:spcPts val="0"/>
              </a:spcAft>
              <a:buSzPts val="1000"/>
              <a:buNone/>
              <a:defRPr sz="1000" b="1"/>
            </a:lvl4pPr>
            <a:lvl5pPr lvl="4" rtl="0">
              <a:spcBef>
                <a:spcPts val="0"/>
              </a:spcBef>
              <a:spcAft>
                <a:spcPts val="0"/>
              </a:spcAft>
              <a:buSzPts val="1000"/>
              <a:buNone/>
              <a:defRPr sz="1000" b="1"/>
            </a:lvl5pPr>
            <a:lvl6pPr lvl="5" rtl="0">
              <a:spcBef>
                <a:spcPts val="0"/>
              </a:spcBef>
              <a:spcAft>
                <a:spcPts val="0"/>
              </a:spcAft>
              <a:buSzPts val="1000"/>
              <a:buNone/>
              <a:defRPr sz="1000" b="1"/>
            </a:lvl6pPr>
            <a:lvl7pPr lvl="6" rtl="0">
              <a:spcBef>
                <a:spcPts val="0"/>
              </a:spcBef>
              <a:spcAft>
                <a:spcPts val="0"/>
              </a:spcAft>
              <a:buSzPts val="1000"/>
              <a:buNone/>
              <a:defRPr sz="1000" b="1"/>
            </a:lvl7pPr>
            <a:lvl8pPr lvl="7" rtl="0">
              <a:spcBef>
                <a:spcPts val="0"/>
              </a:spcBef>
              <a:spcAft>
                <a:spcPts val="0"/>
              </a:spcAft>
              <a:buSzPts val="1000"/>
              <a:buNone/>
              <a:defRPr sz="1000" b="1"/>
            </a:lvl8pPr>
            <a:lvl9pPr lvl="8" rtl="0">
              <a:spcBef>
                <a:spcPts val="0"/>
              </a:spcBef>
              <a:spcAft>
                <a:spcPts val="0"/>
              </a:spcAft>
              <a:buSzPts val="1000"/>
              <a:buNone/>
              <a:defRPr sz="1000" b="1"/>
            </a:lvl9pPr>
          </a:lstStyle>
          <a:p>
            <a:endParaRPr/>
          </a:p>
        </p:txBody>
      </p:sp>
      <p:sp>
        <p:nvSpPr>
          <p:cNvPr id="670" name="Google Shape;670;p27"/>
          <p:cNvSpPr txBox="1">
            <a:spLocks noGrp="1"/>
          </p:cNvSpPr>
          <p:nvPr>
            <p:ph type="subTitle" idx="4"/>
          </p:nvPr>
        </p:nvSpPr>
        <p:spPr>
          <a:xfrm>
            <a:off x="4160525" y="3237605"/>
            <a:ext cx="4572000" cy="183000"/>
          </a:xfrm>
          <a:prstGeom prst="rect">
            <a:avLst/>
          </a:prstGeom>
          <a:noFill/>
        </p:spPr>
        <p:txBody>
          <a:bodyPr spcFirstLastPara="1" wrap="square" lIns="0" tIns="0" rIns="0" bIns="0" anchor="t" anchorCtr="0">
            <a:noAutofit/>
          </a:bodyPr>
          <a:lstStyle>
            <a:lvl1pPr lvl="0" rtl="0">
              <a:spcBef>
                <a:spcPts val="0"/>
              </a:spcBef>
              <a:spcAft>
                <a:spcPts val="0"/>
              </a:spcAft>
              <a:buSzPts val="1100"/>
              <a:buNone/>
              <a:defRPr sz="1100" b="1"/>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671" name="Google Shape;671;p27"/>
          <p:cNvSpPr txBox="1">
            <a:spLocks noGrp="1"/>
          </p:cNvSpPr>
          <p:nvPr>
            <p:ph type="subTitle" idx="5"/>
          </p:nvPr>
        </p:nvSpPr>
        <p:spPr>
          <a:xfrm>
            <a:off x="4160525" y="3542437"/>
            <a:ext cx="4572000" cy="1112100"/>
          </a:xfrm>
          <a:prstGeom prst="rect">
            <a:avLst/>
          </a:prstGeom>
          <a:noFill/>
        </p:spPr>
        <p:txBody>
          <a:bodyPr spcFirstLastPara="1" wrap="square" lIns="0" tIns="0" rIns="0" bIns="0" anchor="t"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b="1"/>
            </a:lvl2pPr>
            <a:lvl3pPr lvl="2" rtl="0">
              <a:spcBef>
                <a:spcPts val="0"/>
              </a:spcBef>
              <a:spcAft>
                <a:spcPts val="0"/>
              </a:spcAft>
              <a:buSzPts val="1000"/>
              <a:buNone/>
              <a:defRPr sz="1000" b="1"/>
            </a:lvl3pPr>
            <a:lvl4pPr lvl="3" rtl="0">
              <a:spcBef>
                <a:spcPts val="0"/>
              </a:spcBef>
              <a:spcAft>
                <a:spcPts val="0"/>
              </a:spcAft>
              <a:buSzPts val="1000"/>
              <a:buNone/>
              <a:defRPr sz="1000" b="1"/>
            </a:lvl4pPr>
            <a:lvl5pPr lvl="4" rtl="0">
              <a:spcBef>
                <a:spcPts val="0"/>
              </a:spcBef>
              <a:spcAft>
                <a:spcPts val="0"/>
              </a:spcAft>
              <a:buSzPts val="1000"/>
              <a:buNone/>
              <a:defRPr sz="1000" b="1"/>
            </a:lvl5pPr>
            <a:lvl6pPr lvl="5" rtl="0">
              <a:spcBef>
                <a:spcPts val="0"/>
              </a:spcBef>
              <a:spcAft>
                <a:spcPts val="0"/>
              </a:spcAft>
              <a:buSzPts val="1000"/>
              <a:buNone/>
              <a:defRPr sz="1000" b="1"/>
            </a:lvl6pPr>
            <a:lvl7pPr lvl="6" rtl="0">
              <a:spcBef>
                <a:spcPts val="0"/>
              </a:spcBef>
              <a:spcAft>
                <a:spcPts val="0"/>
              </a:spcAft>
              <a:buSzPts val="1000"/>
              <a:buNone/>
              <a:defRPr sz="1000" b="1"/>
            </a:lvl7pPr>
            <a:lvl8pPr lvl="7" rtl="0">
              <a:spcBef>
                <a:spcPts val="0"/>
              </a:spcBef>
              <a:spcAft>
                <a:spcPts val="0"/>
              </a:spcAft>
              <a:buSzPts val="1000"/>
              <a:buNone/>
              <a:defRPr sz="1000" b="1"/>
            </a:lvl8pPr>
            <a:lvl9pPr lvl="8" rtl="0">
              <a:spcBef>
                <a:spcPts val="0"/>
              </a:spcBef>
              <a:spcAft>
                <a:spcPts val="0"/>
              </a:spcAft>
              <a:buSzPts val="1000"/>
              <a:buNone/>
              <a:defRPr sz="1000" b="1"/>
            </a:lvl9pPr>
          </a:lstStyle>
          <a:p>
            <a:endParaRPr/>
          </a:p>
        </p:txBody>
      </p:sp>
      <p:sp>
        <p:nvSpPr>
          <p:cNvPr id="672" name="Google Shape;672;p27"/>
          <p:cNvSpPr txBox="1">
            <a:spLocks noGrp="1"/>
          </p:cNvSpPr>
          <p:nvPr>
            <p:ph type="subTitle" idx="6"/>
          </p:nvPr>
        </p:nvSpPr>
        <p:spPr>
          <a:xfrm>
            <a:off x="720750" y="2450042"/>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dk1"/>
              </a:buClr>
              <a:buSzPts val="1200"/>
              <a:buNone/>
              <a:defRPr sz="1200">
                <a:solidFill>
                  <a:schemeClr val="dk1"/>
                </a:solidFill>
              </a:defRPr>
            </a:lvl1pPr>
            <a:lvl2pPr lvl="1" rtl="0">
              <a:spcBef>
                <a:spcPts val="0"/>
              </a:spcBef>
              <a:spcAft>
                <a:spcPts val="0"/>
              </a:spcAft>
              <a:buClr>
                <a:schemeClr val="dk1"/>
              </a:buClr>
              <a:buSzPts val="1000"/>
              <a:buNone/>
              <a:defRPr sz="1000">
                <a:solidFill>
                  <a:schemeClr val="dk1"/>
                </a:solidFill>
              </a:defRPr>
            </a:lvl2pPr>
            <a:lvl3pPr lvl="2" rtl="0">
              <a:spcBef>
                <a:spcPts val="0"/>
              </a:spcBef>
              <a:spcAft>
                <a:spcPts val="0"/>
              </a:spcAft>
              <a:buClr>
                <a:schemeClr val="dk1"/>
              </a:buClr>
              <a:buSzPts val="1000"/>
              <a:buNone/>
              <a:defRPr sz="1000">
                <a:solidFill>
                  <a:schemeClr val="dk1"/>
                </a:solidFill>
              </a:defRPr>
            </a:lvl3pPr>
            <a:lvl4pPr lvl="3" rtl="0">
              <a:spcBef>
                <a:spcPts val="0"/>
              </a:spcBef>
              <a:spcAft>
                <a:spcPts val="0"/>
              </a:spcAft>
              <a:buClr>
                <a:schemeClr val="dk1"/>
              </a:buClr>
              <a:buSzPts val="1000"/>
              <a:buNone/>
              <a:defRPr sz="1000">
                <a:solidFill>
                  <a:schemeClr val="dk1"/>
                </a:solidFill>
              </a:defRPr>
            </a:lvl4pPr>
            <a:lvl5pPr lvl="4" rtl="0">
              <a:spcBef>
                <a:spcPts val="0"/>
              </a:spcBef>
              <a:spcAft>
                <a:spcPts val="0"/>
              </a:spcAft>
              <a:buClr>
                <a:schemeClr val="dk1"/>
              </a:buClr>
              <a:buSzPts val="1000"/>
              <a:buNone/>
              <a:defRPr sz="1000">
                <a:solidFill>
                  <a:schemeClr val="dk1"/>
                </a:solidFill>
              </a:defRPr>
            </a:lvl5pPr>
            <a:lvl6pPr lvl="5" rtl="0">
              <a:spcBef>
                <a:spcPts val="0"/>
              </a:spcBef>
              <a:spcAft>
                <a:spcPts val="0"/>
              </a:spcAft>
              <a:buClr>
                <a:schemeClr val="dk1"/>
              </a:buClr>
              <a:buSzPts val="1000"/>
              <a:buNone/>
              <a:defRPr sz="1000">
                <a:solidFill>
                  <a:schemeClr val="dk1"/>
                </a:solidFill>
              </a:defRPr>
            </a:lvl6pPr>
            <a:lvl7pPr lvl="6" rtl="0">
              <a:spcBef>
                <a:spcPts val="0"/>
              </a:spcBef>
              <a:spcAft>
                <a:spcPts val="0"/>
              </a:spcAft>
              <a:buClr>
                <a:schemeClr val="dk1"/>
              </a:buClr>
              <a:buSzPts val="1000"/>
              <a:buNone/>
              <a:defRPr sz="1000">
                <a:solidFill>
                  <a:schemeClr val="dk1"/>
                </a:solidFill>
              </a:defRPr>
            </a:lvl7pPr>
            <a:lvl8pPr lvl="7" rtl="0">
              <a:spcBef>
                <a:spcPts val="0"/>
              </a:spcBef>
              <a:spcAft>
                <a:spcPts val="0"/>
              </a:spcAft>
              <a:buClr>
                <a:schemeClr val="dk1"/>
              </a:buClr>
              <a:buSzPts val="1000"/>
              <a:buNone/>
              <a:defRPr sz="1000">
                <a:solidFill>
                  <a:schemeClr val="dk1"/>
                </a:solidFill>
              </a:defRPr>
            </a:lvl8pPr>
            <a:lvl9pPr lvl="8" rtl="0">
              <a:spcBef>
                <a:spcPts val="0"/>
              </a:spcBef>
              <a:spcAft>
                <a:spcPts val="0"/>
              </a:spcAft>
              <a:buClr>
                <a:schemeClr val="dk1"/>
              </a:buClr>
              <a:buSzPts val="1000"/>
              <a:buNone/>
              <a:defRPr sz="1000">
                <a:solidFill>
                  <a:schemeClr val="dk1"/>
                </a:solidFill>
              </a:defRPr>
            </a:lvl9pPr>
          </a:lstStyle>
          <a:p>
            <a:endParaRPr/>
          </a:p>
        </p:txBody>
      </p:sp>
      <p:sp>
        <p:nvSpPr>
          <p:cNvPr id="673" name="Google Shape;673;p27"/>
          <p:cNvSpPr txBox="1">
            <a:spLocks noGrp="1"/>
          </p:cNvSpPr>
          <p:nvPr>
            <p:ph type="subTitle" idx="7"/>
          </p:nvPr>
        </p:nvSpPr>
        <p:spPr>
          <a:xfrm>
            <a:off x="720750" y="217170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dk1"/>
              </a:buClr>
              <a:buSzPts val="1400"/>
              <a:buNone/>
              <a:defRPr b="1">
                <a:solidFill>
                  <a:schemeClr val="dk1"/>
                </a:solidFill>
              </a:defRPr>
            </a:lvl1pPr>
            <a:lvl2pPr lvl="1" algn="ctr" rtl="0">
              <a:spcBef>
                <a:spcPts val="0"/>
              </a:spcBef>
              <a:spcAft>
                <a:spcPts val="0"/>
              </a:spcAft>
              <a:buClr>
                <a:schemeClr val="dk1"/>
              </a:buClr>
              <a:buSzPts val="1000"/>
              <a:buNone/>
              <a:defRPr sz="1000" b="1">
                <a:solidFill>
                  <a:schemeClr val="dk1"/>
                </a:solidFill>
              </a:defRPr>
            </a:lvl2pPr>
            <a:lvl3pPr lvl="2" algn="ctr" rtl="0">
              <a:spcBef>
                <a:spcPts val="0"/>
              </a:spcBef>
              <a:spcAft>
                <a:spcPts val="0"/>
              </a:spcAft>
              <a:buClr>
                <a:schemeClr val="dk1"/>
              </a:buClr>
              <a:buSzPts val="1000"/>
              <a:buNone/>
              <a:defRPr sz="1000" b="1">
                <a:solidFill>
                  <a:schemeClr val="dk1"/>
                </a:solidFill>
              </a:defRPr>
            </a:lvl3pPr>
            <a:lvl4pPr lvl="3" algn="ctr" rtl="0">
              <a:spcBef>
                <a:spcPts val="0"/>
              </a:spcBef>
              <a:spcAft>
                <a:spcPts val="0"/>
              </a:spcAft>
              <a:buClr>
                <a:schemeClr val="dk1"/>
              </a:buClr>
              <a:buSzPts val="1000"/>
              <a:buNone/>
              <a:defRPr sz="1000" b="1">
                <a:solidFill>
                  <a:schemeClr val="dk1"/>
                </a:solidFill>
              </a:defRPr>
            </a:lvl4pPr>
            <a:lvl5pPr lvl="4" algn="ctr" rtl="0">
              <a:spcBef>
                <a:spcPts val="0"/>
              </a:spcBef>
              <a:spcAft>
                <a:spcPts val="0"/>
              </a:spcAft>
              <a:buClr>
                <a:schemeClr val="dk1"/>
              </a:buClr>
              <a:buSzPts val="1000"/>
              <a:buNone/>
              <a:defRPr sz="1000" b="1">
                <a:solidFill>
                  <a:schemeClr val="dk1"/>
                </a:solidFill>
              </a:defRPr>
            </a:lvl5pPr>
            <a:lvl6pPr lvl="5" algn="ctr" rtl="0">
              <a:spcBef>
                <a:spcPts val="0"/>
              </a:spcBef>
              <a:spcAft>
                <a:spcPts val="0"/>
              </a:spcAft>
              <a:buClr>
                <a:schemeClr val="dk1"/>
              </a:buClr>
              <a:buSzPts val="1000"/>
              <a:buNone/>
              <a:defRPr sz="1000" b="1">
                <a:solidFill>
                  <a:schemeClr val="dk1"/>
                </a:solidFill>
              </a:defRPr>
            </a:lvl6pPr>
            <a:lvl7pPr lvl="6" algn="ctr" rtl="0">
              <a:spcBef>
                <a:spcPts val="0"/>
              </a:spcBef>
              <a:spcAft>
                <a:spcPts val="0"/>
              </a:spcAft>
              <a:buClr>
                <a:schemeClr val="dk1"/>
              </a:buClr>
              <a:buSzPts val="1000"/>
              <a:buNone/>
              <a:defRPr sz="1000" b="1">
                <a:solidFill>
                  <a:schemeClr val="dk1"/>
                </a:solidFill>
              </a:defRPr>
            </a:lvl7pPr>
            <a:lvl8pPr lvl="7" algn="ctr" rtl="0">
              <a:spcBef>
                <a:spcPts val="0"/>
              </a:spcBef>
              <a:spcAft>
                <a:spcPts val="0"/>
              </a:spcAft>
              <a:buClr>
                <a:schemeClr val="dk1"/>
              </a:buClr>
              <a:buSzPts val="1000"/>
              <a:buNone/>
              <a:defRPr sz="1000" b="1">
                <a:solidFill>
                  <a:schemeClr val="dk1"/>
                </a:solidFill>
              </a:defRPr>
            </a:lvl8pPr>
            <a:lvl9pPr lvl="8" algn="ctr" rtl="0">
              <a:spcBef>
                <a:spcPts val="0"/>
              </a:spcBef>
              <a:spcAft>
                <a:spcPts val="0"/>
              </a:spcAft>
              <a:buClr>
                <a:schemeClr val="dk1"/>
              </a:buClr>
              <a:buSzPts val="1000"/>
              <a:buNone/>
              <a:defRPr sz="1000" b="1">
                <a:solidFill>
                  <a:schemeClr val="dk1"/>
                </a:solidFill>
              </a:defRPr>
            </a:lvl9pPr>
          </a:lstStyle>
          <a:p>
            <a:endParaRPr/>
          </a:p>
        </p:txBody>
      </p:sp>
      <p:sp>
        <p:nvSpPr>
          <p:cNvPr id="674" name="Google Shape;674;p27"/>
          <p:cNvSpPr>
            <a:spLocks noGrp="1"/>
          </p:cNvSpPr>
          <p:nvPr>
            <p:ph type="pic" idx="8"/>
          </p:nvPr>
        </p:nvSpPr>
        <p:spPr>
          <a:xfrm>
            <a:off x="890705" y="674850"/>
            <a:ext cx="1188600" cy="1188600"/>
          </a:xfrm>
          <a:prstGeom prst="ellipse">
            <a:avLst/>
          </a:prstGeom>
          <a:noFill/>
          <a:ln w="19050" cap="flat" cmpd="sng">
            <a:solidFill>
              <a:schemeClr val="dk1"/>
            </a:solidFill>
            <a:prstDash val="solid"/>
            <a:round/>
            <a:headEnd type="none" w="sm" len="sm"/>
            <a:tailEnd type="none" w="sm" len="sm"/>
          </a:ln>
        </p:spPr>
      </p:sp>
      <p:pic>
        <p:nvPicPr>
          <p:cNvPr id="675" name="Google Shape;675;p27"/>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xmlns:p15="http://schemas.microsoft.com/office/powerpoint/2012/main">
        <p15:guide id="1" pos="259">
          <p15:clr>
            <a:srgbClr val="FA7B17"/>
          </p15:clr>
        </p15:guide>
        <p15:guide id="2" pos="5501">
          <p15:clr>
            <a:srgbClr val="FA7B17"/>
          </p15:clr>
        </p15:guide>
        <p15:guide id="3" orient="horz" pos="3068">
          <p15:clr>
            <a:srgbClr val="FA7B17"/>
          </p15:clr>
        </p15:guide>
        <p15:guide id="4" orient="horz" pos="170">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91"/>
        <p:cNvGrpSpPr/>
        <p:nvPr/>
      </p:nvGrpSpPr>
      <p:grpSpPr>
        <a:xfrm>
          <a:off x="0" y="0"/>
          <a:ext cx="0" cy="0"/>
          <a:chOff x="0" y="0"/>
          <a:chExt cx="0" cy="0"/>
        </a:xfrm>
      </p:grpSpPr>
      <p:sp>
        <p:nvSpPr>
          <p:cNvPr id="692" name="Google Shape;692;p30"/>
          <p:cNvSpPr txBox="1">
            <a:spLocks noGrp="1"/>
          </p:cNvSpPr>
          <p:nvPr>
            <p:ph type="ctrTitle"/>
          </p:nvPr>
        </p:nvSpPr>
        <p:spPr>
          <a:xfrm>
            <a:off x="311708" y="744575"/>
            <a:ext cx="8520600" cy="2052600"/>
          </a:xfrm>
          <a:prstGeom prst="rect">
            <a:avLst/>
          </a:prstGeom>
        </p:spPr>
        <p:txBody>
          <a:bodyPr spcFirstLastPara="1" wrap="square" lIns="0" tIns="0" rIns="0" bIns="0"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93" name="Google Shape;693;p3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94" name="Google Shape;694;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Cover - Imagery">
  <p:cSld name="Title 1_2">
    <p:spTree>
      <p:nvGrpSpPr>
        <p:cNvPr id="1" name="Shape 38"/>
        <p:cNvGrpSpPr/>
        <p:nvPr/>
      </p:nvGrpSpPr>
      <p:grpSpPr>
        <a:xfrm>
          <a:off x="0" y="0"/>
          <a:ext cx="0" cy="0"/>
          <a:chOff x="0" y="0"/>
          <a:chExt cx="0" cy="0"/>
        </a:xfrm>
      </p:grpSpPr>
      <p:sp>
        <p:nvSpPr>
          <p:cNvPr id="39" name="Google Shape;39;p4"/>
          <p:cNvSpPr>
            <a:spLocks noGrp="1"/>
          </p:cNvSpPr>
          <p:nvPr>
            <p:ph type="pic" idx="2"/>
          </p:nvPr>
        </p:nvSpPr>
        <p:spPr>
          <a:xfrm>
            <a:off x="6686325" y="2685800"/>
            <a:ext cx="4934400" cy="4934400"/>
          </a:xfrm>
          <a:prstGeom prst="pie">
            <a:avLst>
              <a:gd name="adj1" fmla="val 10793211"/>
              <a:gd name="adj2" fmla="val 16206727"/>
            </a:avLst>
          </a:prstGeom>
          <a:noFill/>
          <a:ln>
            <a:noFill/>
          </a:ln>
        </p:spPr>
      </p:sp>
      <p:sp>
        <p:nvSpPr>
          <p:cNvPr id="40" name="Google Shape;40;p4"/>
          <p:cNvSpPr/>
          <p:nvPr/>
        </p:nvSpPr>
        <p:spPr>
          <a:xfrm>
            <a:off x="1" y="1"/>
            <a:ext cx="758283" cy="760876"/>
          </a:xfrm>
          <a:custGeom>
            <a:avLst/>
            <a:gdLst/>
            <a:ahLst/>
            <a:cxnLst/>
            <a:rect l="l" t="t" r="r" b="b"/>
            <a:pathLst>
              <a:path w="1011044" h="1014501" extrusionOk="0">
                <a:moveTo>
                  <a:pt x="195109" y="993405"/>
                </a:moveTo>
                <a:lnTo>
                  <a:pt x="200634" y="994520"/>
                </a:lnTo>
                <a:lnTo>
                  <a:pt x="183296" y="997616"/>
                </a:lnTo>
                <a:lnTo>
                  <a:pt x="187163" y="995009"/>
                </a:lnTo>
                <a:cubicBezTo>
                  <a:pt x="189606" y="993976"/>
                  <a:pt x="192291" y="993405"/>
                  <a:pt x="195109" y="993405"/>
                </a:cubicBezTo>
                <a:close/>
                <a:moveTo>
                  <a:pt x="146332" y="993405"/>
                </a:moveTo>
                <a:cubicBezTo>
                  <a:pt x="151969" y="993405"/>
                  <a:pt x="157072" y="995690"/>
                  <a:pt x="160766" y="999383"/>
                </a:cubicBezTo>
                <a:lnTo>
                  <a:pt x="161636" y="1001484"/>
                </a:lnTo>
                <a:lnTo>
                  <a:pt x="153987" y="1002850"/>
                </a:lnTo>
                <a:lnTo>
                  <a:pt x="129155" y="1006006"/>
                </a:lnTo>
                <a:lnTo>
                  <a:pt x="131898" y="999383"/>
                </a:lnTo>
                <a:cubicBezTo>
                  <a:pt x="135592" y="995690"/>
                  <a:pt x="140695" y="993405"/>
                  <a:pt x="146332" y="993405"/>
                </a:cubicBezTo>
                <a:close/>
                <a:moveTo>
                  <a:pt x="97555" y="993405"/>
                </a:moveTo>
                <a:cubicBezTo>
                  <a:pt x="103192" y="993405"/>
                  <a:pt x="108295" y="995690"/>
                  <a:pt x="111989" y="999383"/>
                </a:cubicBezTo>
                <a:lnTo>
                  <a:pt x="115453" y="1007747"/>
                </a:lnTo>
                <a:lnTo>
                  <a:pt x="103384" y="1009281"/>
                </a:lnTo>
                <a:lnTo>
                  <a:pt x="78229" y="1011193"/>
                </a:lnTo>
                <a:lnTo>
                  <a:pt x="83121" y="999383"/>
                </a:lnTo>
                <a:cubicBezTo>
                  <a:pt x="86815" y="995690"/>
                  <a:pt x="91918" y="993405"/>
                  <a:pt x="97555" y="993405"/>
                </a:cubicBezTo>
                <a:close/>
                <a:moveTo>
                  <a:pt x="48778" y="993405"/>
                </a:moveTo>
                <a:cubicBezTo>
                  <a:pt x="54415" y="993405"/>
                  <a:pt x="59518" y="995690"/>
                  <a:pt x="63212" y="999383"/>
                </a:cubicBezTo>
                <a:lnTo>
                  <a:pt x="68413" y="1011940"/>
                </a:lnTo>
                <a:lnTo>
                  <a:pt x="52033" y="1013185"/>
                </a:lnTo>
                <a:lnTo>
                  <a:pt x="28379" y="1013783"/>
                </a:lnTo>
                <a:lnTo>
                  <a:pt x="34344" y="999383"/>
                </a:lnTo>
                <a:cubicBezTo>
                  <a:pt x="38038" y="995690"/>
                  <a:pt x="43141" y="993405"/>
                  <a:pt x="48778" y="993405"/>
                </a:cubicBezTo>
                <a:close/>
                <a:moveTo>
                  <a:pt x="2" y="993405"/>
                </a:moveTo>
                <a:cubicBezTo>
                  <a:pt x="11275" y="993405"/>
                  <a:pt x="20414" y="1002544"/>
                  <a:pt x="20414" y="1013818"/>
                </a:cubicBezTo>
                <a:lnTo>
                  <a:pt x="20344" y="1013987"/>
                </a:lnTo>
                <a:lnTo>
                  <a:pt x="0" y="1014501"/>
                </a:lnTo>
                <a:lnTo>
                  <a:pt x="0" y="993406"/>
                </a:lnTo>
                <a:close/>
                <a:moveTo>
                  <a:pt x="341440" y="939317"/>
                </a:moveTo>
                <a:cubicBezTo>
                  <a:pt x="347077" y="939317"/>
                  <a:pt x="352180" y="941602"/>
                  <a:pt x="355875" y="945296"/>
                </a:cubicBezTo>
                <a:lnTo>
                  <a:pt x="357150" y="948375"/>
                </a:lnTo>
                <a:lnTo>
                  <a:pt x="321699" y="961350"/>
                </a:lnTo>
                <a:lnTo>
                  <a:pt x="321028" y="959730"/>
                </a:lnTo>
                <a:cubicBezTo>
                  <a:pt x="321028" y="948456"/>
                  <a:pt x="330166" y="939317"/>
                  <a:pt x="341440" y="939317"/>
                </a:cubicBezTo>
                <a:close/>
                <a:moveTo>
                  <a:pt x="292663" y="939317"/>
                </a:moveTo>
                <a:cubicBezTo>
                  <a:pt x="303937" y="939317"/>
                  <a:pt x="313076" y="948456"/>
                  <a:pt x="313076" y="959730"/>
                </a:cubicBezTo>
                <a:lnTo>
                  <a:pt x="310744" y="965360"/>
                </a:lnTo>
                <a:lnTo>
                  <a:pt x="300683" y="969042"/>
                </a:lnTo>
                <a:lnTo>
                  <a:pt x="279538" y="975046"/>
                </a:lnTo>
                <a:lnTo>
                  <a:pt x="278229" y="974164"/>
                </a:lnTo>
                <a:cubicBezTo>
                  <a:pt x="274535" y="970470"/>
                  <a:pt x="272251" y="965367"/>
                  <a:pt x="272251" y="959730"/>
                </a:cubicBezTo>
                <a:cubicBezTo>
                  <a:pt x="272251" y="948456"/>
                  <a:pt x="281389" y="939317"/>
                  <a:pt x="292663" y="939317"/>
                </a:cubicBezTo>
                <a:close/>
                <a:moveTo>
                  <a:pt x="243886" y="939317"/>
                </a:moveTo>
                <a:cubicBezTo>
                  <a:pt x="255160" y="939317"/>
                  <a:pt x="264299" y="948456"/>
                  <a:pt x="264299" y="959730"/>
                </a:cubicBezTo>
                <a:cubicBezTo>
                  <a:pt x="264299" y="971004"/>
                  <a:pt x="255160" y="980143"/>
                  <a:pt x="243886" y="980143"/>
                </a:cubicBezTo>
                <a:cubicBezTo>
                  <a:pt x="232612" y="980143"/>
                  <a:pt x="223473" y="971004"/>
                  <a:pt x="223473" y="959730"/>
                </a:cubicBezTo>
                <a:cubicBezTo>
                  <a:pt x="223473" y="948456"/>
                  <a:pt x="232612" y="939317"/>
                  <a:pt x="243886" y="939317"/>
                </a:cubicBezTo>
                <a:close/>
                <a:moveTo>
                  <a:pt x="195109" y="939317"/>
                </a:moveTo>
                <a:cubicBezTo>
                  <a:pt x="206383" y="939317"/>
                  <a:pt x="215522" y="948456"/>
                  <a:pt x="215522" y="959730"/>
                </a:cubicBezTo>
                <a:cubicBezTo>
                  <a:pt x="215522" y="971004"/>
                  <a:pt x="206383" y="980143"/>
                  <a:pt x="195109" y="980143"/>
                </a:cubicBezTo>
                <a:cubicBezTo>
                  <a:pt x="183835" y="980143"/>
                  <a:pt x="174696" y="971004"/>
                  <a:pt x="174696" y="959730"/>
                </a:cubicBezTo>
                <a:cubicBezTo>
                  <a:pt x="174696" y="948456"/>
                  <a:pt x="183835" y="939317"/>
                  <a:pt x="195109" y="939317"/>
                </a:cubicBezTo>
                <a:close/>
                <a:moveTo>
                  <a:pt x="146332" y="939317"/>
                </a:moveTo>
                <a:cubicBezTo>
                  <a:pt x="157606" y="939317"/>
                  <a:pt x="166745" y="948456"/>
                  <a:pt x="166745" y="959730"/>
                </a:cubicBezTo>
                <a:cubicBezTo>
                  <a:pt x="166745" y="971004"/>
                  <a:pt x="157606" y="980143"/>
                  <a:pt x="146332" y="980143"/>
                </a:cubicBezTo>
                <a:cubicBezTo>
                  <a:pt x="135058" y="980143"/>
                  <a:pt x="125919" y="971004"/>
                  <a:pt x="125919" y="959730"/>
                </a:cubicBezTo>
                <a:cubicBezTo>
                  <a:pt x="125919" y="948456"/>
                  <a:pt x="135058" y="939317"/>
                  <a:pt x="146332" y="939317"/>
                </a:cubicBezTo>
                <a:close/>
                <a:moveTo>
                  <a:pt x="97555" y="939317"/>
                </a:moveTo>
                <a:cubicBezTo>
                  <a:pt x="108829" y="939317"/>
                  <a:pt x="117968" y="948456"/>
                  <a:pt x="117968" y="959730"/>
                </a:cubicBezTo>
                <a:cubicBezTo>
                  <a:pt x="117968" y="971004"/>
                  <a:pt x="108829" y="980143"/>
                  <a:pt x="97555" y="980143"/>
                </a:cubicBezTo>
                <a:cubicBezTo>
                  <a:pt x="86281" y="980143"/>
                  <a:pt x="77142" y="971004"/>
                  <a:pt x="77142" y="959730"/>
                </a:cubicBezTo>
                <a:cubicBezTo>
                  <a:pt x="77142" y="948456"/>
                  <a:pt x="86281" y="939317"/>
                  <a:pt x="97555" y="939317"/>
                </a:cubicBezTo>
                <a:close/>
                <a:moveTo>
                  <a:pt x="48778" y="939317"/>
                </a:moveTo>
                <a:cubicBezTo>
                  <a:pt x="60052" y="939317"/>
                  <a:pt x="69191" y="948456"/>
                  <a:pt x="69191" y="959730"/>
                </a:cubicBezTo>
                <a:cubicBezTo>
                  <a:pt x="69191" y="971004"/>
                  <a:pt x="60052" y="980143"/>
                  <a:pt x="48778" y="980143"/>
                </a:cubicBezTo>
                <a:cubicBezTo>
                  <a:pt x="37504" y="980143"/>
                  <a:pt x="28365" y="971004"/>
                  <a:pt x="28365" y="959730"/>
                </a:cubicBezTo>
                <a:cubicBezTo>
                  <a:pt x="28365" y="948456"/>
                  <a:pt x="37504" y="939317"/>
                  <a:pt x="48778" y="939317"/>
                </a:cubicBezTo>
                <a:close/>
                <a:moveTo>
                  <a:pt x="2" y="939317"/>
                </a:moveTo>
                <a:cubicBezTo>
                  <a:pt x="11275" y="939317"/>
                  <a:pt x="20414" y="948456"/>
                  <a:pt x="20414" y="959730"/>
                </a:cubicBezTo>
                <a:cubicBezTo>
                  <a:pt x="20414" y="971004"/>
                  <a:pt x="11275" y="980143"/>
                  <a:pt x="2" y="980143"/>
                </a:cubicBezTo>
                <a:lnTo>
                  <a:pt x="0" y="980142"/>
                </a:lnTo>
                <a:lnTo>
                  <a:pt x="0" y="939318"/>
                </a:lnTo>
                <a:close/>
                <a:moveTo>
                  <a:pt x="487772" y="885231"/>
                </a:moveTo>
                <a:lnTo>
                  <a:pt x="492351" y="886155"/>
                </a:lnTo>
                <a:lnTo>
                  <a:pt x="481971" y="892462"/>
                </a:lnTo>
                <a:lnTo>
                  <a:pt x="470537" y="897969"/>
                </a:lnTo>
                <a:lnTo>
                  <a:pt x="473337" y="891210"/>
                </a:lnTo>
                <a:cubicBezTo>
                  <a:pt x="477032" y="887516"/>
                  <a:pt x="482135" y="885231"/>
                  <a:pt x="487772" y="885231"/>
                </a:cubicBezTo>
                <a:close/>
                <a:moveTo>
                  <a:pt x="438994" y="885231"/>
                </a:moveTo>
                <a:cubicBezTo>
                  <a:pt x="444631" y="885231"/>
                  <a:pt x="449734" y="887516"/>
                  <a:pt x="453429" y="891210"/>
                </a:cubicBezTo>
                <a:lnTo>
                  <a:pt x="458609" y="903716"/>
                </a:lnTo>
                <a:lnTo>
                  <a:pt x="424595" y="920101"/>
                </a:lnTo>
                <a:lnTo>
                  <a:pt x="424560" y="920078"/>
                </a:lnTo>
                <a:cubicBezTo>
                  <a:pt x="420867" y="916384"/>
                  <a:pt x="418582" y="911281"/>
                  <a:pt x="418582" y="905644"/>
                </a:cubicBezTo>
                <a:cubicBezTo>
                  <a:pt x="418582" y="894370"/>
                  <a:pt x="427721" y="885231"/>
                  <a:pt x="438994" y="885231"/>
                </a:cubicBezTo>
                <a:close/>
                <a:moveTo>
                  <a:pt x="390217" y="885231"/>
                </a:moveTo>
                <a:cubicBezTo>
                  <a:pt x="401491" y="885231"/>
                  <a:pt x="410630" y="894370"/>
                  <a:pt x="410630" y="905644"/>
                </a:cubicBezTo>
                <a:cubicBezTo>
                  <a:pt x="410630" y="916917"/>
                  <a:pt x="401491" y="926056"/>
                  <a:pt x="390217" y="926056"/>
                </a:cubicBezTo>
                <a:cubicBezTo>
                  <a:pt x="378944" y="926056"/>
                  <a:pt x="369805" y="916917"/>
                  <a:pt x="369805" y="905644"/>
                </a:cubicBezTo>
                <a:cubicBezTo>
                  <a:pt x="369805" y="894370"/>
                  <a:pt x="378944" y="885231"/>
                  <a:pt x="390217" y="885231"/>
                </a:cubicBezTo>
                <a:close/>
                <a:moveTo>
                  <a:pt x="341440" y="885231"/>
                </a:moveTo>
                <a:cubicBezTo>
                  <a:pt x="352714" y="885231"/>
                  <a:pt x="361853" y="894370"/>
                  <a:pt x="361853" y="905644"/>
                </a:cubicBezTo>
                <a:cubicBezTo>
                  <a:pt x="361853" y="916917"/>
                  <a:pt x="352714" y="926056"/>
                  <a:pt x="341440" y="926056"/>
                </a:cubicBezTo>
                <a:cubicBezTo>
                  <a:pt x="330166" y="926056"/>
                  <a:pt x="321028" y="916917"/>
                  <a:pt x="321028" y="905644"/>
                </a:cubicBezTo>
                <a:cubicBezTo>
                  <a:pt x="321028" y="894370"/>
                  <a:pt x="330166" y="885231"/>
                  <a:pt x="341440" y="885231"/>
                </a:cubicBezTo>
                <a:close/>
                <a:moveTo>
                  <a:pt x="292663" y="885231"/>
                </a:moveTo>
                <a:cubicBezTo>
                  <a:pt x="303937" y="885231"/>
                  <a:pt x="313076" y="894370"/>
                  <a:pt x="313076" y="905644"/>
                </a:cubicBezTo>
                <a:cubicBezTo>
                  <a:pt x="313076" y="916917"/>
                  <a:pt x="303937" y="926056"/>
                  <a:pt x="292663" y="926056"/>
                </a:cubicBezTo>
                <a:cubicBezTo>
                  <a:pt x="281389" y="926056"/>
                  <a:pt x="272251" y="916917"/>
                  <a:pt x="272251" y="905644"/>
                </a:cubicBezTo>
                <a:cubicBezTo>
                  <a:pt x="272251" y="894370"/>
                  <a:pt x="281389" y="885231"/>
                  <a:pt x="292663" y="885231"/>
                </a:cubicBezTo>
                <a:close/>
                <a:moveTo>
                  <a:pt x="243886" y="885231"/>
                </a:moveTo>
                <a:cubicBezTo>
                  <a:pt x="255160" y="885231"/>
                  <a:pt x="264299" y="894370"/>
                  <a:pt x="264299" y="905644"/>
                </a:cubicBezTo>
                <a:cubicBezTo>
                  <a:pt x="264299" y="916917"/>
                  <a:pt x="255160" y="926056"/>
                  <a:pt x="243886" y="926056"/>
                </a:cubicBezTo>
                <a:cubicBezTo>
                  <a:pt x="232612" y="926056"/>
                  <a:pt x="223473" y="916917"/>
                  <a:pt x="223473" y="905644"/>
                </a:cubicBezTo>
                <a:cubicBezTo>
                  <a:pt x="223473" y="894370"/>
                  <a:pt x="232612" y="885231"/>
                  <a:pt x="243886" y="885231"/>
                </a:cubicBezTo>
                <a:close/>
                <a:moveTo>
                  <a:pt x="195109" y="885231"/>
                </a:moveTo>
                <a:cubicBezTo>
                  <a:pt x="206383" y="885231"/>
                  <a:pt x="215522" y="894370"/>
                  <a:pt x="215522" y="905644"/>
                </a:cubicBezTo>
                <a:cubicBezTo>
                  <a:pt x="215522" y="916917"/>
                  <a:pt x="206383" y="926056"/>
                  <a:pt x="195109" y="926056"/>
                </a:cubicBezTo>
                <a:cubicBezTo>
                  <a:pt x="183835" y="926056"/>
                  <a:pt x="174696" y="916917"/>
                  <a:pt x="174696" y="905644"/>
                </a:cubicBezTo>
                <a:cubicBezTo>
                  <a:pt x="174696" y="894370"/>
                  <a:pt x="183835" y="885231"/>
                  <a:pt x="195109" y="885231"/>
                </a:cubicBezTo>
                <a:close/>
                <a:moveTo>
                  <a:pt x="146332" y="885231"/>
                </a:moveTo>
                <a:cubicBezTo>
                  <a:pt x="157606" y="885231"/>
                  <a:pt x="166745" y="894370"/>
                  <a:pt x="166745" y="905644"/>
                </a:cubicBezTo>
                <a:cubicBezTo>
                  <a:pt x="166745" y="916917"/>
                  <a:pt x="157606" y="926056"/>
                  <a:pt x="146332" y="926056"/>
                </a:cubicBezTo>
                <a:cubicBezTo>
                  <a:pt x="135058" y="926056"/>
                  <a:pt x="125919" y="916917"/>
                  <a:pt x="125919" y="905644"/>
                </a:cubicBezTo>
                <a:cubicBezTo>
                  <a:pt x="125919" y="894370"/>
                  <a:pt x="135058" y="885231"/>
                  <a:pt x="146332" y="885231"/>
                </a:cubicBezTo>
                <a:close/>
                <a:moveTo>
                  <a:pt x="97555" y="885231"/>
                </a:moveTo>
                <a:cubicBezTo>
                  <a:pt x="108829" y="885231"/>
                  <a:pt x="117968" y="894370"/>
                  <a:pt x="117968" y="905644"/>
                </a:cubicBezTo>
                <a:cubicBezTo>
                  <a:pt x="117968" y="916917"/>
                  <a:pt x="108829" y="926056"/>
                  <a:pt x="97555" y="926056"/>
                </a:cubicBezTo>
                <a:cubicBezTo>
                  <a:pt x="86281" y="926056"/>
                  <a:pt x="77142" y="916917"/>
                  <a:pt x="77142" y="905644"/>
                </a:cubicBezTo>
                <a:cubicBezTo>
                  <a:pt x="77142" y="894370"/>
                  <a:pt x="86281" y="885231"/>
                  <a:pt x="97555" y="885231"/>
                </a:cubicBezTo>
                <a:close/>
                <a:moveTo>
                  <a:pt x="48778" y="885231"/>
                </a:moveTo>
                <a:cubicBezTo>
                  <a:pt x="60052" y="885231"/>
                  <a:pt x="69191" y="894370"/>
                  <a:pt x="69191" y="905644"/>
                </a:cubicBezTo>
                <a:cubicBezTo>
                  <a:pt x="69191" y="916917"/>
                  <a:pt x="60052" y="926056"/>
                  <a:pt x="48778" y="926056"/>
                </a:cubicBezTo>
                <a:cubicBezTo>
                  <a:pt x="37504" y="926056"/>
                  <a:pt x="28365" y="916917"/>
                  <a:pt x="28365" y="905644"/>
                </a:cubicBezTo>
                <a:cubicBezTo>
                  <a:pt x="28365" y="894370"/>
                  <a:pt x="37504" y="885231"/>
                  <a:pt x="48778" y="885231"/>
                </a:cubicBezTo>
                <a:close/>
                <a:moveTo>
                  <a:pt x="2" y="885231"/>
                </a:moveTo>
                <a:cubicBezTo>
                  <a:pt x="11275" y="885231"/>
                  <a:pt x="20414" y="894370"/>
                  <a:pt x="20414" y="905644"/>
                </a:cubicBezTo>
                <a:cubicBezTo>
                  <a:pt x="20414" y="916917"/>
                  <a:pt x="11275" y="926056"/>
                  <a:pt x="2" y="926056"/>
                </a:cubicBezTo>
                <a:lnTo>
                  <a:pt x="0" y="926055"/>
                </a:lnTo>
                <a:lnTo>
                  <a:pt x="0" y="885232"/>
                </a:lnTo>
                <a:close/>
                <a:moveTo>
                  <a:pt x="577493" y="832726"/>
                </a:moveTo>
                <a:lnTo>
                  <a:pt x="570568" y="837904"/>
                </a:lnTo>
                <a:lnTo>
                  <a:pt x="570892" y="837123"/>
                </a:lnTo>
                <a:cubicBezTo>
                  <a:pt x="572738" y="835276"/>
                  <a:pt x="574938" y="833782"/>
                  <a:pt x="577380" y="832749"/>
                </a:cubicBezTo>
                <a:close/>
                <a:moveTo>
                  <a:pt x="536549" y="831145"/>
                </a:moveTo>
                <a:cubicBezTo>
                  <a:pt x="542186" y="831145"/>
                  <a:pt x="547289" y="833430"/>
                  <a:pt x="550983" y="837123"/>
                </a:cubicBezTo>
                <a:lnTo>
                  <a:pt x="555421" y="847839"/>
                </a:lnTo>
                <a:lnTo>
                  <a:pt x="523739" y="867087"/>
                </a:lnTo>
                <a:lnTo>
                  <a:pt x="522114" y="865992"/>
                </a:lnTo>
                <a:cubicBezTo>
                  <a:pt x="518421" y="862298"/>
                  <a:pt x="516136" y="857194"/>
                  <a:pt x="516136" y="851558"/>
                </a:cubicBezTo>
                <a:cubicBezTo>
                  <a:pt x="516136" y="840284"/>
                  <a:pt x="525275" y="831145"/>
                  <a:pt x="536549" y="831145"/>
                </a:cubicBezTo>
                <a:close/>
                <a:moveTo>
                  <a:pt x="487772" y="831145"/>
                </a:moveTo>
                <a:cubicBezTo>
                  <a:pt x="499045" y="831145"/>
                  <a:pt x="508184" y="840284"/>
                  <a:pt x="508184" y="851558"/>
                </a:cubicBezTo>
                <a:cubicBezTo>
                  <a:pt x="508184" y="862831"/>
                  <a:pt x="499045" y="871970"/>
                  <a:pt x="487772" y="871970"/>
                </a:cubicBezTo>
                <a:cubicBezTo>
                  <a:pt x="476498" y="871970"/>
                  <a:pt x="467359" y="862831"/>
                  <a:pt x="467359" y="851558"/>
                </a:cubicBezTo>
                <a:cubicBezTo>
                  <a:pt x="467359" y="840284"/>
                  <a:pt x="476498" y="831145"/>
                  <a:pt x="487772" y="831145"/>
                </a:cubicBezTo>
                <a:close/>
                <a:moveTo>
                  <a:pt x="438994" y="831145"/>
                </a:moveTo>
                <a:cubicBezTo>
                  <a:pt x="450268" y="831145"/>
                  <a:pt x="459407" y="840284"/>
                  <a:pt x="459407" y="851558"/>
                </a:cubicBezTo>
                <a:cubicBezTo>
                  <a:pt x="459407" y="862831"/>
                  <a:pt x="450268" y="871970"/>
                  <a:pt x="438994" y="871970"/>
                </a:cubicBezTo>
                <a:cubicBezTo>
                  <a:pt x="427721" y="871970"/>
                  <a:pt x="418582" y="862831"/>
                  <a:pt x="418582" y="851558"/>
                </a:cubicBezTo>
                <a:cubicBezTo>
                  <a:pt x="418582" y="840284"/>
                  <a:pt x="427721" y="831145"/>
                  <a:pt x="438994" y="831145"/>
                </a:cubicBezTo>
                <a:close/>
                <a:moveTo>
                  <a:pt x="390217" y="831145"/>
                </a:moveTo>
                <a:cubicBezTo>
                  <a:pt x="401491" y="831145"/>
                  <a:pt x="410630" y="840284"/>
                  <a:pt x="410630" y="851558"/>
                </a:cubicBezTo>
                <a:cubicBezTo>
                  <a:pt x="410630" y="862831"/>
                  <a:pt x="401491" y="871970"/>
                  <a:pt x="390217" y="871970"/>
                </a:cubicBezTo>
                <a:cubicBezTo>
                  <a:pt x="378944" y="871970"/>
                  <a:pt x="369805" y="862831"/>
                  <a:pt x="369805" y="851558"/>
                </a:cubicBezTo>
                <a:cubicBezTo>
                  <a:pt x="369805" y="840284"/>
                  <a:pt x="378944" y="831145"/>
                  <a:pt x="390217" y="831145"/>
                </a:cubicBezTo>
                <a:close/>
                <a:moveTo>
                  <a:pt x="341440" y="831145"/>
                </a:moveTo>
                <a:cubicBezTo>
                  <a:pt x="352714" y="831145"/>
                  <a:pt x="361853" y="840284"/>
                  <a:pt x="361853" y="851558"/>
                </a:cubicBezTo>
                <a:cubicBezTo>
                  <a:pt x="361853" y="862831"/>
                  <a:pt x="352714" y="871970"/>
                  <a:pt x="341440" y="871970"/>
                </a:cubicBezTo>
                <a:cubicBezTo>
                  <a:pt x="330166" y="871970"/>
                  <a:pt x="321028" y="862831"/>
                  <a:pt x="321028" y="851558"/>
                </a:cubicBezTo>
                <a:cubicBezTo>
                  <a:pt x="321028" y="840284"/>
                  <a:pt x="330166" y="831145"/>
                  <a:pt x="341440" y="831145"/>
                </a:cubicBezTo>
                <a:close/>
                <a:moveTo>
                  <a:pt x="292663" y="831145"/>
                </a:moveTo>
                <a:cubicBezTo>
                  <a:pt x="303937" y="831145"/>
                  <a:pt x="313076" y="840284"/>
                  <a:pt x="313076" y="851558"/>
                </a:cubicBezTo>
                <a:cubicBezTo>
                  <a:pt x="313076" y="862831"/>
                  <a:pt x="303937" y="871970"/>
                  <a:pt x="292663" y="871970"/>
                </a:cubicBezTo>
                <a:cubicBezTo>
                  <a:pt x="281389" y="871970"/>
                  <a:pt x="272251" y="862831"/>
                  <a:pt x="272251" y="851558"/>
                </a:cubicBezTo>
                <a:cubicBezTo>
                  <a:pt x="272251" y="840284"/>
                  <a:pt x="281389" y="831145"/>
                  <a:pt x="292663" y="831145"/>
                </a:cubicBezTo>
                <a:close/>
                <a:moveTo>
                  <a:pt x="243886" y="831145"/>
                </a:moveTo>
                <a:cubicBezTo>
                  <a:pt x="255160" y="831145"/>
                  <a:pt x="264299" y="840284"/>
                  <a:pt x="264299" y="851558"/>
                </a:cubicBezTo>
                <a:cubicBezTo>
                  <a:pt x="264299" y="862831"/>
                  <a:pt x="255160" y="871970"/>
                  <a:pt x="243886" y="871970"/>
                </a:cubicBezTo>
                <a:cubicBezTo>
                  <a:pt x="232612" y="871970"/>
                  <a:pt x="223473" y="862831"/>
                  <a:pt x="223473" y="851558"/>
                </a:cubicBezTo>
                <a:cubicBezTo>
                  <a:pt x="223473" y="840284"/>
                  <a:pt x="232612" y="831145"/>
                  <a:pt x="243886" y="831145"/>
                </a:cubicBezTo>
                <a:close/>
                <a:moveTo>
                  <a:pt x="195109" y="831145"/>
                </a:moveTo>
                <a:cubicBezTo>
                  <a:pt x="206383" y="831145"/>
                  <a:pt x="215522" y="840284"/>
                  <a:pt x="215522" y="851558"/>
                </a:cubicBezTo>
                <a:cubicBezTo>
                  <a:pt x="215522" y="862831"/>
                  <a:pt x="206383" y="871970"/>
                  <a:pt x="195109" y="871970"/>
                </a:cubicBezTo>
                <a:cubicBezTo>
                  <a:pt x="183835" y="871970"/>
                  <a:pt x="174696" y="862831"/>
                  <a:pt x="174696" y="851558"/>
                </a:cubicBezTo>
                <a:cubicBezTo>
                  <a:pt x="174696" y="840284"/>
                  <a:pt x="183835" y="831145"/>
                  <a:pt x="195109" y="831145"/>
                </a:cubicBezTo>
                <a:close/>
                <a:moveTo>
                  <a:pt x="146332" y="831145"/>
                </a:moveTo>
                <a:cubicBezTo>
                  <a:pt x="157606" y="831145"/>
                  <a:pt x="166745" y="840284"/>
                  <a:pt x="166745" y="851558"/>
                </a:cubicBezTo>
                <a:cubicBezTo>
                  <a:pt x="166745" y="862831"/>
                  <a:pt x="157606" y="871970"/>
                  <a:pt x="146332" y="871970"/>
                </a:cubicBezTo>
                <a:cubicBezTo>
                  <a:pt x="135058" y="871970"/>
                  <a:pt x="125919" y="862831"/>
                  <a:pt x="125919" y="851558"/>
                </a:cubicBezTo>
                <a:cubicBezTo>
                  <a:pt x="125919" y="840284"/>
                  <a:pt x="135058" y="831145"/>
                  <a:pt x="146332" y="831145"/>
                </a:cubicBezTo>
                <a:close/>
                <a:moveTo>
                  <a:pt x="97555" y="831145"/>
                </a:moveTo>
                <a:cubicBezTo>
                  <a:pt x="108829" y="831145"/>
                  <a:pt x="117968" y="840284"/>
                  <a:pt x="117968" y="851558"/>
                </a:cubicBezTo>
                <a:cubicBezTo>
                  <a:pt x="117968" y="862831"/>
                  <a:pt x="108829" y="871970"/>
                  <a:pt x="97555" y="871970"/>
                </a:cubicBezTo>
                <a:cubicBezTo>
                  <a:pt x="86281" y="871970"/>
                  <a:pt x="77142" y="862831"/>
                  <a:pt x="77142" y="851558"/>
                </a:cubicBezTo>
                <a:cubicBezTo>
                  <a:pt x="77142" y="840284"/>
                  <a:pt x="86281" y="831145"/>
                  <a:pt x="97555" y="831145"/>
                </a:cubicBezTo>
                <a:close/>
                <a:moveTo>
                  <a:pt x="48778" y="831145"/>
                </a:moveTo>
                <a:cubicBezTo>
                  <a:pt x="60052" y="831145"/>
                  <a:pt x="69191" y="840284"/>
                  <a:pt x="69191" y="851558"/>
                </a:cubicBezTo>
                <a:cubicBezTo>
                  <a:pt x="69191" y="862831"/>
                  <a:pt x="60052" y="871970"/>
                  <a:pt x="48778" y="871970"/>
                </a:cubicBezTo>
                <a:cubicBezTo>
                  <a:pt x="37504" y="871970"/>
                  <a:pt x="28365" y="862831"/>
                  <a:pt x="28365" y="851558"/>
                </a:cubicBezTo>
                <a:cubicBezTo>
                  <a:pt x="28365" y="840284"/>
                  <a:pt x="37504" y="831145"/>
                  <a:pt x="48778" y="831145"/>
                </a:cubicBezTo>
                <a:close/>
                <a:moveTo>
                  <a:pt x="2" y="831145"/>
                </a:moveTo>
                <a:cubicBezTo>
                  <a:pt x="11275" y="831145"/>
                  <a:pt x="20414" y="840284"/>
                  <a:pt x="20414" y="851558"/>
                </a:cubicBezTo>
                <a:cubicBezTo>
                  <a:pt x="20414" y="862831"/>
                  <a:pt x="11275" y="871970"/>
                  <a:pt x="2" y="871970"/>
                </a:cubicBezTo>
                <a:lnTo>
                  <a:pt x="0" y="871969"/>
                </a:lnTo>
                <a:lnTo>
                  <a:pt x="0" y="831146"/>
                </a:lnTo>
                <a:close/>
                <a:moveTo>
                  <a:pt x="634103" y="777059"/>
                </a:moveTo>
                <a:cubicBezTo>
                  <a:pt x="636921" y="777059"/>
                  <a:pt x="639606" y="777630"/>
                  <a:pt x="642049" y="778663"/>
                </a:cubicBezTo>
                <a:lnTo>
                  <a:pt x="645821" y="781206"/>
                </a:lnTo>
                <a:lnTo>
                  <a:pt x="643181" y="783605"/>
                </a:lnTo>
                <a:lnTo>
                  <a:pt x="616279" y="803722"/>
                </a:lnTo>
                <a:lnTo>
                  <a:pt x="613690" y="797471"/>
                </a:lnTo>
                <a:cubicBezTo>
                  <a:pt x="613690" y="786198"/>
                  <a:pt x="622829" y="777059"/>
                  <a:pt x="634103" y="777059"/>
                </a:cubicBezTo>
                <a:close/>
                <a:moveTo>
                  <a:pt x="585326" y="777059"/>
                </a:moveTo>
                <a:cubicBezTo>
                  <a:pt x="596599" y="777059"/>
                  <a:pt x="605738" y="786198"/>
                  <a:pt x="605738" y="797471"/>
                </a:cubicBezTo>
                <a:cubicBezTo>
                  <a:pt x="605738" y="808745"/>
                  <a:pt x="596599" y="817884"/>
                  <a:pt x="585326" y="817884"/>
                </a:cubicBezTo>
                <a:cubicBezTo>
                  <a:pt x="574052" y="817884"/>
                  <a:pt x="564913" y="808745"/>
                  <a:pt x="564913" y="797471"/>
                </a:cubicBezTo>
                <a:cubicBezTo>
                  <a:pt x="564913" y="786198"/>
                  <a:pt x="574052" y="777059"/>
                  <a:pt x="585326" y="777059"/>
                </a:cubicBezTo>
                <a:close/>
                <a:moveTo>
                  <a:pt x="536549" y="777059"/>
                </a:moveTo>
                <a:cubicBezTo>
                  <a:pt x="547822" y="777059"/>
                  <a:pt x="556961" y="786198"/>
                  <a:pt x="556961" y="797471"/>
                </a:cubicBezTo>
                <a:cubicBezTo>
                  <a:pt x="556961" y="808745"/>
                  <a:pt x="547822" y="817884"/>
                  <a:pt x="536549" y="817884"/>
                </a:cubicBezTo>
                <a:cubicBezTo>
                  <a:pt x="525275" y="817884"/>
                  <a:pt x="516136" y="808745"/>
                  <a:pt x="516136" y="797471"/>
                </a:cubicBezTo>
                <a:cubicBezTo>
                  <a:pt x="516136" y="786198"/>
                  <a:pt x="525275" y="777059"/>
                  <a:pt x="536549" y="777059"/>
                </a:cubicBezTo>
                <a:close/>
                <a:moveTo>
                  <a:pt x="487772" y="777059"/>
                </a:moveTo>
                <a:cubicBezTo>
                  <a:pt x="499045" y="777059"/>
                  <a:pt x="508184" y="786198"/>
                  <a:pt x="508184" y="797471"/>
                </a:cubicBezTo>
                <a:cubicBezTo>
                  <a:pt x="508184" y="808745"/>
                  <a:pt x="499045" y="817884"/>
                  <a:pt x="487772" y="817884"/>
                </a:cubicBezTo>
                <a:cubicBezTo>
                  <a:pt x="476498" y="817884"/>
                  <a:pt x="467359" y="808745"/>
                  <a:pt x="467359" y="797471"/>
                </a:cubicBezTo>
                <a:cubicBezTo>
                  <a:pt x="467359" y="786198"/>
                  <a:pt x="476498" y="777059"/>
                  <a:pt x="487772" y="777059"/>
                </a:cubicBezTo>
                <a:close/>
                <a:moveTo>
                  <a:pt x="438994" y="777059"/>
                </a:moveTo>
                <a:cubicBezTo>
                  <a:pt x="450268" y="777059"/>
                  <a:pt x="459407" y="786198"/>
                  <a:pt x="459407" y="797471"/>
                </a:cubicBezTo>
                <a:cubicBezTo>
                  <a:pt x="459407" y="808745"/>
                  <a:pt x="450268" y="817884"/>
                  <a:pt x="438994" y="817884"/>
                </a:cubicBezTo>
                <a:cubicBezTo>
                  <a:pt x="427721" y="817884"/>
                  <a:pt x="418582" y="808745"/>
                  <a:pt x="418582" y="797471"/>
                </a:cubicBezTo>
                <a:cubicBezTo>
                  <a:pt x="418582" y="786198"/>
                  <a:pt x="427721" y="777059"/>
                  <a:pt x="438994" y="777059"/>
                </a:cubicBezTo>
                <a:close/>
                <a:moveTo>
                  <a:pt x="390217" y="777059"/>
                </a:moveTo>
                <a:cubicBezTo>
                  <a:pt x="401491" y="777059"/>
                  <a:pt x="410630" y="786198"/>
                  <a:pt x="410630" y="797471"/>
                </a:cubicBezTo>
                <a:cubicBezTo>
                  <a:pt x="410630" y="808745"/>
                  <a:pt x="401491" y="817884"/>
                  <a:pt x="390217" y="817884"/>
                </a:cubicBezTo>
                <a:cubicBezTo>
                  <a:pt x="378944" y="817884"/>
                  <a:pt x="369805" y="808745"/>
                  <a:pt x="369805" y="797471"/>
                </a:cubicBezTo>
                <a:cubicBezTo>
                  <a:pt x="369805" y="786198"/>
                  <a:pt x="378944" y="777059"/>
                  <a:pt x="390217" y="777059"/>
                </a:cubicBezTo>
                <a:close/>
                <a:moveTo>
                  <a:pt x="341440" y="777059"/>
                </a:moveTo>
                <a:cubicBezTo>
                  <a:pt x="352714" y="777059"/>
                  <a:pt x="361853" y="786198"/>
                  <a:pt x="361853" y="797471"/>
                </a:cubicBezTo>
                <a:cubicBezTo>
                  <a:pt x="361853" y="808745"/>
                  <a:pt x="352714" y="817884"/>
                  <a:pt x="341440" y="817884"/>
                </a:cubicBezTo>
                <a:cubicBezTo>
                  <a:pt x="330166" y="817884"/>
                  <a:pt x="321028" y="808745"/>
                  <a:pt x="321028" y="797471"/>
                </a:cubicBezTo>
                <a:cubicBezTo>
                  <a:pt x="321028" y="786198"/>
                  <a:pt x="330166" y="777059"/>
                  <a:pt x="341440" y="777059"/>
                </a:cubicBezTo>
                <a:close/>
                <a:moveTo>
                  <a:pt x="292663" y="777059"/>
                </a:moveTo>
                <a:cubicBezTo>
                  <a:pt x="303937" y="777059"/>
                  <a:pt x="313076" y="786198"/>
                  <a:pt x="313076" y="797471"/>
                </a:cubicBezTo>
                <a:cubicBezTo>
                  <a:pt x="313076" y="808745"/>
                  <a:pt x="303937" y="817884"/>
                  <a:pt x="292663" y="817884"/>
                </a:cubicBezTo>
                <a:cubicBezTo>
                  <a:pt x="281389" y="817884"/>
                  <a:pt x="272251" y="808745"/>
                  <a:pt x="272251" y="797471"/>
                </a:cubicBezTo>
                <a:cubicBezTo>
                  <a:pt x="272251" y="786198"/>
                  <a:pt x="281389" y="777059"/>
                  <a:pt x="292663" y="777059"/>
                </a:cubicBezTo>
                <a:close/>
                <a:moveTo>
                  <a:pt x="243886" y="777059"/>
                </a:moveTo>
                <a:cubicBezTo>
                  <a:pt x="255160" y="777059"/>
                  <a:pt x="264299" y="786198"/>
                  <a:pt x="264299" y="797471"/>
                </a:cubicBezTo>
                <a:cubicBezTo>
                  <a:pt x="264299" y="808745"/>
                  <a:pt x="255160" y="817884"/>
                  <a:pt x="243886" y="817884"/>
                </a:cubicBezTo>
                <a:cubicBezTo>
                  <a:pt x="232612" y="817884"/>
                  <a:pt x="223473" y="808745"/>
                  <a:pt x="223473" y="797471"/>
                </a:cubicBezTo>
                <a:cubicBezTo>
                  <a:pt x="223473" y="786198"/>
                  <a:pt x="232612" y="777059"/>
                  <a:pt x="243886" y="777059"/>
                </a:cubicBezTo>
                <a:close/>
                <a:moveTo>
                  <a:pt x="195109" y="777059"/>
                </a:moveTo>
                <a:cubicBezTo>
                  <a:pt x="206383" y="777059"/>
                  <a:pt x="215522" y="786198"/>
                  <a:pt x="215522" y="797471"/>
                </a:cubicBezTo>
                <a:cubicBezTo>
                  <a:pt x="215522" y="808745"/>
                  <a:pt x="206383" y="817884"/>
                  <a:pt x="195109" y="817884"/>
                </a:cubicBezTo>
                <a:cubicBezTo>
                  <a:pt x="183835" y="817884"/>
                  <a:pt x="174696" y="808745"/>
                  <a:pt x="174696" y="797471"/>
                </a:cubicBezTo>
                <a:cubicBezTo>
                  <a:pt x="174696" y="786198"/>
                  <a:pt x="183835" y="777059"/>
                  <a:pt x="195109" y="777059"/>
                </a:cubicBezTo>
                <a:close/>
                <a:moveTo>
                  <a:pt x="146332" y="777059"/>
                </a:moveTo>
                <a:cubicBezTo>
                  <a:pt x="157606" y="777059"/>
                  <a:pt x="166745" y="786198"/>
                  <a:pt x="166745" y="797471"/>
                </a:cubicBezTo>
                <a:cubicBezTo>
                  <a:pt x="166745" y="808745"/>
                  <a:pt x="157606" y="817884"/>
                  <a:pt x="146332" y="817884"/>
                </a:cubicBezTo>
                <a:cubicBezTo>
                  <a:pt x="135058" y="817884"/>
                  <a:pt x="125919" y="808745"/>
                  <a:pt x="125919" y="797471"/>
                </a:cubicBezTo>
                <a:cubicBezTo>
                  <a:pt x="125919" y="786198"/>
                  <a:pt x="135058" y="777059"/>
                  <a:pt x="146332" y="777059"/>
                </a:cubicBezTo>
                <a:close/>
                <a:moveTo>
                  <a:pt x="97555" y="777059"/>
                </a:moveTo>
                <a:cubicBezTo>
                  <a:pt x="108829" y="777059"/>
                  <a:pt x="117968" y="786198"/>
                  <a:pt x="117968" y="797471"/>
                </a:cubicBezTo>
                <a:cubicBezTo>
                  <a:pt x="117968" y="808745"/>
                  <a:pt x="108829" y="817884"/>
                  <a:pt x="97555" y="817884"/>
                </a:cubicBezTo>
                <a:cubicBezTo>
                  <a:pt x="86281" y="817884"/>
                  <a:pt x="77142" y="808745"/>
                  <a:pt x="77142" y="797471"/>
                </a:cubicBezTo>
                <a:cubicBezTo>
                  <a:pt x="77142" y="786198"/>
                  <a:pt x="86281" y="777059"/>
                  <a:pt x="97555" y="777059"/>
                </a:cubicBezTo>
                <a:close/>
                <a:moveTo>
                  <a:pt x="48778" y="777059"/>
                </a:moveTo>
                <a:cubicBezTo>
                  <a:pt x="60052" y="777059"/>
                  <a:pt x="69191" y="786198"/>
                  <a:pt x="69191" y="797471"/>
                </a:cubicBezTo>
                <a:cubicBezTo>
                  <a:pt x="69191" y="808745"/>
                  <a:pt x="60052" y="817884"/>
                  <a:pt x="48778" y="817884"/>
                </a:cubicBezTo>
                <a:cubicBezTo>
                  <a:pt x="37504" y="817884"/>
                  <a:pt x="28365" y="808745"/>
                  <a:pt x="28365" y="797471"/>
                </a:cubicBezTo>
                <a:cubicBezTo>
                  <a:pt x="28365" y="786198"/>
                  <a:pt x="37504" y="777059"/>
                  <a:pt x="48778" y="777059"/>
                </a:cubicBezTo>
                <a:close/>
                <a:moveTo>
                  <a:pt x="2" y="777059"/>
                </a:moveTo>
                <a:cubicBezTo>
                  <a:pt x="11275" y="777059"/>
                  <a:pt x="20414" y="786198"/>
                  <a:pt x="20414" y="797471"/>
                </a:cubicBezTo>
                <a:cubicBezTo>
                  <a:pt x="20414" y="808745"/>
                  <a:pt x="11275" y="817884"/>
                  <a:pt x="2" y="817884"/>
                </a:cubicBezTo>
                <a:lnTo>
                  <a:pt x="0" y="817883"/>
                </a:lnTo>
                <a:lnTo>
                  <a:pt x="0" y="777060"/>
                </a:lnTo>
                <a:close/>
                <a:moveTo>
                  <a:pt x="682880" y="722972"/>
                </a:moveTo>
                <a:cubicBezTo>
                  <a:pt x="688517" y="722972"/>
                  <a:pt x="693620" y="725257"/>
                  <a:pt x="697314" y="728951"/>
                </a:cubicBezTo>
                <a:lnTo>
                  <a:pt x="698955" y="732914"/>
                </a:lnTo>
                <a:lnTo>
                  <a:pt x="670229" y="759022"/>
                </a:lnTo>
                <a:lnTo>
                  <a:pt x="668446" y="757819"/>
                </a:lnTo>
                <a:cubicBezTo>
                  <a:pt x="664752" y="754125"/>
                  <a:pt x="662467" y="749022"/>
                  <a:pt x="662467" y="743385"/>
                </a:cubicBezTo>
                <a:cubicBezTo>
                  <a:pt x="662467" y="732111"/>
                  <a:pt x="671606" y="722972"/>
                  <a:pt x="682880" y="722972"/>
                </a:cubicBezTo>
                <a:close/>
                <a:moveTo>
                  <a:pt x="634103" y="722972"/>
                </a:moveTo>
                <a:cubicBezTo>
                  <a:pt x="645377" y="722972"/>
                  <a:pt x="654516" y="732111"/>
                  <a:pt x="654516" y="743385"/>
                </a:cubicBezTo>
                <a:cubicBezTo>
                  <a:pt x="654516" y="754659"/>
                  <a:pt x="645377" y="763798"/>
                  <a:pt x="634103" y="763798"/>
                </a:cubicBezTo>
                <a:cubicBezTo>
                  <a:pt x="622829" y="763798"/>
                  <a:pt x="613690" y="754659"/>
                  <a:pt x="613690" y="743385"/>
                </a:cubicBezTo>
                <a:cubicBezTo>
                  <a:pt x="613690" y="732111"/>
                  <a:pt x="622829" y="722972"/>
                  <a:pt x="634103" y="722972"/>
                </a:cubicBezTo>
                <a:close/>
                <a:moveTo>
                  <a:pt x="585326" y="722972"/>
                </a:moveTo>
                <a:cubicBezTo>
                  <a:pt x="596599" y="722972"/>
                  <a:pt x="605738" y="732111"/>
                  <a:pt x="605738" y="743385"/>
                </a:cubicBezTo>
                <a:cubicBezTo>
                  <a:pt x="605738" y="754659"/>
                  <a:pt x="596599" y="763798"/>
                  <a:pt x="585326" y="763798"/>
                </a:cubicBezTo>
                <a:cubicBezTo>
                  <a:pt x="574052" y="763798"/>
                  <a:pt x="564913" y="754659"/>
                  <a:pt x="564913" y="743385"/>
                </a:cubicBezTo>
                <a:cubicBezTo>
                  <a:pt x="564913" y="732111"/>
                  <a:pt x="574052" y="722972"/>
                  <a:pt x="585326" y="722972"/>
                </a:cubicBezTo>
                <a:close/>
                <a:moveTo>
                  <a:pt x="536549" y="722972"/>
                </a:moveTo>
                <a:cubicBezTo>
                  <a:pt x="547822" y="722972"/>
                  <a:pt x="556961" y="732111"/>
                  <a:pt x="556961" y="743385"/>
                </a:cubicBezTo>
                <a:cubicBezTo>
                  <a:pt x="556961" y="754659"/>
                  <a:pt x="547822" y="763798"/>
                  <a:pt x="536549" y="763798"/>
                </a:cubicBezTo>
                <a:cubicBezTo>
                  <a:pt x="525275" y="763798"/>
                  <a:pt x="516136" y="754659"/>
                  <a:pt x="516136" y="743385"/>
                </a:cubicBezTo>
                <a:cubicBezTo>
                  <a:pt x="516136" y="732111"/>
                  <a:pt x="525275" y="722972"/>
                  <a:pt x="536549" y="722972"/>
                </a:cubicBezTo>
                <a:close/>
                <a:moveTo>
                  <a:pt x="487772" y="722972"/>
                </a:moveTo>
                <a:cubicBezTo>
                  <a:pt x="499045" y="722972"/>
                  <a:pt x="508184" y="732111"/>
                  <a:pt x="508184" y="743385"/>
                </a:cubicBezTo>
                <a:cubicBezTo>
                  <a:pt x="508184" y="754659"/>
                  <a:pt x="499045" y="763798"/>
                  <a:pt x="487772" y="763798"/>
                </a:cubicBezTo>
                <a:cubicBezTo>
                  <a:pt x="476498" y="763798"/>
                  <a:pt x="467359" y="754659"/>
                  <a:pt x="467359" y="743385"/>
                </a:cubicBezTo>
                <a:cubicBezTo>
                  <a:pt x="467359" y="732111"/>
                  <a:pt x="476498" y="722972"/>
                  <a:pt x="487772" y="722972"/>
                </a:cubicBezTo>
                <a:close/>
                <a:moveTo>
                  <a:pt x="438994" y="722972"/>
                </a:moveTo>
                <a:cubicBezTo>
                  <a:pt x="450268" y="722972"/>
                  <a:pt x="459407" y="732111"/>
                  <a:pt x="459407" y="743385"/>
                </a:cubicBezTo>
                <a:cubicBezTo>
                  <a:pt x="459407" y="754659"/>
                  <a:pt x="450268" y="763798"/>
                  <a:pt x="438994" y="763798"/>
                </a:cubicBezTo>
                <a:cubicBezTo>
                  <a:pt x="427721" y="763798"/>
                  <a:pt x="418582" y="754659"/>
                  <a:pt x="418582" y="743385"/>
                </a:cubicBezTo>
                <a:cubicBezTo>
                  <a:pt x="418582" y="732111"/>
                  <a:pt x="427721" y="722972"/>
                  <a:pt x="438994" y="722972"/>
                </a:cubicBezTo>
                <a:close/>
                <a:moveTo>
                  <a:pt x="390217" y="722972"/>
                </a:moveTo>
                <a:cubicBezTo>
                  <a:pt x="401491" y="722972"/>
                  <a:pt x="410630" y="732111"/>
                  <a:pt x="410630" y="743385"/>
                </a:cubicBezTo>
                <a:cubicBezTo>
                  <a:pt x="410630" y="754659"/>
                  <a:pt x="401491" y="763798"/>
                  <a:pt x="390217" y="763798"/>
                </a:cubicBezTo>
                <a:cubicBezTo>
                  <a:pt x="378944" y="763798"/>
                  <a:pt x="369805" y="754659"/>
                  <a:pt x="369805" y="743385"/>
                </a:cubicBezTo>
                <a:cubicBezTo>
                  <a:pt x="369805" y="732111"/>
                  <a:pt x="378944" y="722972"/>
                  <a:pt x="390217" y="722972"/>
                </a:cubicBezTo>
                <a:close/>
                <a:moveTo>
                  <a:pt x="341440" y="722972"/>
                </a:moveTo>
                <a:cubicBezTo>
                  <a:pt x="352714" y="722972"/>
                  <a:pt x="361853" y="732111"/>
                  <a:pt x="361853" y="743385"/>
                </a:cubicBezTo>
                <a:cubicBezTo>
                  <a:pt x="361853" y="754659"/>
                  <a:pt x="352714" y="763798"/>
                  <a:pt x="341440" y="763798"/>
                </a:cubicBezTo>
                <a:cubicBezTo>
                  <a:pt x="330166" y="763798"/>
                  <a:pt x="321028" y="754659"/>
                  <a:pt x="321028" y="743385"/>
                </a:cubicBezTo>
                <a:cubicBezTo>
                  <a:pt x="321028" y="732111"/>
                  <a:pt x="330166" y="722972"/>
                  <a:pt x="341440" y="722972"/>
                </a:cubicBezTo>
                <a:close/>
                <a:moveTo>
                  <a:pt x="292663" y="722972"/>
                </a:moveTo>
                <a:cubicBezTo>
                  <a:pt x="303937" y="722972"/>
                  <a:pt x="313076" y="732111"/>
                  <a:pt x="313076" y="743385"/>
                </a:cubicBezTo>
                <a:cubicBezTo>
                  <a:pt x="313076" y="754659"/>
                  <a:pt x="303937" y="763798"/>
                  <a:pt x="292663" y="763798"/>
                </a:cubicBezTo>
                <a:cubicBezTo>
                  <a:pt x="281389" y="763798"/>
                  <a:pt x="272251" y="754659"/>
                  <a:pt x="272251" y="743385"/>
                </a:cubicBezTo>
                <a:cubicBezTo>
                  <a:pt x="272251" y="732111"/>
                  <a:pt x="281389" y="722972"/>
                  <a:pt x="292663" y="722972"/>
                </a:cubicBezTo>
                <a:close/>
                <a:moveTo>
                  <a:pt x="243886" y="722972"/>
                </a:moveTo>
                <a:cubicBezTo>
                  <a:pt x="255160" y="722972"/>
                  <a:pt x="264299" y="732111"/>
                  <a:pt x="264299" y="743385"/>
                </a:cubicBezTo>
                <a:cubicBezTo>
                  <a:pt x="264299" y="754659"/>
                  <a:pt x="255160" y="763798"/>
                  <a:pt x="243886" y="763798"/>
                </a:cubicBezTo>
                <a:cubicBezTo>
                  <a:pt x="232612" y="763798"/>
                  <a:pt x="223473" y="754659"/>
                  <a:pt x="223473" y="743385"/>
                </a:cubicBezTo>
                <a:cubicBezTo>
                  <a:pt x="223473" y="732111"/>
                  <a:pt x="232612" y="722972"/>
                  <a:pt x="243886" y="722972"/>
                </a:cubicBezTo>
                <a:close/>
                <a:moveTo>
                  <a:pt x="195109" y="722972"/>
                </a:moveTo>
                <a:cubicBezTo>
                  <a:pt x="206383" y="722972"/>
                  <a:pt x="215522" y="732111"/>
                  <a:pt x="215522" y="743385"/>
                </a:cubicBezTo>
                <a:cubicBezTo>
                  <a:pt x="215522" y="754659"/>
                  <a:pt x="206383" y="763798"/>
                  <a:pt x="195109" y="763798"/>
                </a:cubicBezTo>
                <a:cubicBezTo>
                  <a:pt x="183835" y="763798"/>
                  <a:pt x="174696" y="754659"/>
                  <a:pt x="174696" y="743385"/>
                </a:cubicBezTo>
                <a:cubicBezTo>
                  <a:pt x="174696" y="732111"/>
                  <a:pt x="183835" y="722972"/>
                  <a:pt x="195109" y="722972"/>
                </a:cubicBezTo>
                <a:close/>
                <a:moveTo>
                  <a:pt x="146332" y="722972"/>
                </a:moveTo>
                <a:cubicBezTo>
                  <a:pt x="157606" y="722972"/>
                  <a:pt x="166745" y="732111"/>
                  <a:pt x="166745" y="743385"/>
                </a:cubicBezTo>
                <a:cubicBezTo>
                  <a:pt x="166745" y="754659"/>
                  <a:pt x="157606" y="763798"/>
                  <a:pt x="146332" y="763798"/>
                </a:cubicBezTo>
                <a:cubicBezTo>
                  <a:pt x="135058" y="763798"/>
                  <a:pt x="125919" y="754659"/>
                  <a:pt x="125919" y="743385"/>
                </a:cubicBezTo>
                <a:cubicBezTo>
                  <a:pt x="125919" y="732111"/>
                  <a:pt x="135058" y="722972"/>
                  <a:pt x="146332" y="722972"/>
                </a:cubicBezTo>
                <a:close/>
                <a:moveTo>
                  <a:pt x="97555" y="722972"/>
                </a:moveTo>
                <a:cubicBezTo>
                  <a:pt x="108829" y="722972"/>
                  <a:pt x="117968" y="732111"/>
                  <a:pt x="117968" y="743385"/>
                </a:cubicBezTo>
                <a:cubicBezTo>
                  <a:pt x="117968" y="754659"/>
                  <a:pt x="108829" y="763798"/>
                  <a:pt x="97555" y="763798"/>
                </a:cubicBezTo>
                <a:cubicBezTo>
                  <a:pt x="86281" y="763798"/>
                  <a:pt x="77142" y="754659"/>
                  <a:pt x="77142" y="743385"/>
                </a:cubicBezTo>
                <a:cubicBezTo>
                  <a:pt x="77142" y="732111"/>
                  <a:pt x="86281" y="722972"/>
                  <a:pt x="97555" y="722972"/>
                </a:cubicBezTo>
                <a:close/>
                <a:moveTo>
                  <a:pt x="48778" y="722972"/>
                </a:moveTo>
                <a:cubicBezTo>
                  <a:pt x="60052" y="722972"/>
                  <a:pt x="69191" y="732111"/>
                  <a:pt x="69191" y="743385"/>
                </a:cubicBezTo>
                <a:cubicBezTo>
                  <a:pt x="69191" y="754659"/>
                  <a:pt x="60052" y="763798"/>
                  <a:pt x="48778" y="763798"/>
                </a:cubicBezTo>
                <a:cubicBezTo>
                  <a:pt x="37504" y="763798"/>
                  <a:pt x="28365" y="754659"/>
                  <a:pt x="28365" y="743385"/>
                </a:cubicBezTo>
                <a:cubicBezTo>
                  <a:pt x="28365" y="732111"/>
                  <a:pt x="37504" y="722972"/>
                  <a:pt x="48778" y="722972"/>
                </a:cubicBezTo>
                <a:close/>
                <a:moveTo>
                  <a:pt x="2" y="722972"/>
                </a:moveTo>
                <a:cubicBezTo>
                  <a:pt x="11275" y="722972"/>
                  <a:pt x="20414" y="732111"/>
                  <a:pt x="20414" y="743385"/>
                </a:cubicBezTo>
                <a:cubicBezTo>
                  <a:pt x="20414" y="754659"/>
                  <a:pt x="11275" y="763798"/>
                  <a:pt x="2" y="763798"/>
                </a:cubicBezTo>
                <a:lnTo>
                  <a:pt x="0" y="763797"/>
                </a:lnTo>
                <a:lnTo>
                  <a:pt x="0" y="722973"/>
                </a:lnTo>
                <a:close/>
                <a:moveTo>
                  <a:pt x="731657" y="668886"/>
                </a:moveTo>
                <a:cubicBezTo>
                  <a:pt x="737294" y="668886"/>
                  <a:pt x="742397" y="671171"/>
                  <a:pt x="746091" y="674865"/>
                </a:cubicBezTo>
                <a:lnTo>
                  <a:pt x="748725" y="681223"/>
                </a:lnTo>
                <a:lnTo>
                  <a:pt x="724200" y="708206"/>
                </a:lnTo>
                <a:lnTo>
                  <a:pt x="723711" y="708108"/>
                </a:lnTo>
                <a:cubicBezTo>
                  <a:pt x="716385" y="705009"/>
                  <a:pt x="711244" y="697754"/>
                  <a:pt x="711244" y="689299"/>
                </a:cubicBezTo>
                <a:cubicBezTo>
                  <a:pt x="711244" y="678025"/>
                  <a:pt x="720383" y="668886"/>
                  <a:pt x="731657" y="668886"/>
                </a:cubicBezTo>
                <a:close/>
                <a:moveTo>
                  <a:pt x="682880" y="668886"/>
                </a:moveTo>
                <a:cubicBezTo>
                  <a:pt x="694153" y="668886"/>
                  <a:pt x="703293" y="678025"/>
                  <a:pt x="703293" y="689299"/>
                </a:cubicBezTo>
                <a:cubicBezTo>
                  <a:pt x="703293" y="700573"/>
                  <a:pt x="694153" y="709712"/>
                  <a:pt x="682880" y="709712"/>
                </a:cubicBezTo>
                <a:cubicBezTo>
                  <a:pt x="671606" y="709712"/>
                  <a:pt x="662467" y="700573"/>
                  <a:pt x="662467" y="689299"/>
                </a:cubicBezTo>
                <a:cubicBezTo>
                  <a:pt x="662467" y="678025"/>
                  <a:pt x="671606" y="668886"/>
                  <a:pt x="682880" y="668886"/>
                </a:cubicBezTo>
                <a:close/>
                <a:moveTo>
                  <a:pt x="634103" y="668886"/>
                </a:moveTo>
                <a:cubicBezTo>
                  <a:pt x="645377" y="668886"/>
                  <a:pt x="654516" y="678025"/>
                  <a:pt x="654516" y="689299"/>
                </a:cubicBezTo>
                <a:cubicBezTo>
                  <a:pt x="654516" y="700573"/>
                  <a:pt x="645377" y="709712"/>
                  <a:pt x="634103" y="709712"/>
                </a:cubicBezTo>
                <a:cubicBezTo>
                  <a:pt x="622829" y="709712"/>
                  <a:pt x="613690" y="700573"/>
                  <a:pt x="613690" y="689299"/>
                </a:cubicBezTo>
                <a:cubicBezTo>
                  <a:pt x="613690" y="678025"/>
                  <a:pt x="622829" y="668886"/>
                  <a:pt x="634103" y="668886"/>
                </a:cubicBezTo>
                <a:close/>
                <a:moveTo>
                  <a:pt x="585326" y="668886"/>
                </a:moveTo>
                <a:cubicBezTo>
                  <a:pt x="596599" y="668886"/>
                  <a:pt x="605738" y="678025"/>
                  <a:pt x="605738" y="689299"/>
                </a:cubicBezTo>
                <a:cubicBezTo>
                  <a:pt x="605738" y="700573"/>
                  <a:pt x="596599" y="709712"/>
                  <a:pt x="585326" y="709712"/>
                </a:cubicBezTo>
                <a:cubicBezTo>
                  <a:pt x="574052" y="709712"/>
                  <a:pt x="564913" y="700573"/>
                  <a:pt x="564913" y="689299"/>
                </a:cubicBezTo>
                <a:cubicBezTo>
                  <a:pt x="564913" y="678025"/>
                  <a:pt x="574052" y="668886"/>
                  <a:pt x="585326" y="668886"/>
                </a:cubicBezTo>
                <a:close/>
                <a:moveTo>
                  <a:pt x="536549" y="668886"/>
                </a:moveTo>
                <a:cubicBezTo>
                  <a:pt x="547822" y="668886"/>
                  <a:pt x="556961" y="678025"/>
                  <a:pt x="556961" y="689299"/>
                </a:cubicBezTo>
                <a:cubicBezTo>
                  <a:pt x="556961" y="700573"/>
                  <a:pt x="547822" y="709712"/>
                  <a:pt x="536549" y="709712"/>
                </a:cubicBezTo>
                <a:cubicBezTo>
                  <a:pt x="525275" y="709712"/>
                  <a:pt x="516136" y="700573"/>
                  <a:pt x="516136" y="689299"/>
                </a:cubicBezTo>
                <a:cubicBezTo>
                  <a:pt x="516136" y="678025"/>
                  <a:pt x="525275" y="668886"/>
                  <a:pt x="536549" y="668886"/>
                </a:cubicBezTo>
                <a:close/>
                <a:moveTo>
                  <a:pt x="487772" y="668886"/>
                </a:moveTo>
                <a:cubicBezTo>
                  <a:pt x="499045" y="668886"/>
                  <a:pt x="508184" y="678025"/>
                  <a:pt x="508184" y="689299"/>
                </a:cubicBezTo>
                <a:cubicBezTo>
                  <a:pt x="508184" y="700573"/>
                  <a:pt x="499045" y="709712"/>
                  <a:pt x="487772" y="709712"/>
                </a:cubicBezTo>
                <a:cubicBezTo>
                  <a:pt x="476498" y="709712"/>
                  <a:pt x="467359" y="700573"/>
                  <a:pt x="467359" y="689299"/>
                </a:cubicBezTo>
                <a:cubicBezTo>
                  <a:pt x="467359" y="678025"/>
                  <a:pt x="476498" y="668886"/>
                  <a:pt x="487772" y="668886"/>
                </a:cubicBezTo>
                <a:close/>
                <a:moveTo>
                  <a:pt x="438994" y="668886"/>
                </a:moveTo>
                <a:cubicBezTo>
                  <a:pt x="450268" y="668886"/>
                  <a:pt x="459407" y="678025"/>
                  <a:pt x="459407" y="689299"/>
                </a:cubicBezTo>
                <a:cubicBezTo>
                  <a:pt x="459407" y="700573"/>
                  <a:pt x="450268" y="709712"/>
                  <a:pt x="438994" y="709712"/>
                </a:cubicBezTo>
                <a:cubicBezTo>
                  <a:pt x="427721" y="709712"/>
                  <a:pt x="418582" y="700573"/>
                  <a:pt x="418582" y="689299"/>
                </a:cubicBezTo>
                <a:cubicBezTo>
                  <a:pt x="418582" y="678025"/>
                  <a:pt x="427721" y="668886"/>
                  <a:pt x="438994" y="668886"/>
                </a:cubicBezTo>
                <a:close/>
                <a:moveTo>
                  <a:pt x="390217" y="668886"/>
                </a:moveTo>
                <a:cubicBezTo>
                  <a:pt x="401491" y="668886"/>
                  <a:pt x="410630" y="678025"/>
                  <a:pt x="410630" y="689299"/>
                </a:cubicBezTo>
                <a:cubicBezTo>
                  <a:pt x="410630" y="700573"/>
                  <a:pt x="401491" y="709712"/>
                  <a:pt x="390217" y="709712"/>
                </a:cubicBezTo>
                <a:cubicBezTo>
                  <a:pt x="378944" y="709712"/>
                  <a:pt x="369805" y="700573"/>
                  <a:pt x="369805" y="689299"/>
                </a:cubicBezTo>
                <a:cubicBezTo>
                  <a:pt x="369805" y="678025"/>
                  <a:pt x="378944" y="668886"/>
                  <a:pt x="390217" y="668886"/>
                </a:cubicBezTo>
                <a:close/>
                <a:moveTo>
                  <a:pt x="341440" y="668886"/>
                </a:moveTo>
                <a:cubicBezTo>
                  <a:pt x="352714" y="668886"/>
                  <a:pt x="361853" y="678025"/>
                  <a:pt x="361853" y="689299"/>
                </a:cubicBezTo>
                <a:cubicBezTo>
                  <a:pt x="361853" y="700573"/>
                  <a:pt x="352714" y="709712"/>
                  <a:pt x="341440" y="709712"/>
                </a:cubicBezTo>
                <a:cubicBezTo>
                  <a:pt x="330166" y="709712"/>
                  <a:pt x="321028" y="700573"/>
                  <a:pt x="321028" y="689299"/>
                </a:cubicBezTo>
                <a:cubicBezTo>
                  <a:pt x="321028" y="678025"/>
                  <a:pt x="330166" y="668886"/>
                  <a:pt x="341440" y="668886"/>
                </a:cubicBezTo>
                <a:close/>
                <a:moveTo>
                  <a:pt x="292663" y="668886"/>
                </a:moveTo>
                <a:cubicBezTo>
                  <a:pt x="303937" y="668886"/>
                  <a:pt x="313076" y="678025"/>
                  <a:pt x="313076" y="689299"/>
                </a:cubicBezTo>
                <a:cubicBezTo>
                  <a:pt x="313076" y="700573"/>
                  <a:pt x="303937" y="709712"/>
                  <a:pt x="292663" y="709712"/>
                </a:cubicBezTo>
                <a:cubicBezTo>
                  <a:pt x="281389" y="709712"/>
                  <a:pt x="272251" y="700573"/>
                  <a:pt x="272251" y="689299"/>
                </a:cubicBezTo>
                <a:cubicBezTo>
                  <a:pt x="272251" y="678025"/>
                  <a:pt x="281389" y="668886"/>
                  <a:pt x="292663" y="668886"/>
                </a:cubicBezTo>
                <a:close/>
                <a:moveTo>
                  <a:pt x="243886" y="668886"/>
                </a:moveTo>
                <a:cubicBezTo>
                  <a:pt x="255160" y="668886"/>
                  <a:pt x="264299" y="678025"/>
                  <a:pt x="264299" y="689299"/>
                </a:cubicBezTo>
                <a:cubicBezTo>
                  <a:pt x="264299" y="700573"/>
                  <a:pt x="255160" y="709712"/>
                  <a:pt x="243886" y="709712"/>
                </a:cubicBezTo>
                <a:cubicBezTo>
                  <a:pt x="232612" y="709712"/>
                  <a:pt x="223473" y="700573"/>
                  <a:pt x="223473" y="689299"/>
                </a:cubicBezTo>
                <a:cubicBezTo>
                  <a:pt x="223473" y="678025"/>
                  <a:pt x="232612" y="668886"/>
                  <a:pt x="243886" y="668886"/>
                </a:cubicBezTo>
                <a:close/>
                <a:moveTo>
                  <a:pt x="195109" y="668886"/>
                </a:moveTo>
                <a:cubicBezTo>
                  <a:pt x="206383" y="668886"/>
                  <a:pt x="215522" y="678025"/>
                  <a:pt x="215522" y="689299"/>
                </a:cubicBezTo>
                <a:cubicBezTo>
                  <a:pt x="215522" y="700573"/>
                  <a:pt x="206383" y="709712"/>
                  <a:pt x="195109" y="709712"/>
                </a:cubicBezTo>
                <a:cubicBezTo>
                  <a:pt x="183835" y="709712"/>
                  <a:pt x="174696" y="700573"/>
                  <a:pt x="174696" y="689299"/>
                </a:cubicBezTo>
                <a:cubicBezTo>
                  <a:pt x="174696" y="678025"/>
                  <a:pt x="183835" y="668886"/>
                  <a:pt x="195109" y="668886"/>
                </a:cubicBezTo>
                <a:close/>
                <a:moveTo>
                  <a:pt x="146332" y="668886"/>
                </a:moveTo>
                <a:cubicBezTo>
                  <a:pt x="157606" y="668886"/>
                  <a:pt x="166745" y="678025"/>
                  <a:pt x="166745" y="689299"/>
                </a:cubicBezTo>
                <a:cubicBezTo>
                  <a:pt x="166745" y="700573"/>
                  <a:pt x="157606" y="709712"/>
                  <a:pt x="146332" y="709712"/>
                </a:cubicBezTo>
                <a:cubicBezTo>
                  <a:pt x="135058" y="709712"/>
                  <a:pt x="125919" y="700573"/>
                  <a:pt x="125919" y="689299"/>
                </a:cubicBezTo>
                <a:cubicBezTo>
                  <a:pt x="125919" y="678025"/>
                  <a:pt x="135058" y="668886"/>
                  <a:pt x="146332" y="668886"/>
                </a:cubicBezTo>
                <a:close/>
                <a:moveTo>
                  <a:pt x="97555" y="668886"/>
                </a:moveTo>
                <a:cubicBezTo>
                  <a:pt x="108829" y="668886"/>
                  <a:pt x="117968" y="678025"/>
                  <a:pt x="117968" y="689299"/>
                </a:cubicBezTo>
                <a:cubicBezTo>
                  <a:pt x="117968" y="700573"/>
                  <a:pt x="108829" y="709712"/>
                  <a:pt x="97555" y="709712"/>
                </a:cubicBezTo>
                <a:cubicBezTo>
                  <a:pt x="86281" y="709712"/>
                  <a:pt x="77142" y="700573"/>
                  <a:pt x="77142" y="689299"/>
                </a:cubicBezTo>
                <a:cubicBezTo>
                  <a:pt x="77142" y="678025"/>
                  <a:pt x="86281" y="668886"/>
                  <a:pt x="97555" y="668886"/>
                </a:cubicBezTo>
                <a:close/>
                <a:moveTo>
                  <a:pt x="48778" y="668886"/>
                </a:moveTo>
                <a:cubicBezTo>
                  <a:pt x="60052" y="668886"/>
                  <a:pt x="69191" y="678025"/>
                  <a:pt x="69191" y="689299"/>
                </a:cubicBezTo>
                <a:cubicBezTo>
                  <a:pt x="69191" y="700573"/>
                  <a:pt x="60052" y="709712"/>
                  <a:pt x="48778" y="709712"/>
                </a:cubicBezTo>
                <a:cubicBezTo>
                  <a:pt x="37504" y="709712"/>
                  <a:pt x="28365" y="700573"/>
                  <a:pt x="28365" y="689299"/>
                </a:cubicBezTo>
                <a:cubicBezTo>
                  <a:pt x="28365" y="678025"/>
                  <a:pt x="37504" y="668886"/>
                  <a:pt x="48778" y="668886"/>
                </a:cubicBezTo>
                <a:close/>
                <a:moveTo>
                  <a:pt x="2" y="668886"/>
                </a:moveTo>
                <a:cubicBezTo>
                  <a:pt x="11275" y="668886"/>
                  <a:pt x="20414" y="678025"/>
                  <a:pt x="20414" y="689299"/>
                </a:cubicBezTo>
                <a:cubicBezTo>
                  <a:pt x="20414" y="700573"/>
                  <a:pt x="11275" y="709712"/>
                  <a:pt x="2" y="709712"/>
                </a:cubicBezTo>
                <a:lnTo>
                  <a:pt x="0" y="709711"/>
                </a:lnTo>
                <a:lnTo>
                  <a:pt x="0" y="668887"/>
                </a:lnTo>
                <a:close/>
                <a:moveTo>
                  <a:pt x="780434" y="614800"/>
                </a:moveTo>
                <a:cubicBezTo>
                  <a:pt x="786071" y="614800"/>
                  <a:pt x="791174" y="617085"/>
                  <a:pt x="794868" y="620779"/>
                </a:cubicBezTo>
                <a:lnTo>
                  <a:pt x="796523" y="624774"/>
                </a:lnTo>
                <a:lnTo>
                  <a:pt x="780248" y="646539"/>
                </a:lnTo>
                <a:lnTo>
                  <a:pt x="773298" y="654185"/>
                </a:lnTo>
                <a:lnTo>
                  <a:pt x="772488" y="654021"/>
                </a:lnTo>
                <a:cubicBezTo>
                  <a:pt x="765162" y="650923"/>
                  <a:pt x="760021" y="643668"/>
                  <a:pt x="760021" y="635213"/>
                </a:cubicBezTo>
                <a:cubicBezTo>
                  <a:pt x="760021" y="623939"/>
                  <a:pt x="769160" y="614800"/>
                  <a:pt x="780434" y="614800"/>
                </a:cubicBezTo>
                <a:close/>
                <a:moveTo>
                  <a:pt x="731657" y="614800"/>
                </a:moveTo>
                <a:cubicBezTo>
                  <a:pt x="742931" y="614800"/>
                  <a:pt x="752070" y="623939"/>
                  <a:pt x="752070" y="635213"/>
                </a:cubicBezTo>
                <a:cubicBezTo>
                  <a:pt x="752070" y="646487"/>
                  <a:pt x="742931" y="655626"/>
                  <a:pt x="731657" y="655626"/>
                </a:cubicBezTo>
                <a:cubicBezTo>
                  <a:pt x="720383" y="655626"/>
                  <a:pt x="711244" y="646487"/>
                  <a:pt x="711244" y="635213"/>
                </a:cubicBezTo>
                <a:cubicBezTo>
                  <a:pt x="711244" y="623939"/>
                  <a:pt x="720383" y="614800"/>
                  <a:pt x="731657" y="614800"/>
                </a:cubicBezTo>
                <a:close/>
                <a:moveTo>
                  <a:pt x="682880" y="614800"/>
                </a:moveTo>
                <a:cubicBezTo>
                  <a:pt x="694153" y="614800"/>
                  <a:pt x="703293" y="623939"/>
                  <a:pt x="703293" y="635213"/>
                </a:cubicBezTo>
                <a:cubicBezTo>
                  <a:pt x="703293" y="646487"/>
                  <a:pt x="694153" y="655626"/>
                  <a:pt x="682880" y="655626"/>
                </a:cubicBezTo>
                <a:cubicBezTo>
                  <a:pt x="671606" y="655626"/>
                  <a:pt x="662467" y="646487"/>
                  <a:pt x="662467" y="635213"/>
                </a:cubicBezTo>
                <a:cubicBezTo>
                  <a:pt x="662467" y="623939"/>
                  <a:pt x="671606" y="614800"/>
                  <a:pt x="682880" y="614800"/>
                </a:cubicBezTo>
                <a:close/>
                <a:moveTo>
                  <a:pt x="634103" y="614800"/>
                </a:moveTo>
                <a:cubicBezTo>
                  <a:pt x="645377" y="614800"/>
                  <a:pt x="654516" y="623939"/>
                  <a:pt x="654516" y="635213"/>
                </a:cubicBezTo>
                <a:cubicBezTo>
                  <a:pt x="654516" y="646487"/>
                  <a:pt x="645377" y="655626"/>
                  <a:pt x="634103" y="655626"/>
                </a:cubicBezTo>
                <a:cubicBezTo>
                  <a:pt x="622829" y="655626"/>
                  <a:pt x="613690" y="646487"/>
                  <a:pt x="613690" y="635213"/>
                </a:cubicBezTo>
                <a:cubicBezTo>
                  <a:pt x="613690" y="623939"/>
                  <a:pt x="622829" y="614800"/>
                  <a:pt x="634103" y="614800"/>
                </a:cubicBezTo>
                <a:close/>
                <a:moveTo>
                  <a:pt x="585326" y="614800"/>
                </a:moveTo>
                <a:cubicBezTo>
                  <a:pt x="596599" y="614800"/>
                  <a:pt x="605738" y="623939"/>
                  <a:pt x="605738" y="635213"/>
                </a:cubicBezTo>
                <a:cubicBezTo>
                  <a:pt x="605738" y="646487"/>
                  <a:pt x="596599" y="655626"/>
                  <a:pt x="585326" y="655626"/>
                </a:cubicBezTo>
                <a:cubicBezTo>
                  <a:pt x="574052" y="655626"/>
                  <a:pt x="564913" y="646487"/>
                  <a:pt x="564913" y="635213"/>
                </a:cubicBezTo>
                <a:cubicBezTo>
                  <a:pt x="564913" y="623939"/>
                  <a:pt x="574052" y="614800"/>
                  <a:pt x="585326" y="614800"/>
                </a:cubicBezTo>
                <a:close/>
                <a:moveTo>
                  <a:pt x="536549" y="614800"/>
                </a:moveTo>
                <a:cubicBezTo>
                  <a:pt x="547822" y="614800"/>
                  <a:pt x="556961" y="623939"/>
                  <a:pt x="556961" y="635213"/>
                </a:cubicBezTo>
                <a:cubicBezTo>
                  <a:pt x="556961" y="646487"/>
                  <a:pt x="547822" y="655626"/>
                  <a:pt x="536549" y="655626"/>
                </a:cubicBezTo>
                <a:cubicBezTo>
                  <a:pt x="525275" y="655626"/>
                  <a:pt x="516136" y="646487"/>
                  <a:pt x="516136" y="635213"/>
                </a:cubicBezTo>
                <a:cubicBezTo>
                  <a:pt x="516136" y="623939"/>
                  <a:pt x="525275" y="614800"/>
                  <a:pt x="536549" y="614800"/>
                </a:cubicBezTo>
                <a:close/>
                <a:moveTo>
                  <a:pt x="487772" y="614800"/>
                </a:moveTo>
                <a:cubicBezTo>
                  <a:pt x="499045" y="614800"/>
                  <a:pt x="508184" y="623939"/>
                  <a:pt x="508184" y="635213"/>
                </a:cubicBezTo>
                <a:cubicBezTo>
                  <a:pt x="508184" y="646487"/>
                  <a:pt x="499045" y="655626"/>
                  <a:pt x="487772" y="655626"/>
                </a:cubicBezTo>
                <a:cubicBezTo>
                  <a:pt x="476498" y="655626"/>
                  <a:pt x="467359" y="646487"/>
                  <a:pt x="467359" y="635213"/>
                </a:cubicBezTo>
                <a:cubicBezTo>
                  <a:pt x="467359" y="623939"/>
                  <a:pt x="476498" y="614800"/>
                  <a:pt x="487772" y="614800"/>
                </a:cubicBezTo>
                <a:close/>
                <a:moveTo>
                  <a:pt x="438994" y="614800"/>
                </a:moveTo>
                <a:cubicBezTo>
                  <a:pt x="450268" y="614800"/>
                  <a:pt x="459407" y="623939"/>
                  <a:pt x="459407" y="635213"/>
                </a:cubicBezTo>
                <a:cubicBezTo>
                  <a:pt x="459407" y="646487"/>
                  <a:pt x="450268" y="655626"/>
                  <a:pt x="438994" y="655626"/>
                </a:cubicBezTo>
                <a:cubicBezTo>
                  <a:pt x="427721" y="655626"/>
                  <a:pt x="418582" y="646487"/>
                  <a:pt x="418582" y="635213"/>
                </a:cubicBezTo>
                <a:cubicBezTo>
                  <a:pt x="418582" y="623939"/>
                  <a:pt x="427721" y="614800"/>
                  <a:pt x="438994" y="614800"/>
                </a:cubicBezTo>
                <a:close/>
                <a:moveTo>
                  <a:pt x="390217" y="614800"/>
                </a:moveTo>
                <a:cubicBezTo>
                  <a:pt x="401491" y="614800"/>
                  <a:pt x="410630" y="623939"/>
                  <a:pt x="410630" y="635213"/>
                </a:cubicBezTo>
                <a:cubicBezTo>
                  <a:pt x="410630" y="646487"/>
                  <a:pt x="401491" y="655626"/>
                  <a:pt x="390217" y="655626"/>
                </a:cubicBezTo>
                <a:cubicBezTo>
                  <a:pt x="378944" y="655626"/>
                  <a:pt x="369805" y="646487"/>
                  <a:pt x="369805" y="635213"/>
                </a:cubicBezTo>
                <a:cubicBezTo>
                  <a:pt x="369805" y="623939"/>
                  <a:pt x="378944" y="614800"/>
                  <a:pt x="390217" y="614800"/>
                </a:cubicBezTo>
                <a:close/>
                <a:moveTo>
                  <a:pt x="341440" y="614800"/>
                </a:moveTo>
                <a:cubicBezTo>
                  <a:pt x="352714" y="614800"/>
                  <a:pt x="361853" y="623939"/>
                  <a:pt x="361853" y="635213"/>
                </a:cubicBezTo>
                <a:cubicBezTo>
                  <a:pt x="361853" y="646487"/>
                  <a:pt x="352714" y="655626"/>
                  <a:pt x="341440" y="655626"/>
                </a:cubicBezTo>
                <a:cubicBezTo>
                  <a:pt x="330166" y="655626"/>
                  <a:pt x="321028" y="646487"/>
                  <a:pt x="321028" y="635213"/>
                </a:cubicBezTo>
                <a:cubicBezTo>
                  <a:pt x="321028" y="623939"/>
                  <a:pt x="330166" y="614800"/>
                  <a:pt x="341440" y="614800"/>
                </a:cubicBezTo>
                <a:close/>
                <a:moveTo>
                  <a:pt x="292663" y="614800"/>
                </a:moveTo>
                <a:cubicBezTo>
                  <a:pt x="303937" y="614800"/>
                  <a:pt x="313076" y="623939"/>
                  <a:pt x="313076" y="635213"/>
                </a:cubicBezTo>
                <a:cubicBezTo>
                  <a:pt x="313076" y="646487"/>
                  <a:pt x="303937" y="655626"/>
                  <a:pt x="292663" y="655626"/>
                </a:cubicBezTo>
                <a:cubicBezTo>
                  <a:pt x="281389" y="655626"/>
                  <a:pt x="272251" y="646487"/>
                  <a:pt x="272251" y="635213"/>
                </a:cubicBezTo>
                <a:cubicBezTo>
                  <a:pt x="272251" y="623939"/>
                  <a:pt x="281389" y="614800"/>
                  <a:pt x="292663" y="614800"/>
                </a:cubicBezTo>
                <a:close/>
                <a:moveTo>
                  <a:pt x="243886" y="614800"/>
                </a:moveTo>
                <a:cubicBezTo>
                  <a:pt x="255160" y="614800"/>
                  <a:pt x="264299" y="623939"/>
                  <a:pt x="264299" y="635213"/>
                </a:cubicBezTo>
                <a:cubicBezTo>
                  <a:pt x="264299" y="646487"/>
                  <a:pt x="255160" y="655626"/>
                  <a:pt x="243886" y="655626"/>
                </a:cubicBezTo>
                <a:cubicBezTo>
                  <a:pt x="232612" y="655626"/>
                  <a:pt x="223473" y="646487"/>
                  <a:pt x="223473" y="635213"/>
                </a:cubicBezTo>
                <a:cubicBezTo>
                  <a:pt x="223473" y="623939"/>
                  <a:pt x="232612" y="614800"/>
                  <a:pt x="243886" y="614800"/>
                </a:cubicBezTo>
                <a:close/>
                <a:moveTo>
                  <a:pt x="195109" y="614800"/>
                </a:moveTo>
                <a:cubicBezTo>
                  <a:pt x="206383" y="614800"/>
                  <a:pt x="215522" y="623939"/>
                  <a:pt x="215522" y="635213"/>
                </a:cubicBezTo>
                <a:cubicBezTo>
                  <a:pt x="215522" y="646487"/>
                  <a:pt x="206383" y="655626"/>
                  <a:pt x="195109" y="655626"/>
                </a:cubicBezTo>
                <a:cubicBezTo>
                  <a:pt x="183835" y="655626"/>
                  <a:pt x="174696" y="646487"/>
                  <a:pt x="174696" y="635213"/>
                </a:cubicBezTo>
                <a:cubicBezTo>
                  <a:pt x="174696" y="623939"/>
                  <a:pt x="183835" y="614800"/>
                  <a:pt x="195109" y="614800"/>
                </a:cubicBezTo>
                <a:close/>
                <a:moveTo>
                  <a:pt x="146332" y="614800"/>
                </a:moveTo>
                <a:cubicBezTo>
                  <a:pt x="157606" y="614800"/>
                  <a:pt x="166745" y="623939"/>
                  <a:pt x="166745" y="635213"/>
                </a:cubicBezTo>
                <a:cubicBezTo>
                  <a:pt x="166745" y="646487"/>
                  <a:pt x="157606" y="655626"/>
                  <a:pt x="146332" y="655626"/>
                </a:cubicBezTo>
                <a:cubicBezTo>
                  <a:pt x="135058" y="655626"/>
                  <a:pt x="125919" y="646487"/>
                  <a:pt x="125919" y="635213"/>
                </a:cubicBezTo>
                <a:cubicBezTo>
                  <a:pt x="125919" y="623939"/>
                  <a:pt x="135058" y="614800"/>
                  <a:pt x="146332" y="614800"/>
                </a:cubicBezTo>
                <a:close/>
                <a:moveTo>
                  <a:pt x="97555" y="614800"/>
                </a:moveTo>
                <a:cubicBezTo>
                  <a:pt x="108829" y="614800"/>
                  <a:pt x="117968" y="623939"/>
                  <a:pt x="117968" y="635213"/>
                </a:cubicBezTo>
                <a:cubicBezTo>
                  <a:pt x="117968" y="646487"/>
                  <a:pt x="108829" y="655626"/>
                  <a:pt x="97555" y="655626"/>
                </a:cubicBezTo>
                <a:cubicBezTo>
                  <a:pt x="86281" y="655626"/>
                  <a:pt x="77142" y="646487"/>
                  <a:pt x="77142" y="635213"/>
                </a:cubicBezTo>
                <a:cubicBezTo>
                  <a:pt x="77142" y="623939"/>
                  <a:pt x="86281" y="614800"/>
                  <a:pt x="97555" y="614800"/>
                </a:cubicBezTo>
                <a:close/>
                <a:moveTo>
                  <a:pt x="48778" y="614800"/>
                </a:moveTo>
                <a:cubicBezTo>
                  <a:pt x="60052" y="614800"/>
                  <a:pt x="69191" y="623939"/>
                  <a:pt x="69191" y="635213"/>
                </a:cubicBezTo>
                <a:cubicBezTo>
                  <a:pt x="69191" y="646487"/>
                  <a:pt x="60052" y="655626"/>
                  <a:pt x="48778" y="655626"/>
                </a:cubicBezTo>
                <a:cubicBezTo>
                  <a:pt x="37504" y="655626"/>
                  <a:pt x="28365" y="646487"/>
                  <a:pt x="28365" y="635213"/>
                </a:cubicBezTo>
                <a:cubicBezTo>
                  <a:pt x="28365" y="623939"/>
                  <a:pt x="37504" y="614800"/>
                  <a:pt x="48778" y="614800"/>
                </a:cubicBezTo>
                <a:close/>
                <a:moveTo>
                  <a:pt x="2" y="614800"/>
                </a:moveTo>
                <a:cubicBezTo>
                  <a:pt x="11275" y="614800"/>
                  <a:pt x="20414" y="623939"/>
                  <a:pt x="20414" y="635213"/>
                </a:cubicBezTo>
                <a:cubicBezTo>
                  <a:pt x="20414" y="646487"/>
                  <a:pt x="11275" y="655626"/>
                  <a:pt x="2" y="655626"/>
                </a:cubicBezTo>
                <a:lnTo>
                  <a:pt x="0" y="655625"/>
                </a:lnTo>
                <a:lnTo>
                  <a:pt x="0" y="614801"/>
                </a:lnTo>
                <a:close/>
                <a:moveTo>
                  <a:pt x="829211" y="560714"/>
                </a:moveTo>
                <a:cubicBezTo>
                  <a:pt x="832029" y="560714"/>
                  <a:pt x="834714" y="561285"/>
                  <a:pt x="837157" y="562318"/>
                </a:cubicBezTo>
                <a:lnTo>
                  <a:pt x="840828" y="564793"/>
                </a:lnTo>
                <a:lnTo>
                  <a:pt x="838456" y="568698"/>
                </a:lnTo>
                <a:lnTo>
                  <a:pt x="817164" y="597170"/>
                </a:lnTo>
                <a:lnTo>
                  <a:pt x="814777" y="595561"/>
                </a:lnTo>
                <a:cubicBezTo>
                  <a:pt x="811083" y="591867"/>
                  <a:pt x="808798" y="586764"/>
                  <a:pt x="808798" y="581127"/>
                </a:cubicBezTo>
                <a:cubicBezTo>
                  <a:pt x="808798" y="569853"/>
                  <a:pt x="817937" y="560714"/>
                  <a:pt x="829211" y="560714"/>
                </a:cubicBezTo>
                <a:close/>
                <a:moveTo>
                  <a:pt x="780434" y="560714"/>
                </a:moveTo>
                <a:cubicBezTo>
                  <a:pt x="791708" y="560714"/>
                  <a:pt x="800847" y="569853"/>
                  <a:pt x="800847" y="581127"/>
                </a:cubicBezTo>
                <a:cubicBezTo>
                  <a:pt x="800847" y="592400"/>
                  <a:pt x="791708" y="601539"/>
                  <a:pt x="780434" y="601539"/>
                </a:cubicBezTo>
                <a:cubicBezTo>
                  <a:pt x="769160" y="601539"/>
                  <a:pt x="760021" y="592400"/>
                  <a:pt x="760021" y="581127"/>
                </a:cubicBezTo>
                <a:cubicBezTo>
                  <a:pt x="760021" y="569853"/>
                  <a:pt x="769160" y="560714"/>
                  <a:pt x="780434" y="560714"/>
                </a:cubicBezTo>
                <a:close/>
                <a:moveTo>
                  <a:pt x="731657" y="560714"/>
                </a:moveTo>
                <a:cubicBezTo>
                  <a:pt x="742931" y="560714"/>
                  <a:pt x="752070" y="569853"/>
                  <a:pt x="752070" y="581127"/>
                </a:cubicBezTo>
                <a:cubicBezTo>
                  <a:pt x="752070" y="592400"/>
                  <a:pt x="742931" y="601539"/>
                  <a:pt x="731657" y="601539"/>
                </a:cubicBezTo>
                <a:cubicBezTo>
                  <a:pt x="720383" y="601539"/>
                  <a:pt x="711244" y="592400"/>
                  <a:pt x="711244" y="581127"/>
                </a:cubicBezTo>
                <a:cubicBezTo>
                  <a:pt x="711244" y="569853"/>
                  <a:pt x="720383" y="560714"/>
                  <a:pt x="731657" y="560714"/>
                </a:cubicBezTo>
                <a:close/>
                <a:moveTo>
                  <a:pt x="682880" y="560714"/>
                </a:moveTo>
                <a:cubicBezTo>
                  <a:pt x="694153" y="560714"/>
                  <a:pt x="703293" y="569853"/>
                  <a:pt x="703293" y="581127"/>
                </a:cubicBezTo>
                <a:cubicBezTo>
                  <a:pt x="703293" y="592400"/>
                  <a:pt x="694153" y="601539"/>
                  <a:pt x="682880" y="601539"/>
                </a:cubicBezTo>
                <a:cubicBezTo>
                  <a:pt x="671606" y="601539"/>
                  <a:pt x="662467" y="592400"/>
                  <a:pt x="662467" y="581127"/>
                </a:cubicBezTo>
                <a:cubicBezTo>
                  <a:pt x="662467" y="569853"/>
                  <a:pt x="671606" y="560714"/>
                  <a:pt x="682880" y="560714"/>
                </a:cubicBezTo>
                <a:close/>
                <a:moveTo>
                  <a:pt x="634103" y="560714"/>
                </a:moveTo>
                <a:cubicBezTo>
                  <a:pt x="645377" y="560714"/>
                  <a:pt x="654516" y="569853"/>
                  <a:pt x="654516" y="581127"/>
                </a:cubicBezTo>
                <a:cubicBezTo>
                  <a:pt x="654516" y="592400"/>
                  <a:pt x="645377" y="601539"/>
                  <a:pt x="634103" y="601539"/>
                </a:cubicBezTo>
                <a:cubicBezTo>
                  <a:pt x="622829" y="601539"/>
                  <a:pt x="613690" y="592400"/>
                  <a:pt x="613690" y="581127"/>
                </a:cubicBezTo>
                <a:cubicBezTo>
                  <a:pt x="613690" y="569853"/>
                  <a:pt x="622829" y="560714"/>
                  <a:pt x="634103" y="560714"/>
                </a:cubicBezTo>
                <a:close/>
                <a:moveTo>
                  <a:pt x="585326" y="560714"/>
                </a:moveTo>
                <a:cubicBezTo>
                  <a:pt x="596599" y="560714"/>
                  <a:pt x="605738" y="569853"/>
                  <a:pt x="605738" y="581127"/>
                </a:cubicBezTo>
                <a:cubicBezTo>
                  <a:pt x="605738" y="592400"/>
                  <a:pt x="596599" y="601539"/>
                  <a:pt x="585326" y="601539"/>
                </a:cubicBezTo>
                <a:cubicBezTo>
                  <a:pt x="574052" y="601539"/>
                  <a:pt x="564913" y="592400"/>
                  <a:pt x="564913" y="581127"/>
                </a:cubicBezTo>
                <a:cubicBezTo>
                  <a:pt x="564913" y="569853"/>
                  <a:pt x="574052" y="560714"/>
                  <a:pt x="585326" y="560714"/>
                </a:cubicBezTo>
                <a:close/>
                <a:moveTo>
                  <a:pt x="536549" y="560714"/>
                </a:moveTo>
                <a:cubicBezTo>
                  <a:pt x="547822" y="560714"/>
                  <a:pt x="556961" y="569853"/>
                  <a:pt x="556961" y="581127"/>
                </a:cubicBezTo>
                <a:cubicBezTo>
                  <a:pt x="556961" y="592400"/>
                  <a:pt x="547822" y="601539"/>
                  <a:pt x="536549" y="601539"/>
                </a:cubicBezTo>
                <a:cubicBezTo>
                  <a:pt x="525275" y="601539"/>
                  <a:pt x="516136" y="592400"/>
                  <a:pt x="516136" y="581127"/>
                </a:cubicBezTo>
                <a:cubicBezTo>
                  <a:pt x="516136" y="569853"/>
                  <a:pt x="525275" y="560714"/>
                  <a:pt x="536549" y="560714"/>
                </a:cubicBezTo>
                <a:close/>
                <a:moveTo>
                  <a:pt x="487772" y="560714"/>
                </a:moveTo>
                <a:cubicBezTo>
                  <a:pt x="499045" y="560714"/>
                  <a:pt x="508184" y="569853"/>
                  <a:pt x="508184" y="581127"/>
                </a:cubicBezTo>
                <a:cubicBezTo>
                  <a:pt x="508184" y="592400"/>
                  <a:pt x="499045" y="601539"/>
                  <a:pt x="487772" y="601539"/>
                </a:cubicBezTo>
                <a:cubicBezTo>
                  <a:pt x="476498" y="601539"/>
                  <a:pt x="467359" y="592400"/>
                  <a:pt x="467359" y="581127"/>
                </a:cubicBezTo>
                <a:cubicBezTo>
                  <a:pt x="467359" y="569853"/>
                  <a:pt x="476498" y="560714"/>
                  <a:pt x="487772" y="560714"/>
                </a:cubicBezTo>
                <a:close/>
                <a:moveTo>
                  <a:pt x="438994" y="560714"/>
                </a:moveTo>
                <a:cubicBezTo>
                  <a:pt x="450268" y="560714"/>
                  <a:pt x="459407" y="569853"/>
                  <a:pt x="459407" y="581127"/>
                </a:cubicBezTo>
                <a:cubicBezTo>
                  <a:pt x="459407" y="592400"/>
                  <a:pt x="450268" y="601539"/>
                  <a:pt x="438994" y="601539"/>
                </a:cubicBezTo>
                <a:cubicBezTo>
                  <a:pt x="427721" y="601539"/>
                  <a:pt x="418582" y="592400"/>
                  <a:pt x="418582" y="581127"/>
                </a:cubicBezTo>
                <a:cubicBezTo>
                  <a:pt x="418582" y="569853"/>
                  <a:pt x="427721" y="560714"/>
                  <a:pt x="438994" y="560714"/>
                </a:cubicBezTo>
                <a:close/>
                <a:moveTo>
                  <a:pt x="390217" y="560714"/>
                </a:moveTo>
                <a:cubicBezTo>
                  <a:pt x="401491" y="560714"/>
                  <a:pt x="410630" y="569853"/>
                  <a:pt x="410630" y="581127"/>
                </a:cubicBezTo>
                <a:cubicBezTo>
                  <a:pt x="410630" y="592400"/>
                  <a:pt x="401491" y="601539"/>
                  <a:pt x="390217" y="601539"/>
                </a:cubicBezTo>
                <a:cubicBezTo>
                  <a:pt x="378944" y="601539"/>
                  <a:pt x="369805" y="592400"/>
                  <a:pt x="369805" y="581127"/>
                </a:cubicBezTo>
                <a:cubicBezTo>
                  <a:pt x="369805" y="569853"/>
                  <a:pt x="378944" y="560714"/>
                  <a:pt x="390217" y="560714"/>
                </a:cubicBezTo>
                <a:close/>
                <a:moveTo>
                  <a:pt x="341440" y="560714"/>
                </a:moveTo>
                <a:cubicBezTo>
                  <a:pt x="352714" y="560714"/>
                  <a:pt x="361853" y="569853"/>
                  <a:pt x="361853" y="581127"/>
                </a:cubicBezTo>
                <a:cubicBezTo>
                  <a:pt x="361853" y="592400"/>
                  <a:pt x="352714" y="601539"/>
                  <a:pt x="341440" y="601539"/>
                </a:cubicBezTo>
                <a:cubicBezTo>
                  <a:pt x="330166" y="601539"/>
                  <a:pt x="321028" y="592400"/>
                  <a:pt x="321028" y="581127"/>
                </a:cubicBezTo>
                <a:cubicBezTo>
                  <a:pt x="321028" y="569853"/>
                  <a:pt x="330166" y="560714"/>
                  <a:pt x="341440" y="560714"/>
                </a:cubicBezTo>
                <a:close/>
                <a:moveTo>
                  <a:pt x="292663" y="560714"/>
                </a:moveTo>
                <a:cubicBezTo>
                  <a:pt x="303937" y="560714"/>
                  <a:pt x="313076" y="569853"/>
                  <a:pt x="313076" y="581127"/>
                </a:cubicBezTo>
                <a:cubicBezTo>
                  <a:pt x="313076" y="592400"/>
                  <a:pt x="303937" y="601539"/>
                  <a:pt x="292663" y="601539"/>
                </a:cubicBezTo>
                <a:cubicBezTo>
                  <a:pt x="281389" y="601539"/>
                  <a:pt x="272251" y="592400"/>
                  <a:pt x="272251" y="581127"/>
                </a:cubicBezTo>
                <a:cubicBezTo>
                  <a:pt x="272251" y="569853"/>
                  <a:pt x="281389" y="560714"/>
                  <a:pt x="292663" y="560714"/>
                </a:cubicBezTo>
                <a:close/>
                <a:moveTo>
                  <a:pt x="243886" y="560714"/>
                </a:moveTo>
                <a:cubicBezTo>
                  <a:pt x="255160" y="560714"/>
                  <a:pt x="264299" y="569853"/>
                  <a:pt x="264299" y="581127"/>
                </a:cubicBezTo>
                <a:cubicBezTo>
                  <a:pt x="264299" y="592400"/>
                  <a:pt x="255160" y="601539"/>
                  <a:pt x="243886" y="601539"/>
                </a:cubicBezTo>
                <a:cubicBezTo>
                  <a:pt x="232612" y="601539"/>
                  <a:pt x="223473" y="592400"/>
                  <a:pt x="223473" y="581127"/>
                </a:cubicBezTo>
                <a:cubicBezTo>
                  <a:pt x="223473" y="569853"/>
                  <a:pt x="232612" y="560714"/>
                  <a:pt x="243886" y="560714"/>
                </a:cubicBezTo>
                <a:close/>
                <a:moveTo>
                  <a:pt x="195109" y="560714"/>
                </a:moveTo>
                <a:cubicBezTo>
                  <a:pt x="206383" y="560714"/>
                  <a:pt x="215522" y="569853"/>
                  <a:pt x="215522" y="581127"/>
                </a:cubicBezTo>
                <a:cubicBezTo>
                  <a:pt x="215522" y="592400"/>
                  <a:pt x="206383" y="601539"/>
                  <a:pt x="195109" y="601539"/>
                </a:cubicBezTo>
                <a:cubicBezTo>
                  <a:pt x="183835" y="601539"/>
                  <a:pt x="174696" y="592400"/>
                  <a:pt x="174696" y="581127"/>
                </a:cubicBezTo>
                <a:cubicBezTo>
                  <a:pt x="174696" y="569853"/>
                  <a:pt x="183835" y="560714"/>
                  <a:pt x="195109" y="560714"/>
                </a:cubicBezTo>
                <a:close/>
                <a:moveTo>
                  <a:pt x="146332" y="560714"/>
                </a:moveTo>
                <a:cubicBezTo>
                  <a:pt x="157606" y="560714"/>
                  <a:pt x="166745" y="569853"/>
                  <a:pt x="166745" y="581127"/>
                </a:cubicBezTo>
                <a:cubicBezTo>
                  <a:pt x="166745" y="592400"/>
                  <a:pt x="157606" y="601539"/>
                  <a:pt x="146332" y="601539"/>
                </a:cubicBezTo>
                <a:cubicBezTo>
                  <a:pt x="135058" y="601539"/>
                  <a:pt x="125919" y="592400"/>
                  <a:pt x="125919" y="581127"/>
                </a:cubicBezTo>
                <a:cubicBezTo>
                  <a:pt x="125919" y="569853"/>
                  <a:pt x="135058" y="560714"/>
                  <a:pt x="146332" y="560714"/>
                </a:cubicBezTo>
                <a:close/>
                <a:moveTo>
                  <a:pt x="97555" y="560714"/>
                </a:moveTo>
                <a:cubicBezTo>
                  <a:pt x="108829" y="560714"/>
                  <a:pt x="117968" y="569853"/>
                  <a:pt x="117968" y="581127"/>
                </a:cubicBezTo>
                <a:cubicBezTo>
                  <a:pt x="117968" y="592400"/>
                  <a:pt x="108829" y="601539"/>
                  <a:pt x="97555" y="601539"/>
                </a:cubicBezTo>
                <a:cubicBezTo>
                  <a:pt x="86281" y="601539"/>
                  <a:pt x="77142" y="592400"/>
                  <a:pt x="77142" y="581127"/>
                </a:cubicBezTo>
                <a:cubicBezTo>
                  <a:pt x="77142" y="569853"/>
                  <a:pt x="86281" y="560714"/>
                  <a:pt x="97555" y="560714"/>
                </a:cubicBezTo>
                <a:close/>
                <a:moveTo>
                  <a:pt x="48778" y="560714"/>
                </a:moveTo>
                <a:cubicBezTo>
                  <a:pt x="60052" y="560714"/>
                  <a:pt x="69191" y="569853"/>
                  <a:pt x="69191" y="581127"/>
                </a:cubicBezTo>
                <a:cubicBezTo>
                  <a:pt x="69191" y="592400"/>
                  <a:pt x="60052" y="601539"/>
                  <a:pt x="48778" y="601539"/>
                </a:cubicBezTo>
                <a:cubicBezTo>
                  <a:pt x="37504" y="601539"/>
                  <a:pt x="28365" y="592400"/>
                  <a:pt x="28365" y="581127"/>
                </a:cubicBezTo>
                <a:cubicBezTo>
                  <a:pt x="28365" y="569853"/>
                  <a:pt x="37504" y="560714"/>
                  <a:pt x="48778" y="560714"/>
                </a:cubicBezTo>
                <a:close/>
                <a:moveTo>
                  <a:pt x="2" y="560714"/>
                </a:moveTo>
                <a:cubicBezTo>
                  <a:pt x="11275" y="560714"/>
                  <a:pt x="20414" y="569853"/>
                  <a:pt x="20414" y="581127"/>
                </a:cubicBezTo>
                <a:cubicBezTo>
                  <a:pt x="20414" y="592400"/>
                  <a:pt x="11275" y="601539"/>
                  <a:pt x="2" y="601539"/>
                </a:cubicBezTo>
                <a:lnTo>
                  <a:pt x="0" y="601538"/>
                </a:lnTo>
                <a:lnTo>
                  <a:pt x="0" y="560715"/>
                </a:lnTo>
                <a:close/>
                <a:moveTo>
                  <a:pt x="875909" y="507047"/>
                </a:moveTo>
                <a:lnTo>
                  <a:pt x="860084" y="533097"/>
                </a:lnTo>
                <a:lnTo>
                  <a:pt x="857575" y="527040"/>
                </a:lnTo>
                <a:cubicBezTo>
                  <a:pt x="857575" y="518585"/>
                  <a:pt x="862716" y="511331"/>
                  <a:pt x="870042" y="508232"/>
                </a:cubicBezTo>
                <a:close/>
                <a:moveTo>
                  <a:pt x="829211" y="506628"/>
                </a:moveTo>
                <a:cubicBezTo>
                  <a:pt x="840485" y="506628"/>
                  <a:pt x="849624" y="515767"/>
                  <a:pt x="849624" y="527040"/>
                </a:cubicBezTo>
                <a:cubicBezTo>
                  <a:pt x="849624" y="538314"/>
                  <a:pt x="840485" y="547453"/>
                  <a:pt x="829211" y="547453"/>
                </a:cubicBezTo>
                <a:cubicBezTo>
                  <a:pt x="817937" y="547453"/>
                  <a:pt x="808798" y="538314"/>
                  <a:pt x="808798" y="527040"/>
                </a:cubicBezTo>
                <a:cubicBezTo>
                  <a:pt x="808798" y="515767"/>
                  <a:pt x="817937" y="506628"/>
                  <a:pt x="829211" y="506628"/>
                </a:cubicBezTo>
                <a:close/>
                <a:moveTo>
                  <a:pt x="780434" y="506628"/>
                </a:moveTo>
                <a:cubicBezTo>
                  <a:pt x="791708" y="506628"/>
                  <a:pt x="800847" y="515767"/>
                  <a:pt x="800847" y="527040"/>
                </a:cubicBezTo>
                <a:cubicBezTo>
                  <a:pt x="800847" y="538314"/>
                  <a:pt x="791708" y="547453"/>
                  <a:pt x="780434" y="547453"/>
                </a:cubicBezTo>
                <a:cubicBezTo>
                  <a:pt x="769160" y="547453"/>
                  <a:pt x="760021" y="538314"/>
                  <a:pt x="760021" y="527040"/>
                </a:cubicBezTo>
                <a:cubicBezTo>
                  <a:pt x="760021" y="515767"/>
                  <a:pt x="769160" y="506628"/>
                  <a:pt x="780434" y="506628"/>
                </a:cubicBezTo>
                <a:close/>
                <a:moveTo>
                  <a:pt x="731657" y="506628"/>
                </a:moveTo>
                <a:cubicBezTo>
                  <a:pt x="742931" y="506628"/>
                  <a:pt x="752070" y="515767"/>
                  <a:pt x="752070" y="527040"/>
                </a:cubicBezTo>
                <a:cubicBezTo>
                  <a:pt x="752070" y="538314"/>
                  <a:pt x="742931" y="547453"/>
                  <a:pt x="731657" y="547453"/>
                </a:cubicBezTo>
                <a:cubicBezTo>
                  <a:pt x="720383" y="547453"/>
                  <a:pt x="711244" y="538314"/>
                  <a:pt x="711244" y="527040"/>
                </a:cubicBezTo>
                <a:cubicBezTo>
                  <a:pt x="711244" y="515767"/>
                  <a:pt x="720383" y="506628"/>
                  <a:pt x="731657" y="506628"/>
                </a:cubicBezTo>
                <a:close/>
                <a:moveTo>
                  <a:pt x="682880" y="506628"/>
                </a:moveTo>
                <a:cubicBezTo>
                  <a:pt x="694153" y="506628"/>
                  <a:pt x="703293" y="515767"/>
                  <a:pt x="703293" y="527040"/>
                </a:cubicBezTo>
                <a:cubicBezTo>
                  <a:pt x="703293" y="538314"/>
                  <a:pt x="694153" y="547453"/>
                  <a:pt x="682880" y="547453"/>
                </a:cubicBezTo>
                <a:cubicBezTo>
                  <a:pt x="671606" y="547453"/>
                  <a:pt x="662467" y="538314"/>
                  <a:pt x="662467" y="527040"/>
                </a:cubicBezTo>
                <a:cubicBezTo>
                  <a:pt x="662467" y="515767"/>
                  <a:pt x="671606" y="506628"/>
                  <a:pt x="682880" y="506628"/>
                </a:cubicBezTo>
                <a:close/>
                <a:moveTo>
                  <a:pt x="634103" y="506628"/>
                </a:moveTo>
                <a:cubicBezTo>
                  <a:pt x="645377" y="506628"/>
                  <a:pt x="654516" y="515767"/>
                  <a:pt x="654516" y="527040"/>
                </a:cubicBezTo>
                <a:cubicBezTo>
                  <a:pt x="654516" y="538314"/>
                  <a:pt x="645377" y="547453"/>
                  <a:pt x="634103" y="547453"/>
                </a:cubicBezTo>
                <a:cubicBezTo>
                  <a:pt x="622829" y="547453"/>
                  <a:pt x="613690" y="538314"/>
                  <a:pt x="613690" y="527040"/>
                </a:cubicBezTo>
                <a:cubicBezTo>
                  <a:pt x="613690" y="515767"/>
                  <a:pt x="622829" y="506628"/>
                  <a:pt x="634103" y="506628"/>
                </a:cubicBezTo>
                <a:close/>
                <a:moveTo>
                  <a:pt x="585326" y="506628"/>
                </a:moveTo>
                <a:cubicBezTo>
                  <a:pt x="596599" y="506628"/>
                  <a:pt x="605738" y="515767"/>
                  <a:pt x="605738" y="527040"/>
                </a:cubicBezTo>
                <a:cubicBezTo>
                  <a:pt x="605738" y="538314"/>
                  <a:pt x="596599" y="547453"/>
                  <a:pt x="585326" y="547453"/>
                </a:cubicBezTo>
                <a:cubicBezTo>
                  <a:pt x="574052" y="547453"/>
                  <a:pt x="564913" y="538314"/>
                  <a:pt x="564913" y="527040"/>
                </a:cubicBezTo>
                <a:cubicBezTo>
                  <a:pt x="564913" y="515767"/>
                  <a:pt x="574052" y="506628"/>
                  <a:pt x="585326" y="506628"/>
                </a:cubicBezTo>
                <a:close/>
                <a:moveTo>
                  <a:pt x="536549" y="506628"/>
                </a:moveTo>
                <a:cubicBezTo>
                  <a:pt x="547822" y="506628"/>
                  <a:pt x="556961" y="515767"/>
                  <a:pt x="556961" y="527040"/>
                </a:cubicBezTo>
                <a:cubicBezTo>
                  <a:pt x="556961" y="538314"/>
                  <a:pt x="547822" y="547453"/>
                  <a:pt x="536549" y="547453"/>
                </a:cubicBezTo>
                <a:cubicBezTo>
                  <a:pt x="525275" y="547453"/>
                  <a:pt x="516136" y="538314"/>
                  <a:pt x="516136" y="527040"/>
                </a:cubicBezTo>
                <a:cubicBezTo>
                  <a:pt x="516136" y="515767"/>
                  <a:pt x="525275" y="506628"/>
                  <a:pt x="536549" y="506628"/>
                </a:cubicBezTo>
                <a:close/>
                <a:moveTo>
                  <a:pt x="487772" y="506628"/>
                </a:moveTo>
                <a:cubicBezTo>
                  <a:pt x="499045" y="506628"/>
                  <a:pt x="508184" y="515767"/>
                  <a:pt x="508184" y="527040"/>
                </a:cubicBezTo>
                <a:cubicBezTo>
                  <a:pt x="508184" y="538314"/>
                  <a:pt x="499045" y="547453"/>
                  <a:pt x="487772" y="547453"/>
                </a:cubicBezTo>
                <a:cubicBezTo>
                  <a:pt x="476498" y="547453"/>
                  <a:pt x="467359" y="538314"/>
                  <a:pt x="467359" y="527040"/>
                </a:cubicBezTo>
                <a:cubicBezTo>
                  <a:pt x="467359" y="515767"/>
                  <a:pt x="476498" y="506628"/>
                  <a:pt x="487772" y="506628"/>
                </a:cubicBezTo>
                <a:close/>
                <a:moveTo>
                  <a:pt x="438994" y="506628"/>
                </a:moveTo>
                <a:cubicBezTo>
                  <a:pt x="450268" y="506628"/>
                  <a:pt x="459407" y="515767"/>
                  <a:pt x="459407" y="527040"/>
                </a:cubicBezTo>
                <a:cubicBezTo>
                  <a:pt x="459407" y="538314"/>
                  <a:pt x="450268" y="547453"/>
                  <a:pt x="438994" y="547453"/>
                </a:cubicBezTo>
                <a:cubicBezTo>
                  <a:pt x="427721" y="547453"/>
                  <a:pt x="418582" y="538314"/>
                  <a:pt x="418582" y="527040"/>
                </a:cubicBezTo>
                <a:cubicBezTo>
                  <a:pt x="418582" y="515767"/>
                  <a:pt x="427721" y="506628"/>
                  <a:pt x="438994" y="506628"/>
                </a:cubicBezTo>
                <a:close/>
                <a:moveTo>
                  <a:pt x="390217" y="506628"/>
                </a:moveTo>
                <a:cubicBezTo>
                  <a:pt x="401491" y="506628"/>
                  <a:pt x="410630" y="515767"/>
                  <a:pt x="410630" y="527040"/>
                </a:cubicBezTo>
                <a:cubicBezTo>
                  <a:pt x="410630" y="538314"/>
                  <a:pt x="401491" y="547453"/>
                  <a:pt x="390217" y="547453"/>
                </a:cubicBezTo>
                <a:cubicBezTo>
                  <a:pt x="378944" y="547453"/>
                  <a:pt x="369805" y="538314"/>
                  <a:pt x="369805" y="527040"/>
                </a:cubicBezTo>
                <a:cubicBezTo>
                  <a:pt x="369805" y="515767"/>
                  <a:pt x="378944" y="506628"/>
                  <a:pt x="390217" y="506628"/>
                </a:cubicBezTo>
                <a:close/>
                <a:moveTo>
                  <a:pt x="341440" y="506628"/>
                </a:moveTo>
                <a:cubicBezTo>
                  <a:pt x="352714" y="506628"/>
                  <a:pt x="361853" y="515767"/>
                  <a:pt x="361853" y="527040"/>
                </a:cubicBezTo>
                <a:cubicBezTo>
                  <a:pt x="361853" y="538314"/>
                  <a:pt x="352714" y="547453"/>
                  <a:pt x="341440" y="547453"/>
                </a:cubicBezTo>
                <a:cubicBezTo>
                  <a:pt x="330166" y="547453"/>
                  <a:pt x="321028" y="538314"/>
                  <a:pt x="321028" y="527040"/>
                </a:cubicBezTo>
                <a:cubicBezTo>
                  <a:pt x="321028" y="515767"/>
                  <a:pt x="330166" y="506628"/>
                  <a:pt x="341440" y="506628"/>
                </a:cubicBezTo>
                <a:close/>
                <a:moveTo>
                  <a:pt x="292663" y="506628"/>
                </a:moveTo>
                <a:cubicBezTo>
                  <a:pt x="303937" y="506628"/>
                  <a:pt x="313076" y="515767"/>
                  <a:pt x="313076" y="527040"/>
                </a:cubicBezTo>
                <a:cubicBezTo>
                  <a:pt x="313076" y="538314"/>
                  <a:pt x="303937" y="547453"/>
                  <a:pt x="292663" y="547453"/>
                </a:cubicBezTo>
                <a:cubicBezTo>
                  <a:pt x="281389" y="547453"/>
                  <a:pt x="272251" y="538314"/>
                  <a:pt x="272251" y="527040"/>
                </a:cubicBezTo>
                <a:cubicBezTo>
                  <a:pt x="272251" y="515767"/>
                  <a:pt x="281389" y="506628"/>
                  <a:pt x="292663" y="506628"/>
                </a:cubicBezTo>
                <a:close/>
                <a:moveTo>
                  <a:pt x="243886" y="506628"/>
                </a:moveTo>
                <a:cubicBezTo>
                  <a:pt x="255160" y="506628"/>
                  <a:pt x="264299" y="515767"/>
                  <a:pt x="264299" y="527040"/>
                </a:cubicBezTo>
                <a:cubicBezTo>
                  <a:pt x="264299" y="538314"/>
                  <a:pt x="255160" y="547453"/>
                  <a:pt x="243886" y="547453"/>
                </a:cubicBezTo>
                <a:cubicBezTo>
                  <a:pt x="232612" y="547453"/>
                  <a:pt x="223473" y="538314"/>
                  <a:pt x="223473" y="527040"/>
                </a:cubicBezTo>
                <a:cubicBezTo>
                  <a:pt x="223473" y="515767"/>
                  <a:pt x="232612" y="506628"/>
                  <a:pt x="243886" y="506628"/>
                </a:cubicBezTo>
                <a:close/>
                <a:moveTo>
                  <a:pt x="195109" y="506628"/>
                </a:moveTo>
                <a:cubicBezTo>
                  <a:pt x="206383" y="506628"/>
                  <a:pt x="215522" y="515767"/>
                  <a:pt x="215522" y="527040"/>
                </a:cubicBezTo>
                <a:cubicBezTo>
                  <a:pt x="215522" y="538314"/>
                  <a:pt x="206383" y="547453"/>
                  <a:pt x="195109" y="547453"/>
                </a:cubicBezTo>
                <a:cubicBezTo>
                  <a:pt x="183835" y="547453"/>
                  <a:pt x="174696" y="538314"/>
                  <a:pt x="174696" y="527040"/>
                </a:cubicBezTo>
                <a:cubicBezTo>
                  <a:pt x="174696" y="515767"/>
                  <a:pt x="183835" y="506628"/>
                  <a:pt x="195109" y="506628"/>
                </a:cubicBezTo>
                <a:close/>
                <a:moveTo>
                  <a:pt x="146332" y="506628"/>
                </a:moveTo>
                <a:cubicBezTo>
                  <a:pt x="157606" y="506628"/>
                  <a:pt x="166745" y="515767"/>
                  <a:pt x="166745" y="527040"/>
                </a:cubicBezTo>
                <a:cubicBezTo>
                  <a:pt x="166745" y="538314"/>
                  <a:pt x="157606" y="547453"/>
                  <a:pt x="146332" y="547453"/>
                </a:cubicBezTo>
                <a:cubicBezTo>
                  <a:pt x="135058" y="547453"/>
                  <a:pt x="125919" y="538314"/>
                  <a:pt x="125919" y="527040"/>
                </a:cubicBezTo>
                <a:cubicBezTo>
                  <a:pt x="125919" y="515767"/>
                  <a:pt x="135058" y="506628"/>
                  <a:pt x="146332" y="506628"/>
                </a:cubicBezTo>
                <a:close/>
                <a:moveTo>
                  <a:pt x="97555" y="506628"/>
                </a:moveTo>
                <a:cubicBezTo>
                  <a:pt x="108829" y="506628"/>
                  <a:pt x="117968" y="515767"/>
                  <a:pt x="117968" y="527040"/>
                </a:cubicBezTo>
                <a:cubicBezTo>
                  <a:pt x="117968" y="538314"/>
                  <a:pt x="108829" y="547453"/>
                  <a:pt x="97555" y="547453"/>
                </a:cubicBezTo>
                <a:cubicBezTo>
                  <a:pt x="86281" y="547453"/>
                  <a:pt x="77142" y="538314"/>
                  <a:pt x="77142" y="527040"/>
                </a:cubicBezTo>
                <a:cubicBezTo>
                  <a:pt x="77142" y="515767"/>
                  <a:pt x="86281" y="506628"/>
                  <a:pt x="97555" y="506628"/>
                </a:cubicBezTo>
                <a:close/>
                <a:moveTo>
                  <a:pt x="48778" y="506628"/>
                </a:moveTo>
                <a:cubicBezTo>
                  <a:pt x="60052" y="506628"/>
                  <a:pt x="69191" y="515767"/>
                  <a:pt x="69191" y="527040"/>
                </a:cubicBezTo>
                <a:cubicBezTo>
                  <a:pt x="69191" y="538314"/>
                  <a:pt x="60052" y="547453"/>
                  <a:pt x="48778" y="547453"/>
                </a:cubicBezTo>
                <a:cubicBezTo>
                  <a:pt x="37504" y="547453"/>
                  <a:pt x="28365" y="538314"/>
                  <a:pt x="28365" y="527040"/>
                </a:cubicBezTo>
                <a:cubicBezTo>
                  <a:pt x="28365" y="515767"/>
                  <a:pt x="37504" y="506628"/>
                  <a:pt x="48778" y="506628"/>
                </a:cubicBezTo>
                <a:close/>
                <a:moveTo>
                  <a:pt x="2" y="506628"/>
                </a:moveTo>
                <a:cubicBezTo>
                  <a:pt x="11275" y="506628"/>
                  <a:pt x="20414" y="515767"/>
                  <a:pt x="20414" y="527040"/>
                </a:cubicBezTo>
                <a:cubicBezTo>
                  <a:pt x="20414" y="538314"/>
                  <a:pt x="11275" y="547453"/>
                  <a:pt x="2" y="547453"/>
                </a:cubicBezTo>
                <a:lnTo>
                  <a:pt x="0" y="547452"/>
                </a:lnTo>
                <a:lnTo>
                  <a:pt x="0" y="506629"/>
                </a:lnTo>
                <a:close/>
                <a:moveTo>
                  <a:pt x="877988" y="452541"/>
                </a:moveTo>
                <a:cubicBezTo>
                  <a:pt x="883625" y="452541"/>
                  <a:pt x="888728" y="454826"/>
                  <a:pt x="892422" y="458520"/>
                </a:cubicBezTo>
                <a:lnTo>
                  <a:pt x="896859" y="469231"/>
                </a:lnTo>
                <a:lnTo>
                  <a:pt x="889104" y="485329"/>
                </a:lnTo>
                <a:lnTo>
                  <a:pt x="885092" y="491933"/>
                </a:lnTo>
                <a:lnTo>
                  <a:pt x="877988" y="493367"/>
                </a:lnTo>
                <a:cubicBezTo>
                  <a:pt x="866714" y="493367"/>
                  <a:pt x="857575" y="484228"/>
                  <a:pt x="857575" y="472954"/>
                </a:cubicBezTo>
                <a:cubicBezTo>
                  <a:pt x="857575" y="461680"/>
                  <a:pt x="866714" y="452541"/>
                  <a:pt x="877988" y="452541"/>
                </a:cubicBezTo>
                <a:close/>
                <a:moveTo>
                  <a:pt x="829211" y="452541"/>
                </a:moveTo>
                <a:cubicBezTo>
                  <a:pt x="840485" y="452541"/>
                  <a:pt x="849624" y="461680"/>
                  <a:pt x="849624" y="472954"/>
                </a:cubicBezTo>
                <a:cubicBezTo>
                  <a:pt x="849624" y="484228"/>
                  <a:pt x="840485" y="493367"/>
                  <a:pt x="829211" y="493367"/>
                </a:cubicBezTo>
                <a:cubicBezTo>
                  <a:pt x="817937" y="493367"/>
                  <a:pt x="808798" y="484228"/>
                  <a:pt x="808798" y="472954"/>
                </a:cubicBezTo>
                <a:cubicBezTo>
                  <a:pt x="808798" y="461680"/>
                  <a:pt x="817937" y="452541"/>
                  <a:pt x="829211" y="452541"/>
                </a:cubicBezTo>
                <a:close/>
                <a:moveTo>
                  <a:pt x="780434" y="452541"/>
                </a:moveTo>
                <a:cubicBezTo>
                  <a:pt x="791708" y="452541"/>
                  <a:pt x="800847" y="461680"/>
                  <a:pt x="800847" y="472954"/>
                </a:cubicBezTo>
                <a:cubicBezTo>
                  <a:pt x="800847" y="484228"/>
                  <a:pt x="791708" y="493367"/>
                  <a:pt x="780434" y="493367"/>
                </a:cubicBezTo>
                <a:cubicBezTo>
                  <a:pt x="769160" y="493367"/>
                  <a:pt x="760021" y="484228"/>
                  <a:pt x="760021" y="472954"/>
                </a:cubicBezTo>
                <a:cubicBezTo>
                  <a:pt x="760021" y="461680"/>
                  <a:pt x="769160" y="452541"/>
                  <a:pt x="780434" y="452541"/>
                </a:cubicBezTo>
                <a:close/>
                <a:moveTo>
                  <a:pt x="731657" y="452541"/>
                </a:moveTo>
                <a:cubicBezTo>
                  <a:pt x="742931" y="452541"/>
                  <a:pt x="752070" y="461680"/>
                  <a:pt x="752070" y="472954"/>
                </a:cubicBezTo>
                <a:cubicBezTo>
                  <a:pt x="752070" y="484228"/>
                  <a:pt x="742931" y="493367"/>
                  <a:pt x="731657" y="493367"/>
                </a:cubicBezTo>
                <a:cubicBezTo>
                  <a:pt x="720383" y="493367"/>
                  <a:pt x="711244" y="484228"/>
                  <a:pt x="711244" y="472954"/>
                </a:cubicBezTo>
                <a:cubicBezTo>
                  <a:pt x="711244" y="461680"/>
                  <a:pt x="720383" y="452541"/>
                  <a:pt x="731657" y="452541"/>
                </a:cubicBezTo>
                <a:close/>
                <a:moveTo>
                  <a:pt x="682880" y="452541"/>
                </a:moveTo>
                <a:cubicBezTo>
                  <a:pt x="694153" y="452541"/>
                  <a:pt x="703293" y="461680"/>
                  <a:pt x="703293" y="472954"/>
                </a:cubicBezTo>
                <a:cubicBezTo>
                  <a:pt x="703293" y="484228"/>
                  <a:pt x="694153" y="493367"/>
                  <a:pt x="682880" y="493367"/>
                </a:cubicBezTo>
                <a:cubicBezTo>
                  <a:pt x="671606" y="493367"/>
                  <a:pt x="662467" y="484228"/>
                  <a:pt x="662467" y="472954"/>
                </a:cubicBezTo>
                <a:cubicBezTo>
                  <a:pt x="662467" y="461680"/>
                  <a:pt x="671606" y="452541"/>
                  <a:pt x="682880" y="452541"/>
                </a:cubicBezTo>
                <a:close/>
                <a:moveTo>
                  <a:pt x="634103" y="452541"/>
                </a:moveTo>
                <a:cubicBezTo>
                  <a:pt x="645377" y="452541"/>
                  <a:pt x="654516" y="461680"/>
                  <a:pt x="654516" y="472954"/>
                </a:cubicBezTo>
                <a:cubicBezTo>
                  <a:pt x="654516" y="484228"/>
                  <a:pt x="645377" y="493367"/>
                  <a:pt x="634103" y="493367"/>
                </a:cubicBezTo>
                <a:cubicBezTo>
                  <a:pt x="622829" y="493367"/>
                  <a:pt x="613690" y="484228"/>
                  <a:pt x="613690" y="472954"/>
                </a:cubicBezTo>
                <a:cubicBezTo>
                  <a:pt x="613690" y="461680"/>
                  <a:pt x="622829" y="452541"/>
                  <a:pt x="634103" y="452541"/>
                </a:cubicBezTo>
                <a:close/>
                <a:moveTo>
                  <a:pt x="585326" y="452541"/>
                </a:moveTo>
                <a:cubicBezTo>
                  <a:pt x="596599" y="452541"/>
                  <a:pt x="605738" y="461680"/>
                  <a:pt x="605738" y="472954"/>
                </a:cubicBezTo>
                <a:cubicBezTo>
                  <a:pt x="605738" y="484228"/>
                  <a:pt x="596599" y="493367"/>
                  <a:pt x="585326" y="493367"/>
                </a:cubicBezTo>
                <a:cubicBezTo>
                  <a:pt x="574052" y="493367"/>
                  <a:pt x="564913" y="484228"/>
                  <a:pt x="564913" y="472954"/>
                </a:cubicBezTo>
                <a:cubicBezTo>
                  <a:pt x="564913" y="461680"/>
                  <a:pt x="574052" y="452541"/>
                  <a:pt x="585326" y="452541"/>
                </a:cubicBezTo>
                <a:close/>
                <a:moveTo>
                  <a:pt x="536549" y="452541"/>
                </a:moveTo>
                <a:cubicBezTo>
                  <a:pt x="547822" y="452541"/>
                  <a:pt x="556961" y="461680"/>
                  <a:pt x="556961" y="472954"/>
                </a:cubicBezTo>
                <a:cubicBezTo>
                  <a:pt x="556961" y="484228"/>
                  <a:pt x="547822" y="493367"/>
                  <a:pt x="536549" y="493367"/>
                </a:cubicBezTo>
                <a:cubicBezTo>
                  <a:pt x="525275" y="493367"/>
                  <a:pt x="516136" y="484228"/>
                  <a:pt x="516136" y="472954"/>
                </a:cubicBezTo>
                <a:cubicBezTo>
                  <a:pt x="516136" y="461680"/>
                  <a:pt x="525275" y="452541"/>
                  <a:pt x="536549" y="452541"/>
                </a:cubicBezTo>
                <a:close/>
                <a:moveTo>
                  <a:pt x="487772" y="452541"/>
                </a:moveTo>
                <a:cubicBezTo>
                  <a:pt x="499045" y="452541"/>
                  <a:pt x="508184" y="461680"/>
                  <a:pt x="508184" y="472954"/>
                </a:cubicBezTo>
                <a:cubicBezTo>
                  <a:pt x="508184" y="484228"/>
                  <a:pt x="499045" y="493367"/>
                  <a:pt x="487772" y="493367"/>
                </a:cubicBezTo>
                <a:cubicBezTo>
                  <a:pt x="476498" y="493367"/>
                  <a:pt x="467359" y="484228"/>
                  <a:pt x="467359" y="472954"/>
                </a:cubicBezTo>
                <a:cubicBezTo>
                  <a:pt x="467359" y="461680"/>
                  <a:pt x="476498" y="452541"/>
                  <a:pt x="487772" y="452541"/>
                </a:cubicBezTo>
                <a:close/>
                <a:moveTo>
                  <a:pt x="438994" y="452541"/>
                </a:moveTo>
                <a:cubicBezTo>
                  <a:pt x="450268" y="452541"/>
                  <a:pt x="459407" y="461680"/>
                  <a:pt x="459407" y="472954"/>
                </a:cubicBezTo>
                <a:cubicBezTo>
                  <a:pt x="459407" y="484228"/>
                  <a:pt x="450268" y="493367"/>
                  <a:pt x="438994" y="493367"/>
                </a:cubicBezTo>
                <a:cubicBezTo>
                  <a:pt x="427721" y="493367"/>
                  <a:pt x="418582" y="484228"/>
                  <a:pt x="418582" y="472954"/>
                </a:cubicBezTo>
                <a:cubicBezTo>
                  <a:pt x="418582" y="461680"/>
                  <a:pt x="427721" y="452541"/>
                  <a:pt x="438994" y="452541"/>
                </a:cubicBezTo>
                <a:close/>
                <a:moveTo>
                  <a:pt x="390217" y="452541"/>
                </a:moveTo>
                <a:cubicBezTo>
                  <a:pt x="401491" y="452541"/>
                  <a:pt x="410630" y="461680"/>
                  <a:pt x="410630" y="472954"/>
                </a:cubicBezTo>
                <a:cubicBezTo>
                  <a:pt x="410630" y="484228"/>
                  <a:pt x="401491" y="493367"/>
                  <a:pt x="390217" y="493367"/>
                </a:cubicBezTo>
                <a:cubicBezTo>
                  <a:pt x="378944" y="493367"/>
                  <a:pt x="369805" y="484228"/>
                  <a:pt x="369805" y="472954"/>
                </a:cubicBezTo>
                <a:cubicBezTo>
                  <a:pt x="369805" y="461680"/>
                  <a:pt x="378944" y="452541"/>
                  <a:pt x="390217" y="452541"/>
                </a:cubicBezTo>
                <a:close/>
                <a:moveTo>
                  <a:pt x="341440" y="452541"/>
                </a:moveTo>
                <a:cubicBezTo>
                  <a:pt x="352714" y="452541"/>
                  <a:pt x="361853" y="461680"/>
                  <a:pt x="361853" y="472954"/>
                </a:cubicBezTo>
                <a:cubicBezTo>
                  <a:pt x="361853" y="484228"/>
                  <a:pt x="352714" y="493367"/>
                  <a:pt x="341440" y="493367"/>
                </a:cubicBezTo>
                <a:cubicBezTo>
                  <a:pt x="330166" y="493367"/>
                  <a:pt x="321028" y="484228"/>
                  <a:pt x="321028" y="472954"/>
                </a:cubicBezTo>
                <a:cubicBezTo>
                  <a:pt x="321028" y="461680"/>
                  <a:pt x="330166" y="452541"/>
                  <a:pt x="341440" y="452541"/>
                </a:cubicBezTo>
                <a:close/>
                <a:moveTo>
                  <a:pt x="292663" y="452541"/>
                </a:moveTo>
                <a:cubicBezTo>
                  <a:pt x="303937" y="452541"/>
                  <a:pt x="313076" y="461680"/>
                  <a:pt x="313076" y="472954"/>
                </a:cubicBezTo>
                <a:cubicBezTo>
                  <a:pt x="313076" y="484228"/>
                  <a:pt x="303937" y="493367"/>
                  <a:pt x="292663" y="493367"/>
                </a:cubicBezTo>
                <a:cubicBezTo>
                  <a:pt x="281389" y="493367"/>
                  <a:pt x="272251" y="484228"/>
                  <a:pt x="272251" y="472954"/>
                </a:cubicBezTo>
                <a:cubicBezTo>
                  <a:pt x="272251" y="461680"/>
                  <a:pt x="281389" y="452541"/>
                  <a:pt x="292663" y="452541"/>
                </a:cubicBezTo>
                <a:close/>
                <a:moveTo>
                  <a:pt x="243886" y="452541"/>
                </a:moveTo>
                <a:cubicBezTo>
                  <a:pt x="255160" y="452541"/>
                  <a:pt x="264299" y="461680"/>
                  <a:pt x="264299" y="472954"/>
                </a:cubicBezTo>
                <a:cubicBezTo>
                  <a:pt x="264299" y="484228"/>
                  <a:pt x="255160" y="493367"/>
                  <a:pt x="243886" y="493367"/>
                </a:cubicBezTo>
                <a:cubicBezTo>
                  <a:pt x="232612" y="493367"/>
                  <a:pt x="223473" y="484228"/>
                  <a:pt x="223473" y="472954"/>
                </a:cubicBezTo>
                <a:cubicBezTo>
                  <a:pt x="223473" y="461680"/>
                  <a:pt x="232612" y="452541"/>
                  <a:pt x="243886" y="452541"/>
                </a:cubicBezTo>
                <a:close/>
                <a:moveTo>
                  <a:pt x="195109" y="452541"/>
                </a:moveTo>
                <a:cubicBezTo>
                  <a:pt x="206383" y="452541"/>
                  <a:pt x="215522" y="461680"/>
                  <a:pt x="215522" y="472954"/>
                </a:cubicBezTo>
                <a:cubicBezTo>
                  <a:pt x="215522" y="484228"/>
                  <a:pt x="206383" y="493367"/>
                  <a:pt x="195109" y="493367"/>
                </a:cubicBezTo>
                <a:cubicBezTo>
                  <a:pt x="183835" y="493367"/>
                  <a:pt x="174696" y="484228"/>
                  <a:pt x="174696" y="472954"/>
                </a:cubicBezTo>
                <a:cubicBezTo>
                  <a:pt x="174696" y="461680"/>
                  <a:pt x="183835" y="452541"/>
                  <a:pt x="195109" y="452541"/>
                </a:cubicBezTo>
                <a:close/>
                <a:moveTo>
                  <a:pt x="146332" y="452541"/>
                </a:moveTo>
                <a:cubicBezTo>
                  <a:pt x="157606" y="452541"/>
                  <a:pt x="166745" y="461680"/>
                  <a:pt x="166745" y="472954"/>
                </a:cubicBezTo>
                <a:cubicBezTo>
                  <a:pt x="166745" y="484228"/>
                  <a:pt x="157606" y="493367"/>
                  <a:pt x="146332" y="493367"/>
                </a:cubicBezTo>
                <a:cubicBezTo>
                  <a:pt x="135058" y="493367"/>
                  <a:pt x="125919" y="484228"/>
                  <a:pt x="125919" y="472954"/>
                </a:cubicBezTo>
                <a:cubicBezTo>
                  <a:pt x="125919" y="461680"/>
                  <a:pt x="135058" y="452541"/>
                  <a:pt x="146332" y="452541"/>
                </a:cubicBezTo>
                <a:close/>
                <a:moveTo>
                  <a:pt x="97555" y="452541"/>
                </a:moveTo>
                <a:cubicBezTo>
                  <a:pt x="108829" y="452541"/>
                  <a:pt x="117968" y="461680"/>
                  <a:pt x="117968" y="472954"/>
                </a:cubicBezTo>
                <a:cubicBezTo>
                  <a:pt x="117968" y="484228"/>
                  <a:pt x="108829" y="493367"/>
                  <a:pt x="97555" y="493367"/>
                </a:cubicBezTo>
                <a:cubicBezTo>
                  <a:pt x="86281" y="493367"/>
                  <a:pt x="77142" y="484228"/>
                  <a:pt x="77142" y="472954"/>
                </a:cubicBezTo>
                <a:cubicBezTo>
                  <a:pt x="77142" y="461680"/>
                  <a:pt x="86281" y="452541"/>
                  <a:pt x="97555" y="452541"/>
                </a:cubicBezTo>
                <a:close/>
                <a:moveTo>
                  <a:pt x="48778" y="452541"/>
                </a:moveTo>
                <a:cubicBezTo>
                  <a:pt x="60052" y="452541"/>
                  <a:pt x="69191" y="461680"/>
                  <a:pt x="69191" y="472954"/>
                </a:cubicBezTo>
                <a:cubicBezTo>
                  <a:pt x="69191" y="484228"/>
                  <a:pt x="60052" y="493367"/>
                  <a:pt x="48778" y="493367"/>
                </a:cubicBezTo>
                <a:cubicBezTo>
                  <a:pt x="37504" y="493367"/>
                  <a:pt x="28365" y="484228"/>
                  <a:pt x="28365" y="472954"/>
                </a:cubicBezTo>
                <a:cubicBezTo>
                  <a:pt x="28365" y="461680"/>
                  <a:pt x="37504" y="452541"/>
                  <a:pt x="48778" y="452541"/>
                </a:cubicBezTo>
                <a:close/>
                <a:moveTo>
                  <a:pt x="2" y="452541"/>
                </a:moveTo>
                <a:cubicBezTo>
                  <a:pt x="11275" y="452541"/>
                  <a:pt x="20414" y="461680"/>
                  <a:pt x="20414" y="472954"/>
                </a:cubicBezTo>
                <a:cubicBezTo>
                  <a:pt x="20414" y="484228"/>
                  <a:pt x="11275" y="493367"/>
                  <a:pt x="2" y="493367"/>
                </a:cubicBezTo>
                <a:lnTo>
                  <a:pt x="0" y="493366"/>
                </a:lnTo>
                <a:lnTo>
                  <a:pt x="0" y="452542"/>
                </a:lnTo>
                <a:close/>
                <a:moveTo>
                  <a:pt x="926765" y="398455"/>
                </a:moveTo>
                <a:lnTo>
                  <a:pt x="930582" y="399226"/>
                </a:lnTo>
                <a:lnTo>
                  <a:pt x="913716" y="434236"/>
                </a:lnTo>
                <a:lnTo>
                  <a:pt x="912331" y="433302"/>
                </a:lnTo>
                <a:cubicBezTo>
                  <a:pt x="908637" y="429608"/>
                  <a:pt x="906352" y="424505"/>
                  <a:pt x="906352" y="418868"/>
                </a:cubicBezTo>
                <a:cubicBezTo>
                  <a:pt x="906352" y="407594"/>
                  <a:pt x="915491" y="398455"/>
                  <a:pt x="926765" y="398455"/>
                </a:cubicBezTo>
                <a:close/>
                <a:moveTo>
                  <a:pt x="877988" y="398455"/>
                </a:moveTo>
                <a:cubicBezTo>
                  <a:pt x="889262" y="398455"/>
                  <a:pt x="898401" y="407594"/>
                  <a:pt x="898401" y="418868"/>
                </a:cubicBezTo>
                <a:cubicBezTo>
                  <a:pt x="898401" y="430142"/>
                  <a:pt x="889262" y="439281"/>
                  <a:pt x="877988" y="439281"/>
                </a:cubicBezTo>
                <a:cubicBezTo>
                  <a:pt x="866714" y="439281"/>
                  <a:pt x="857575" y="430142"/>
                  <a:pt x="857575" y="418868"/>
                </a:cubicBezTo>
                <a:cubicBezTo>
                  <a:pt x="857575" y="407594"/>
                  <a:pt x="866714" y="398455"/>
                  <a:pt x="877988" y="398455"/>
                </a:cubicBezTo>
                <a:close/>
                <a:moveTo>
                  <a:pt x="829211" y="398455"/>
                </a:moveTo>
                <a:cubicBezTo>
                  <a:pt x="840485" y="398455"/>
                  <a:pt x="849624" y="407594"/>
                  <a:pt x="849624" y="418868"/>
                </a:cubicBezTo>
                <a:cubicBezTo>
                  <a:pt x="849624" y="430142"/>
                  <a:pt x="840485" y="439281"/>
                  <a:pt x="829211" y="439281"/>
                </a:cubicBezTo>
                <a:cubicBezTo>
                  <a:pt x="817937" y="439281"/>
                  <a:pt x="808798" y="430142"/>
                  <a:pt x="808798" y="418868"/>
                </a:cubicBezTo>
                <a:cubicBezTo>
                  <a:pt x="808798" y="407594"/>
                  <a:pt x="817937" y="398455"/>
                  <a:pt x="829211" y="398455"/>
                </a:cubicBezTo>
                <a:close/>
                <a:moveTo>
                  <a:pt x="780434" y="398455"/>
                </a:moveTo>
                <a:cubicBezTo>
                  <a:pt x="791708" y="398455"/>
                  <a:pt x="800847" y="407594"/>
                  <a:pt x="800847" y="418868"/>
                </a:cubicBezTo>
                <a:cubicBezTo>
                  <a:pt x="800847" y="430142"/>
                  <a:pt x="791708" y="439281"/>
                  <a:pt x="780434" y="439281"/>
                </a:cubicBezTo>
                <a:cubicBezTo>
                  <a:pt x="769160" y="439281"/>
                  <a:pt x="760021" y="430142"/>
                  <a:pt x="760021" y="418868"/>
                </a:cubicBezTo>
                <a:cubicBezTo>
                  <a:pt x="760021" y="407594"/>
                  <a:pt x="769160" y="398455"/>
                  <a:pt x="780434" y="398455"/>
                </a:cubicBezTo>
                <a:close/>
                <a:moveTo>
                  <a:pt x="731657" y="398455"/>
                </a:moveTo>
                <a:cubicBezTo>
                  <a:pt x="742931" y="398455"/>
                  <a:pt x="752070" y="407594"/>
                  <a:pt x="752070" y="418868"/>
                </a:cubicBezTo>
                <a:cubicBezTo>
                  <a:pt x="752070" y="430142"/>
                  <a:pt x="742931" y="439281"/>
                  <a:pt x="731657" y="439281"/>
                </a:cubicBezTo>
                <a:cubicBezTo>
                  <a:pt x="720383" y="439281"/>
                  <a:pt x="711244" y="430142"/>
                  <a:pt x="711244" y="418868"/>
                </a:cubicBezTo>
                <a:cubicBezTo>
                  <a:pt x="711244" y="407594"/>
                  <a:pt x="720383" y="398455"/>
                  <a:pt x="731657" y="398455"/>
                </a:cubicBezTo>
                <a:close/>
                <a:moveTo>
                  <a:pt x="682880" y="398455"/>
                </a:moveTo>
                <a:cubicBezTo>
                  <a:pt x="694153" y="398455"/>
                  <a:pt x="703293" y="407594"/>
                  <a:pt x="703293" y="418868"/>
                </a:cubicBezTo>
                <a:cubicBezTo>
                  <a:pt x="703293" y="430142"/>
                  <a:pt x="694153" y="439281"/>
                  <a:pt x="682880" y="439281"/>
                </a:cubicBezTo>
                <a:cubicBezTo>
                  <a:pt x="671606" y="439281"/>
                  <a:pt x="662467" y="430142"/>
                  <a:pt x="662467" y="418868"/>
                </a:cubicBezTo>
                <a:cubicBezTo>
                  <a:pt x="662467" y="407594"/>
                  <a:pt x="671606" y="398455"/>
                  <a:pt x="682880" y="398455"/>
                </a:cubicBezTo>
                <a:close/>
                <a:moveTo>
                  <a:pt x="634103" y="398455"/>
                </a:moveTo>
                <a:cubicBezTo>
                  <a:pt x="645377" y="398455"/>
                  <a:pt x="654516" y="407594"/>
                  <a:pt x="654516" y="418868"/>
                </a:cubicBezTo>
                <a:cubicBezTo>
                  <a:pt x="654516" y="430142"/>
                  <a:pt x="645377" y="439281"/>
                  <a:pt x="634103" y="439281"/>
                </a:cubicBezTo>
                <a:cubicBezTo>
                  <a:pt x="622829" y="439281"/>
                  <a:pt x="613690" y="430142"/>
                  <a:pt x="613690" y="418868"/>
                </a:cubicBezTo>
                <a:cubicBezTo>
                  <a:pt x="613690" y="407594"/>
                  <a:pt x="622829" y="398455"/>
                  <a:pt x="634103" y="398455"/>
                </a:cubicBezTo>
                <a:close/>
                <a:moveTo>
                  <a:pt x="585326" y="398455"/>
                </a:moveTo>
                <a:cubicBezTo>
                  <a:pt x="596599" y="398455"/>
                  <a:pt x="605738" y="407594"/>
                  <a:pt x="605738" y="418868"/>
                </a:cubicBezTo>
                <a:cubicBezTo>
                  <a:pt x="605738" y="430142"/>
                  <a:pt x="596599" y="439281"/>
                  <a:pt x="585326" y="439281"/>
                </a:cubicBezTo>
                <a:cubicBezTo>
                  <a:pt x="574052" y="439281"/>
                  <a:pt x="564913" y="430142"/>
                  <a:pt x="564913" y="418868"/>
                </a:cubicBezTo>
                <a:cubicBezTo>
                  <a:pt x="564913" y="407594"/>
                  <a:pt x="574052" y="398455"/>
                  <a:pt x="585326" y="398455"/>
                </a:cubicBezTo>
                <a:close/>
                <a:moveTo>
                  <a:pt x="536549" y="398455"/>
                </a:moveTo>
                <a:cubicBezTo>
                  <a:pt x="547822" y="398455"/>
                  <a:pt x="556961" y="407594"/>
                  <a:pt x="556961" y="418868"/>
                </a:cubicBezTo>
                <a:cubicBezTo>
                  <a:pt x="556961" y="430142"/>
                  <a:pt x="547822" y="439281"/>
                  <a:pt x="536549" y="439281"/>
                </a:cubicBezTo>
                <a:cubicBezTo>
                  <a:pt x="525275" y="439281"/>
                  <a:pt x="516136" y="430142"/>
                  <a:pt x="516136" y="418868"/>
                </a:cubicBezTo>
                <a:cubicBezTo>
                  <a:pt x="516136" y="407594"/>
                  <a:pt x="525275" y="398455"/>
                  <a:pt x="536549" y="398455"/>
                </a:cubicBezTo>
                <a:close/>
                <a:moveTo>
                  <a:pt x="487772" y="398455"/>
                </a:moveTo>
                <a:cubicBezTo>
                  <a:pt x="499045" y="398455"/>
                  <a:pt x="508184" y="407594"/>
                  <a:pt x="508184" y="418868"/>
                </a:cubicBezTo>
                <a:cubicBezTo>
                  <a:pt x="508184" y="430142"/>
                  <a:pt x="499045" y="439281"/>
                  <a:pt x="487772" y="439281"/>
                </a:cubicBezTo>
                <a:cubicBezTo>
                  <a:pt x="476498" y="439281"/>
                  <a:pt x="467359" y="430142"/>
                  <a:pt x="467359" y="418868"/>
                </a:cubicBezTo>
                <a:cubicBezTo>
                  <a:pt x="467359" y="407594"/>
                  <a:pt x="476498" y="398455"/>
                  <a:pt x="487772" y="398455"/>
                </a:cubicBezTo>
                <a:close/>
                <a:moveTo>
                  <a:pt x="438994" y="398455"/>
                </a:moveTo>
                <a:cubicBezTo>
                  <a:pt x="450268" y="398455"/>
                  <a:pt x="459407" y="407594"/>
                  <a:pt x="459407" y="418868"/>
                </a:cubicBezTo>
                <a:cubicBezTo>
                  <a:pt x="459407" y="430142"/>
                  <a:pt x="450268" y="439281"/>
                  <a:pt x="438994" y="439281"/>
                </a:cubicBezTo>
                <a:cubicBezTo>
                  <a:pt x="427721" y="439281"/>
                  <a:pt x="418582" y="430142"/>
                  <a:pt x="418582" y="418868"/>
                </a:cubicBezTo>
                <a:cubicBezTo>
                  <a:pt x="418582" y="407594"/>
                  <a:pt x="427721" y="398455"/>
                  <a:pt x="438994" y="398455"/>
                </a:cubicBezTo>
                <a:close/>
                <a:moveTo>
                  <a:pt x="390217" y="398455"/>
                </a:moveTo>
                <a:cubicBezTo>
                  <a:pt x="401491" y="398455"/>
                  <a:pt x="410630" y="407594"/>
                  <a:pt x="410630" y="418868"/>
                </a:cubicBezTo>
                <a:cubicBezTo>
                  <a:pt x="410630" y="430142"/>
                  <a:pt x="401491" y="439281"/>
                  <a:pt x="390217" y="439281"/>
                </a:cubicBezTo>
                <a:cubicBezTo>
                  <a:pt x="378944" y="439281"/>
                  <a:pt x="369805" y="430142"/>
                  <a:pt x="369805" y="418868"/>
                </a:cubicBezTo>
                <a:cubicBezTo>
                  <a:pt x="369805" y="407594"/>
                  <a:pt x="378944" y="398455"/>
                  <a:pt x="390217" y="398455"/>
                </a:cubicBezTo>
                <a:close/>
                <a:moveTo>
                  <a:pt x="341440" y="398455"/>
                </a:moveTo>
                <a:cubicBezTo>
                  <a:pt x="352714" y="398455"/>
                  <a:pt x="361853" y="407594"/>
                  <a:pt x="361853" y="418868"/>
                </a:cubicBezTo>
                <a:cubicBezTo>
                  <a:pt x="361853" y="430142"/>
                  <a:pt x="352714" y="439281"/>
                  <a:pt x="341440" y="439281"/>
                </a:cubicBezTo>
                <a:cubicBezTo>
                  <a:pt x="330166" y="439281"/>
                  <a:pt x="321028" y="430142"/>
                  <a:pt x="321028" y="418868"/>
                </a:cubicBezTo>
                <a:cubicBezTo>
                  <a:pt x="321028" y="407594"/>
                  <a:pt x="330166" y="398455"/>
                  <a:pt x="341440" y="398455"/>
                </a:cubicBezTo>
                <a:close/>
                <a:moveTo>
                  <a:pt x="292663" y="398455"/>
                </a:moveTo>
                <a:cubicBezTo>
                  <a:pt x="303937" y="398455"/>
                  <a:pt x="313076" y="407594"/>
                  <a:pt x="313076" y="418868"/>
                </a:cubicBezTo>
                <a:cubicBezTo>
                  <a:pt x="313076" y="430142"/>
                  <a:pt x="303937" y="439281"/>
                  <a:pt x="292663" y="439281"/>
                </a:cubicBezTo>
                <a:cubicBezTo>
                  <a:pt x="281389" y="439281"/>
                  <a:pt x="272251" y="430142"/>
                  <a:pt x="272251" y="418868"/>
                </a:cubicBezTo>
                <a:cubicBezTo>
                  <a:pt x="272251" y="407594"/>
                  <a:pt x="281389" y="398455"/>
                  <a:pt x="292663" y="398455"/>
                </a:cubicBezTo>
                <a:close/>
                <a:moveTo>
                  <a:pt x="243886" y="398455"/>
                </a:moveTo>
                <a:cubicBezTo>
                  <a:pt x="255160" y="398455"/>
                  <a:pt x="264299" y="407594"/>
                  <a:pt x="264299" y="418868"/>
                </a:cubicBezTo>
                <a:cubicBezTo>
                  <a:pt x="264299" y="430142"/>
                  <a:pt x="255160" y="439281"/>
                  <a:pt x="243886" y="439281"/>
                </a:cubicBezTo>
                <a:cubicBezTo>
                  <a:pt x="232612" y="439281"/>
                  <a:pt x="223473" y="430142"/>
                  <a:pt x="223473" y="418868"/>
                </a:cubicBezTo>
                <a:cubicBezTo>
                  <a:pt x="223473" y="407594"/>
                  <a:pt x="232612" y="398455"/>
                  <a:pt x="243886" y="398455"/>
                </a:cubicBezTo>
                <a:close/>
                <a:moveTo>
                  <a:pt x="195109" y="398455"/>
                </a:moveTo>
                <a:cubicBezTo>
                  <a:pt x="206383" y="398455"/>
                  <a:pt x="215522" y="407594"/>
                  <a:pt x="215522" y="418868"/>
                </a:cubicBezTo>
                <a:cubicBezTo>
                  <a:pt x="215522" y="430142"/>
                  <a:pt x="206383" y="439281"/>
                  <a:pt x="195109" y="439281"/>
                </a:cubicBezTo>
                <a:cubicBezTo>
                  <a:pt x="183835" y="439281"/>
                  <a:pt x="174696" y="430142"/>
                  <a:pt x="174696" y="418868"/>
                </a:cubicBezTo>
                <a:cubicBezTo>
                  <a:pt x="174696" y="407594"/>
                  <a:pt x="183835" y="398455"/>
                  <a:pt x="195109" y="398455"/>
                </a:cubicBezTo>
                <a:close/>
                <a:moveTo>
                  <a:pt x="146332" y="398455"/>
                </a:moveTo>
                <a:cubicBezTo>
                  <a:pt x="157606" y="398455"/>
                  <a:pt x="166745" y="407594"/>
                  <a:pt x="166745" y="418868"/>
                </a:cubicBezTo>
                <a:cubicBezTo>
                  <a:pt x="166745" y="430142"/>
                  <a:pt x="157606" y="439281"/>
                  <a:pt x="146332" y="439281"/>
                </a:cubicBezTo>
                <a:cubicBezTo>
                  <a:pt x="135058" y="439281"/>
                  <a:pt x="125919" y="430142"/>
                  <a:pt x="125919" y="418868"/>
                </a:cubicBezTo>
                <a:cubicBezTo>
                  <a:pt x="125919" y="407594"/>
                  <a:pt x="135058" y="398455"/>
                  <a:pt x="146332" y="398455"/>
                </a:cubicBezTo>
                <a:close/>
                <a:moveTo>
                  <a:pt x="97555" y="398455"/>
                </a:moveTo>
                <a:cubicBezTo>
                  <a:pt x="108829" y="398455"/>
                  <a:pt x="117968" y="407594"/>
                  <a:pt x="117968" y="418868"/>
                </a:cubicBezTo>
                <a:cubicBezTo>
                  <a:pt x="117968" y="430142"/>
                  <a:pt x="108829" y="439281"/>
                  <a:pt x="97555" y="439281"/>
                </a:cubicBezTo>
                <a:cubicBezTo>
                  <a:pt x="86281" y="439281"/>
                  <a:pt x="77142" y="430142"/>
                  <a:pt x="77142" y="418868"/>
                </a:cubicBezTo>
                <a:cubicBezTo>
                  <a:pt x="77142" y="407594"/>
                  <a:pt x="86281" y="398455"/>
                  <a:pt x="97555" y="398455"/>
                </a:cubicBezTo>
                <a:close/>
                <a:moveTo>
                  <a:pt x="48778" y="398455"/>
                </a:moveTo>
                <a:cubicBezTo>
                  <a:pt x="60052" y="398455"/>
                  <a:pt x="69191" y="407594"/>
                  <a:pt x="69191" y="418868"/>
                </a:cubicBezTo>
                <a:cubicBezTo>
                  <a:pt x="69191" y="430142"/>
                  <a:pt x="60052" y="439281"/>
                  <a:pt x="48778" y="439281"/>
                </a:cubicBezTo>
                <a:cubicBezTo>
                  <a:pt x="37504" y="439281"/>
                  <a:pt x="28365" y="430142"/>
                  <a:pt x="28365" y="418868"/>
                </a:cubicBezTo>
                <a:cubicBezTo>
                  <a:pt x="28365" y="407594"/>
                  <a:pt x="37504" y="398455"/>
                  <a:pt x="48778" y="398455"/>
                </a:cubicBezTo>
                <a:close/>
                <a:moveTo>
                  <a:pt x="2" y="398455"/>
                </a:moveTo>
                <a:cubicBezTo>
                  <a:pt x="11275" y="398455"/>
                  <a:pt x="20414" y="407594"/>
                  <a:pt x="20414" y="418868"/>
                </a:cubicBezTo>
                <a:cubicBezTo>
                  <a:pt x="20414" y="430142"/>
                  <a:pt x="11275" y="439281"/>
                  <a:pt x="2" y="439281"/>
                </a:cubicBezTo>
                <a:lnTo>
                  <a:pt x="0" y="439280"/>
                </a:lnTo>
                <a:lnTo>
                  <a:pt x="0" y="398456"/>
                </a:lnTo>
                <a:close/>
                <a:moveTo>
                  <a:pt x="926765" y="344369"/>
                </a:moveTo>
                <a:cubicBezTo>
                  <a:pt x="932402" y="344369"/>
                  <a:pt x="937505" y="346654"/>
                  <a:pt x="941199" y="350348"/>
                </a:cubicBezTo>
                <a:lnTo>
                  <a:pt x="945200" y="360008"/>
                </a:lnTo>
                <a:lnTo>
                  <a:pt x="937178" y="381927"/>
                </a:lnTo>
                <a:lnTo>
                  <a:pt x="934711" y="383591"/>
                </a:lnTo>
                <a:cubicBezTo>
                  <a:pt x="932268" y="384624"/>
                  <a:pt x="929583" y="385195"/>
                  <a:pt x="926765" y="385195"/>
                </a:cubicBezTo>
                <a:cubicBezTo>
                  <a:pt x="915491" y="385195"/>
                  <a:pt x="906352" y="376056"/>
                  <a:pt x="906352" y="364782"/>
                </a:cubicBezTo>
                <a:cubicBezTo>
                  <a:pt x="906352" y="353508"/>
                  <a:pt x="915491" y="344369"/>
                  <a:pt x="926765" y="344369"/>
                </a:cubicBezTo>
                <a:close/>
                <a:moveTo>
                  <a:pt x="877988" y="344369"/>
                </a:moveTo>
                <a:cubicBezTo>
                  <a:pt x="889262" y="344369"/>
                  <a:pt x="898401" y="353508"/>
                  <a:pt x="898401" y="364782"/>
                </a:cubicBezTo>
                <a:cubicBezTo>
                  <a:pt x="898401" y="376056"/>
                  <a:pt x="889262" y="385195"/>
                  <a:pt x="877988" y="385195"/>
                </a:cubicBezTo>
                <a:cubicBezTo>
                  <a:pt x="866714" y="385195"/>
                  <a:pt x="857575" y="376056"/>
                  <a:pt x="857575" y="364782"/>
                </a:cubicBezTo>
                <a:cubicBezTo>
                  <a:pt x="857575" y="353508"/>
                  <a:pt x="866714" y="344369"/>
                  <a:pt x="877988" y="344369"/>
                </a:cubicBezTo>
                <a:close/>
                <a:moveTo>
                  <a:pt x="829211" y="344369"/>
                </a:moveTo>
                <a:cubicBezTo>
                  <a:pt x="840485" y="344369"/>
                  <a:pt x="849624" y="353508"/>
                  <a:pt x="849624" y="364782"/>
                </a:cubicBezTo>
                <a:cubicBezTo>
                  <a:pt x="849624" y="376056"/>
                  <a:pt x="840485" y="385195"/>
                  <a:pt x="829211" y="385195"/>
                </a:cubicBezTo>
                <a:cubicBezTo>
                  <a:pt x="817937" y="385195"/>
                  <a:pt x="808798" y="376056"/>
                  <a:pt x="808798" y="364782"/>
                </a:cubicBezTo>
                <a:cubicBezTo>
                  <a:pt x="808798" y="353508"/>
                  <a:pt x="817937" y="344369"/>
                  <a:pt x="829211" y="344369"/>
                </a:cubicBezTo>
                <a:close/>
                <a:moveTo>
                  <a:pt x="780434" y="344369"/>
                </a:moveTo>
                <a:cubicBezTo>
                  <a:pt x="791708" y="344369"/>
                  <a:pt x="800847" y="353508"/>
                  <a:pt x="800847" y="364782"/>
                </a:cubicBezTo>
                <a:cubicBezTo>
                  <a:pt x="800847" y="376056"/>
                  <a:pt x="791708" y="385195"/>
                  <a:pt x="780434" y="385195"/>
                </a:cubicBezTo>
                <a:cubicBezTo>
                  <a:pt x="769160" y="385195"/>
                  <a:pt x="760021" y="376056"/>
                  <a:pt x="760021" y="364782"/>
                </a:cubicBezTo>
                <a:cubicBezTo>
                  <a:pt x="760021" y="353508"/>
                  <a:pt x="769160" y="344369"/>
                  <a:pt x="780434" y="344369"/>
                </a:cubicBezTo>
                <a:close/>
                <a:moveTo>
                  <a:pt x="731657" y="344369"/>
                </a:moveTo>
                <a:cubicBezTo>
                  <a:pt x="742931" y="344369"/>
                  <a:pt x="752070" y="353508"/>
                  <a:pt x="752070" y="364782"/>
                </a:cubicBezTo>
                <a:cubicBezTo>
                  <a:pt x="752070" y="376056"/>
                  <a:pt x="742931" y="385195"/>
                  <a:pt x="731657" y="385195"/>
                </a:cubicBezTo>
                <a:cubicBezTo>
                  <a:pt x="720383" y="385195"/>
                  <a:pt x="711244" y="376056"/>
                  <a:pt x="711244" y="364782"/>
                </a:cubicBezTo>
                <a:cubicBezTo>
                  <a:pt x="711244" y="353508"/>
                  <a:pt x="720383" y="344369"/>
                  <a:pt x="731657" y="344369"/>
                </a:cubicBezTo>
                <a:close/>
                <a:moveTo>
                  <a:pt x="682880" y="344369"/>
                </a:moveTo>
                <a:cubicBezTo>
                  <a:pt x="694153" y="344369"/>
                  <a:pt x="703293" y="353508"/>
                  <a:pt x="703293" y="364782"/>
                </a:cubicBezTo>
                <a:cubicBezTo>
                  <a:pt x="703293" y="376056"/>
                  <a:pt x="694153" y="385195"/>
                  <a:pt x="682880" y="385195"/>
                </a:cubicBezTo>
                <a:cubicBezTo>
                  <a:pt x="671606" y="385195"/>
                  <a:pt x="662467" y="376056"/>
                  <a:pt x="662467" y="364782"/>
                </a:cubicBezTo>
                <a:cubicBezTo>
                  <a:pt x="662467" y="353508"/>
                  <a:pt x="671606" y="344369"/>
                  <a:pt x="682880" y="344369"/>
                </a:cubicBezTo>
                <a:close/>
                <a:moveTo>
                  <a:pt x="634103" y="344369"/>
                </a:moveTo>
                <a:cubicBezTo>
                  <a:pt x="645377" y="344369"/>
                  <a:pt x="654516" y="353508"/>
                  <a:pt x="654516" y="364782"/>
                </a:cubicBezTo>
                <a:cubicBezTo>
                  <a:pt x="654516" y="376056"/>
                  <a:pt x="645377" y="385195"/>
                  <a:pt x="634103" y="385195"/>
                </a:cubicBezTo>
                <a:cubicBezTo>
                  <a:pt x="622829" y="385195"/>
                  <a:pt x="613690" y="376056"/>
                  <a:pt x="613690" y="364782"/>
                </a:cubicBezTo>
                <a:cubicBezTo>
                  <a:pt x="613690" y="353508"/>
                  <a:pt x="622829" y="344369"/>
                  <a:pt x="634103" y="344369"/>
                </a:cubicBezTo>
                <a:close/>
                <a:moveTo>
                  <a:pt x="585326" y="344369"/>
                </a:moveTo>
                <a:cubicBezTo>
                  <a:pt x="596599" y="344369"/>
                  <a:pt x="605738" y="353508"/>
                  <a:pt x="605738" y="364782"/>
                </a:cubicBezTo>
                <a:cubicBezTo>
                  <a:pt x="605738" y="376056"/>
                  <a:pt x="596599" y="385195"/>
                  <a:pt x="585326" y="385195"/>
                </a:cubicBezTo>
                <a:cubicBezTo>
                  <a:pt x="574052" y="385195"/>
                  <a:pt x="564913" y="376056"/>
                  <a:pt x="564913" y="364782"/>
                </a:cubicBezTo>
                <a:cubicBezTo>
                  <a:pt x="564913" y="353508"/>
                  <a:pt x="574052" y="344369"/>
                  <a:pt x="585326" y="344369"/>
                </a:cubicBezTo>
                <a:close/>
                <a:moveTo>
                  <a:pt x="536549" y="344369"/>
                </a:moveTo>
                <a:cubicBezTo>
                  <a:pt x="547822" y="344369"/>
                  <a:pt x="556961" y="353508"/>
                  <a:pt x="556961" y="364782"/>
                </a:cubicBezTo>
                <a:cubicBezTo>
                  <a:pt x="556961" y="376056"/>
                  <a:pt x="547822" y="385195"/>
                  <a:pt x="536549" y="385195"/>
                </a:cubicBezTo>
                <a:cubicBezTo>
                  <a:pt x="525275" y="385195"/>
                  <a:pt x="516136" y="376056"/>
                  <a:pt x="516136" y="364782"/>
                </a:cubicBezTo>
                <a:cubicBezTo>
                  <a:pt x="516136" y="353508"/>
                  <a:pt x="525275" y="344369"/>
                  <a:pt x="536549" y="344369"/>
                </a:cubicBezTo>
                <a:close/>
                <a:moveTo>
                  <a:pt x="487772" y="344369"/>
                </a:moveTo>
                <a:cubicBezTo>
                  <a:pt x="499045" y="344369"/>
                  <a:pt x="508184" y="353508"/>
                  <a:pt x="508184" y="364782"/>
                </a:cubicBezTo>
                <a:cubicBezTo>
                  <a:pt x="508184" y="376056"/>
                  <a:pt x="499045" y="385195"/>
                  <a:pt x="487772" y="385195"/>
                </a:cubicBezTo>
                <a:cubicBezTo>
                  <a:pt x="476498" y="385195"/>
                  <a:pt x="467359" y="376056"/>
                  <a:pt x="467359" y="364782"/>
                </a:cubicBezTo>
                <a:cubicBezTo>
                  <a:pt x="467359" y="353508"/>
                  <a:pt x="476498" y="344369"/>
                  <a:pt x="487772" y="344369"/>
                </a:cubicBezTo>
                <a:close/>
                <a:moveTo>
                  <a:pt x="438994" y="344369"/>
                </a:moveTo>
                <a:cubicBezTo>
                  <a:pt x="450268" y="344369"/>
                  <a:pt x="459407" y="353508"/>
                  <a:pt x="459407" y="364782"/>
                </a:cubicBezTo>
                <a:cubicBezTo>
                  <a:pt x="459407" y="376056"/>
                  <a:pt x="450268" y="385195"/>
                  <a:pt x="438994" y="385195"/>
                </a:cubicBezTo>
                <a:cubicBezTo>
                  <a:pt x="427721" y="385195"/>
                  <a:pt x="418582" y="376056"/>
                  <a:pt x="418582" y="364782"/>
                </a:cubicBezTo>
                <a:cubicBezTo>
                  <a:pt x="418582" y="353508"/>
                  <a:pt x="427721" y="344369"/>
                  <a:pt x="438994" y="344369"/>
                </a:cubicBezTo>
                <a:close/>
                <a:moveTo>
                  <a:pt x="390217" y="344369"/>
                </a:moveTo>
                <a:cubicBezTo>
                  <a:pt x="401491" y="344369"/>
                  <a:pt x="410630" y="353508"/>
                  <a:pt x="410630" y="364782"/>
                </a:cubicBezTo>
                <a:cubicBezTo>
                  <a:pt x="410630" y="376056"/>
                  <a:pt x="401491" y="385195"/>
                  <a:pt x="390217" y="385195"/>
                </a:cubicBezTo>
                <a:cubicBezTo>
                  <a:pt x="378944" y="385195"/>
                  <a:pt x="369805" y="376056"/>
                  <a:pt x="369805" y="364782"/>
                </a:cubicBezTo>
                <a:cubicBezTo>
                  <a:pt x="369805" y="353508"/>
                  <a:pt x="378944" y="344369"/>
                  <a:pt x="390217" y="344369"/>
                </a:cubicBezTo>
                <a:close/>
                <a:moveTo>
                  <a:pt x="341440" y="344369"/>
                </a:moveTo>
                <a:cubicBezTo>
                  <a:pt x="352714" y="344369"/>
                  <a:pt x="361853" y="353508"/>
                  <a:pt x="361853" y="364782"/>
                </a:cubicBezTo>
                <a:cubicBezTo>
                  <a:pt x="361853" y="376056"/>
                  <a:pt x="352714" y="385195"/>
                  <a:pt x="341440" y="385195"/>
                </a:cubicBezTo>
                <a:cubicBezTo>
                  <a:pt x="330166" y="385195"/>
                  <a:pt x="321028" y="376056"/>
                  <a:pt x="321028" y="364782"/>
                </a:cubicBezTo>
                <a:cubicBezTo>
                  <a:pt x="321028" y="353508"/>
                  <a:pt x="330166" y="344369"/>
                  <a:pt x="341440" y="344369"/>
                </a:cubicBezTo>
                <a:close/>
                <a:moveTo>
                  <a:pt x="292663" y="344369"/>
                </a:moveTo>
                <a:cubicBezTo>
                  <a:pt x="303937" y="344369"/>
                  <a:pt x="313076" y="353508"/>
                  <a:pt x="313076" y="364782"/>
                </a:cubicBezTo>
                <a:cubicBezTo>
                  <a:pt x="313076" y="376056"/>
                  <a:pt x="303937" y="385195"/>
                  <a:pt x="292663" y="385195"/>
                </a:cubicBezTo>
                <a:cubicBezTo>
                  <a:pt x="281389" y="385195"/>
                  <a:pt x="272251" y="376056"/>
                  <a:pt x="272251" y="364782"/>
                </a:cubicBezTo>
                <a:cubicBezTo>
                  <a:pt x="272251" y="353508"/>
                  <a:pt x="281389" y="344369"/>
                  <a:pt x="292663" y="344369"/>
                </a:cubicBezTo>
                <a:close/>
                <a:moveTo>
                  <a:pt x="243886" y="344369"/>
                </a:moveTo>
                <a:cubicBezTo>
                  <a:pt x="255160" y="344369"/>
                  <a:pt x="264299" y="353508"/>
                  <a:pt x="264299" y="364782"/>
                </a:cubicBezTo>
                <a:cubicBezTo>
                  <a:pt x="264299" y="376056"/>
                  <a:pt x="255160" y="385195"/>
                  <a:pt x="243886" y="385195"/>
                </a:cubicBezTo>
                <a:cubicBezTo>
                  <a:pt x="232612" y="385195"/>
                  <a:pt x="223473" y="376056"/>
                  <a:pt x="223473" y="364782"/>
                </a:cubicBezTo>
                <a:cubicBezTo>
                  <a:pt x="223473" y="353508"/>
                  <a:pt x="232612" y="344369"/>
                  <a:pt x="243886" y="344369"/>
                </a:cubicBezTo>
                <a:close/>
                <a:moveTo>
                  <a:pt x="195109" y="344369"/>
                </a:moveTo>
                <a:cubicBezTo>
                  <a:pt x="206383" y="344369"/>
                  <a:pt x="215522" y="353508"/>
                  <a:pt x="215522" y="364782"/>
                </a:cubicBezTo>
                <a:cubicBezTo>
                  <a:pt x="215522" y="376056"/>
                  <a:pt x="206383" y="385195"/>
                  <a:pt x="195109" y="385195"/>
                </a:cubicBezTo>
                <a:cubicBezTo>
                  <a:pt x="183835" y="385195"/>
                  <a:pt x="174696" y="376056"/>
                  <a:pt x="174696" y="364782"/>
                </a:cubicBezTo>
                <a:cubicBezTo>
                  <a:pt x="174696" y="353508"/>
                  <a:pt x="183835" y="344369"/>
                  <a:pt x="195109" y="344369"/>
                </a:cubicBezTo>
                <a:close/>
                <a:moveTo>
                  <a:pt x="146332" y="344369"/>
                </a:moveTo>
                <a:cubicBezTo>
                  <a:pt x="157606" y="344369"/>
                  <a:pt x="166745" y="353508"/>
                  <a:pt x="166745" y="364782"/>
                </a:cubicBezTo>
                <a:cubicBezTo>
                  <a:pt x="166745" y="376056"/>
                  <a:pt x="157606" y="385195"/>
                  <a:pt x="146332" y="385195"/>
                </a:cubicBezTo>
                <a:cubicBezTo>
                  <a:pt x="135058" y="385195"/>
                  <a:pt x="125919" y="376056"/>
                  <a:pt x="125919" y="364782"/>
                </a:cubicBezTo>
                <a:cubicBezTo>
                  <a:pt x="125919" y="353508"/>
                  <a:pt x="135058" y="344369"/>
                  <a:pt x="146332" y="344369"/>
                </a:cubicBezTo>
                <a:close/>
                <a:moveTo>
                  <a:pt x="97555" y="344369"/>
                </a:moveTo>
                <a:cubicBezTo>
                  <a:pt x="108829" y="344369"/>
                  <a:pt x="117968" y="353508"/>
                  <a:pt x="117968" y="364782"/>
                </a:cubicBezTo>
                <a:cubicBezTo>
                  <a:pt x="117968" y="376056"/>
                  <a:pt x="108829" y="385195"/>
                  <a:pt x="97555" y="385195"/>
                </a:cubicBezTo>
                <a:cubicBezTo>
                  <a:pt x="86281" y="385195"/>
                  <a:pt x="77142" y="376056"/>
                  <a:pt x="77142" y="364782"/>
                </a:cubicBezTo>
                <a:cubicBezTo>
                  <a:pt x="77142" y="353508"/>
                  <a:pt x="86281" y="344369"/>
                  <a:pt x="97555" y="344369"/>
                </a:cubicBezTo>
                <a:close/>
                <a:moveTo>
                  <a:pt x="48778" y="344369"/>
                </a:moveTo>
                <a:cubicBezTo>
                  <a:pt x="60052" y="344369"/>
                  <a:pt x="69191" y="353508"/>
                  <a:pt x="69191" y="364782"/>
                </a:cubicBezTo>
                <a:cubicBezTo>
                  <a:pt x="69191" y="376056"/>
                  <a:pt x="60052" y="385195"/>
                  <a:pt x="48778" y="385195"/>
                </a:cubicBezTo>
                <a:cubicBezTo>
                  <a:pt x="37504" y="385195"/>
                  <a:pt x="28365" y="376056"/>
                  <a:pt x="28365" y="364782"/>
                </a:cubicBezTo>
                <a:cubicBezTo>
                  <a:pt x="28365" y="353508"/>
                  <a:pt x="37504" y="344369"/>
                  <a:pt x="48778" y="344369"/>
                </a:cubicBezTo>
                <a:close/>
                <a:moveTo>
                  <a:pt x="2" y="344369"/>
                </a:moveTo>
                <a:cubicBezTo>
                  <a:pt x="11275" y="344369"/>
                  <a:pt x="20414" y="353508"/>
                  <a:pt x="20414" y="364782"/>
                </a:cubicBezTo>
                <a:cubicBezTo>
                  <a:pt x="20414" y="376056"/>
                  <a:pt x="11275" y="385195"/>
                  <a:pt x="2" y="385195"/>
                </a:cubicBezTo>
                <a:lnTo>
                  <a:pt x="0" y="385194"/>
                </a:lnTo>
                <a:lnTo>
                  <a:pt x="0" y="344370"/>
                </a:lnTo>
                <a:close/>
                <a:moveTo>
                  <a:pt x="968876" y="291629"/>
                </a:moveTo>
                <a:lnTo>
                  <a:pt x="965684" y="304041"/>
                </a:lnTo>
                <a:lnTo>
                  <a:pt x="959440" y="321103"/>
                </a:lnTo>
                <a:lnTo>
                  <a:pt x="955129" y="310696"/>
                </a:lnTo>
                <a:cubicBezTo>
                  <a:pt x="955129" y="302240"/>
                  <a:pt x="960270" y="294986"/>
                  <a:pt x="967596" y="291887"/>
                </a:cubicBezTo>
                <a:close/>
                <a:moveTo>
                  <a:pt x="926765" y="290283"/>
                </a:moveTo>
                <a:cubicBezTo>
                  <a:pt x="938039" y="290283"/>
                  <a:pt x="947178" y="299422"/>
                  <a:pt x="947178" y="310696"/>
                </a:cubicBezTo>
                <a:cubicBezTo>
                  <a:pt x="947178" y="321970"/>
                  <a:pt x="938039" y="331108"/>
                  <a:pt x="926765" y="331108"/>
                </a:cubicBezTo>
                <a:cubicBezTo>
                  <a:pt x="915491" y="331108"/>
                  <a:pt x="906352" y="321970"/>
                  <a:pt x="906352" y="310696"/>
                </a:cubicBezTo>
                <a:cubicBezTo>
                  <a:pt x="906352" y="299422"/>
                  <a:pt x="915491" y="290283"/>
                  <a:pt x="926765" y="290283"/>
                </a:cubicBezTo>
                <a:close/>
                <a:moveTo>
                  <a:pt x="877988" y="290283"/>
                </a:moveTo>
                <a:cubicBezTo>
                  <a:pt x="889262" y="290283"/>
                  <a:pt x="898401" y="299422"/>
                  <a:pt x="898401" y="310696"/>
                </a:cubicBezTo>
                <a:cubicBezTo>
                  <a:pt x="898401" y="321970"/>
                  <a:pt x="889262" y="331108"/>
                  <a:pt x="877988" y="331108"/>
                </a:cubicBezTo>
                <a:cubicBezTo>
                  <a:pt x="866714" y="331108"/>
                  <a:pt x="857575" y="321970"/>
                  <a:pt x="857575" y="310696"/>
                </a:cubicBezTo>
                <a:cubicBezTo>
                  <a:pt x="857575" y="299422"/>
                  <a:pt x="866714" y="290283"/>
                  <a:pt x="877988" y="290283"/>
                </a:cubicBezTo>
                <a:close/>
                <a:moveTo>
                  <a:pt x="829211" y="290283"/>
                </a:moveTo>
                <a:cubicBezTo>
                  <a:pt x="840485" y="290283"/>
                  <a:pt x="849624" y="299422"/>
                  <a:pt x="849624" y="310696"/>
                </a:cubicBezTo>
                <a:cubicBezTo>
                  <a:pt x="849624" y="321970"/>
                  <a:pt x="840485" y="331108"/>
                  <a:pt x="829211" y="331108"/>
                </a:cubicBezTo>
                <a:cubicBezTo>
                  <a:pt x="817937" y="331108"/>
                  <a:pt x="808798" y="321970"/>
                  <a:pt x="808798" y="310696"/>
                </a:cubicBezTo>
                <a:cubicBezTo>
                  <a:pt x="808798" y="299422"/>
                  <a:pt x="817937" y="290283"/>
                  <a:pt x="829211" y="290283"/>
                </a:cubicBezTo>
                <a:close/>
                <a:moveTo>
                  <a:pt x="780434" y="290283"/>
                </a:moveTo>
                <a:cubicBezTo>
                  <a:pt x="791708" y="290283"/>
                  <a:pt x="800847" y="299422"/>
                  <a:pt x="800847" y="310696"/>
                </a:cubicBezTo>
                <a:cubicBezTo>
                  <a:pt x="800847" y="321970"/>
                  <a:pt x="791708" y="331108"/>
                  <a:pt x="780434" y="331108"/>
                </a:cubicBezTo>
                <a:cubicBezTo>
                  <a:pt x="769160" y="331108"/>
                  <a:pt x="760021" y="321970"/>
                  <a:pt x="760021" y="310696"/>
                </a:cubicBezTo>
                <a:cubicBezTo>
                  <a:pt x="760021" y="299422"/>
                  <a:pt x="769160" y="290283"/>
                  <a:pt x="780434" y="290283"/>
                </a:cubicBezTo>
                <a:close/>
                <a:moveTo>
                  <a:pt x="731657" y="290283"/>
                </a:moveTo>
                <a:cubicBezTo>
                  <a:pt x="742931" y="290283"/>
                  <a:pt x="752070" y="299422"/>
                  <a:pt x="752070" y="310696"/>
                </a:cubicBezTo>
                <a:cubicBezTo>
                  <a:pt x="752070" y="321970"/>
                  <a:pt x="742931" y="331108"/>
                  <a:pt x="731657" y="331108"/>
                </a:cubicBezTo>
                <a:cubicBezTo>
                  <a:pt x="720383" y="331108"/>
                  <a:pt x="711244" y="321970"/>
                  <a:pt x="711244" y="310696"/>
                </a:cubicBezTo>
                <a:cubicBezTo>
                  <a:pt x="711244" y="299422"/>
                  <a:pt x="720383" y="290283"/>
                  <a:pt x="731657" y="290283"/>
                </a:cubicBezTo>
                <a:close/>
                <a:moveTo>
                  <a:pt x="682880" y="290283"/>
                </a:moveTo>
                <a:cubicBezTo>
                  <a:pt x="694153" y="290283"/>
                  <a:pt x="703293" y="299422"/>
                  <a:pt x="703293" y="310696"/>
                </a:cubicBezTo>
                <a:cubicBezTo>
                  <a:pt x="703293" y="321970"/>
                  <a:pt x="694153" y="331108"/>
                  <a:pt x="682880" y="331108"/>
                </a:cubicBezTo>
                <a:cubicBezTo>
                  <a:pt x="671606" y="331108"/>
                  <a:pt x="662467" y="321970"/>
                  <a:pt x="662467" y="310696"/>
                </a:cubicBezTo>
                <a:cubicBezTo>
                  <a:pt x="662467" y="299422"/>
                  <a:pt x="671606" y="290283"/>
                  <a:pt x="682880" y="290283"/>
                </a:cubicBezTo>
                <a:close/>
                <a:moveTo>
                  <a:pt x="634103" y="290283"/>
                </a:moveTo>
                <a:cubicBezTo>
                  <a:pt x="645377" y="290283"/>
                  <a:pt x="654516" y="299422"/>
                  <a:pt x="654516" y="310696"/>
                </a:cubicBezTo>
                <a:cubicBezTo>
                  <a:pt x="654516" y="321970"/>
                  <a:pt x="645377" y="331108"/>
                  <a:pt x="634103" y="331108"/>
                </a:cubicBezTo>
                <a:cubicBezTo>
                  <a:pt x="622829" y="331108"/>
                  <a:pt x="613690" y="321970"/>
                  <a:pt x="613690" y="310696"/>
                </a:cubicBezTo>
                <a:cubicBezTo>
                  <a:pt x="613690" y="299422"/>
                  <a:pt x="622829" y="290283"/>
                  <a:pt x="634103" y="290283"/>
                </a:cubicBezTo>
                <a:close/>
                <a:moveTo>
                  <a:pt x="585326" y="290283"/>
                </a:moveTo>
                <a:cubicBezTo>
                  <a:pt x="596599" y="290283"/>
                  <a:pt x="605738" y="299422"/>
                  <a:pt x="605738" y="310696"/>
                </a:cubicBezTo>
                <a:cubicBezTo>
                  <a:pt x="605738" y="321970"/>
                  <a:pt x="596599" y="331108"/>
                  <a:pt x="585326" y="331108"/>
                </a:cubicBezTo>
                <a:cubicBezTo>
                  <a:pt x="574052" y="331108"/>
                  <a:pt x="564913" y="321970"/>
                  <a:pt x="564913" y="310696"/>
                </a:cubicBezTo>
                <a:cubicBezTo>
                  <a:pt x="564913" y="299422"/>
                  <a:pt x="574052" y="290283"/>
                  <a:pt x="585326" y="290283"/>
                </a:cubicBezTo>
                <a:close/>
                <a:moveTo>
                  <a:pt x="536549" y="290283"/>
                </a:moveTo>
                <a:cubicBezTo>
                  <a:pt x="547822" y="290283"/>
                  <a:pt x="556961" y="299422"/>
                  <a:pt x="556961" y="310696"/>
                </a:cubicBezTo>
                <a:cubicBezTo>
                  <a:pt x="556961" y="321970"/>
                  <a:pt x="547822" y="331108"/>
                  <a:pt x="536549" y="331108"/>
                </a:cubicBezTo>
                <a:cubicBezTo>
                  <a:pt x="525275" y="331108"/>
                  <a:pt x="516136" y="321970"/>
                  <a:pt x="516136" y="310696"/>
                </a:cubicBezTo>
                <a:cubicBezTo>
                  <a:pt x="516136" y="299422"/>
                  <a:pt x="525275" y="290283"/>
                  <a:pt x="536549" y="290283"/>
                </a:cubicBezTo>
                <a:close/>
                <a:moveTo>
                  <a:pt x="487772" y="290283"/>
                </a:moveTo>
                <a:cubicBezTo>
                  <a:pt x="499045" y="290283"/>
                  <a:pt x="508184" y="299422"/>
                  <a:pt x="508184" y="310696"/>
                </a:cubicBezTo>
                <a:cubicBezTo>
                  <a:pt x="508184" y="321970"/>
                  <a:pt x="499045" y="331108"/>
                  <a:pt x="487772" y="331108"/>
                </a:cubicBezTo>
                <a:cubicBezTo>
                  <a:pt x="476498" y="331108"/>
                  <a:pt x="467359" y="321970"/>
                  <a:pt x="467359" y="310696"/>
                </a:cubicBezTo>
                <a:cubicBezTo>
                  <a:pt x="467359" y="299422"/>
                  <a:pt x="476498" y="290283"/>
                  <a:pt x="487772" y="290283"/>
                </a:cubicBezTo>
                <a:close/>
                <a:moveTo>
                  <a:pt x="438994" y="290283"/>
                </a:moveTo>
                <a:cubicBezTo>
                  <a:pt x="450268" y="290283"/>
                  <a:pt x="459407" y="299422"/>
                  <a:pt x="459407" y="310696"/>
                </a:cubicBezTo>
                <a:cubicBezTo>
                  <a:pt x="459407" y="321970"/>
                  <a:pt x="450268" y="331108"/>
                  <a:pt x="438994" y="331108"/>
                </a:cubicBezTo>
                <a:cubicBezTo>
                  <a:pt x="427721" y="331108"/>
                  <a:pt x="418582" y="321970"/>
                  <a:pt x="418582" y="310696"/>
                </a:cubicBezTo>
                <a:cubicBezTo>
                  <a:pt x="418582" y="299422"/>
                  <a:pt x="427721" y="290283"/>
                  <a:pt x="438994" y="290283"/>
                </a:cubicBezTo>
                <a:close/>
                <a:moveTo>
                  <a:pt x="390217" y="290283"/>
                </a:moveTo>
                <a:cubicBezTo>
                  <a:pt x="401491" y="290283"/>
                  <a:pt x="410630" y="299422"/>
                  <a:pt x="410630" y="310696"/>
                </a:cubicBezTo>
                <a:cubicBezTo>
                  <a:pt x="410630" y="321970"/>
                  <a:pt x="401491" y="331108"/>
                  <a:pt x="390217" y="331108"/>
                </a:cubicBezTo>
                <a:cubicBezTo>
                  <a:pt x="378944" y="331108"/>
                  <a:pt x="369805" y="321970"/>
                  <a:pt x="369805" y="310696"/>
                </a:cubicBezTo>
                <a:cubicBezTo>
                  <a:pt x="369805" y="299422"/>
                  <a:pt x="378944" y="290283"/>
                  <a:pt x="390217" y="290283"/>
                </a:cubicBezTo>
                <a:close/>
                <a:moveTo>
                  <a:pt x="341440" y="290283"/>
                </a:moveTo>
                <a:cubicBezTo>
                  <a:pt x="352714" y="290283"/>
                  <a:pt x="361853" y="299422"/>
                  <a:pt x="361853" y="310696"/>
                </a:cubicBezTo>
                <a:cubicBezTo>
                  <a:pt x="361853" y="321970"/>
                  <a:pt x="352714" y="331108"/>
                  <a:pt x="341440" y="331108"/>
                </a:cubicBezTo>
                <a:cubicBezTo>
                  <a:pt x="330166" y="331108"/>
                  <a:pt x="321028" y="321970"/>
                  <a:pt x="321028" y="310696"/>
                </a:cubicBezTo>
                <a:cubicBezTo>
                  <a:pt x="321028" y="299422"/>
                  <a:pt x="330166" y="290283"/>
                  <a:pt x="341440" y="290283"/>
                </a:cubicBezTo>
                <a:close/>
                <a:moveTo>
                  <a:pt x="292663" y="290283"/>
                </a:moveTo>
                <a:cubicBezTo>
                  <a:pt x="303937" y="290283"/>
                  <a:pt x="313076" y="299422"/>
                  <a:pt x="313076" y="310696"/>
                </a:cubicBezTo>
                <a:cubicBezTo>
                  <a:pt x="313076" y="321970"/>
                  <a:pt x="303937" y="331108"/>
                  <a:pt x="292663" y="331108"/>
                </a:cubicBezTo>
                <a:cubicBezTo>
                  <a:pt x="281389" y="331108"/>
                  <a:pt x="272251" y="321970"/>
                  <a:pt x="272251" y="310696"/>
                </a:cubicBezTo>
                <a:cubicBezTo>
                  <a:pt x="272251" y="299422"/>
                  <a:pt x="281389" y="290283"/>
                  <a:pt x="292663" y="290283"/>
                </a:cubicBezTo>
                <a:close/>
                <a:moveTo>
                  <a:pt x="243886" y="290283"/>
                </a:moveTo>
                <a:cubicBezTo>
                  <a:pt x="255160" y="290283"/>
                  <a:pt x="264299" y="299422"/>
                  <a:pt x="264299" y="310696"/>
                </a:cubicBezTo>
                <a:cubicBezTo>
                  <a:pt x="264299" y="321970"/>
                  <a:pt x="255160" y="331108"/>
                  <a:pt x="243886" y="331108"/>
                </a:cubicBezTo>
                <a:cubicBezTo>
                  <a:pt x="232612" y="331108"/>
                  <a:pt x="223473" y="321970"/>
                  <a:pt x="223473" y="310696"/>
                </a:cubicBezTo>
                <a:cubicBezTo>
                  <a:pt x="223473" y="299422"/>
                  <a:pt x="232612" y="290283"/>
                  <a:pt x="243886" y="290283"/>
                </a:cubicBezTo>
                <a:close/>
                <a:moveTo>
                  <a:pt x="195109" y="290283"/>
                </a:moveTo>
                <a:cubicBezTo>
                  <a:pt x="206383" y="290283"/>
                  <a:pt x="215522" y="299422"/>
                  <a:pt x="215522" y="310696"/>
                </a:cubicBezTo>
                <a:cubicBezTo>
                  <a:pt x="215522" y="321970"/>
                  <a:pt x="206383" y="331108"/>
                  <a:pt x="195109" y="331108"/>
                </a:cubicBezTo>
                <a:cubicBezTo>
                  <a:pt x="183835" y="331108"/>
                  <a:pt x="174696" y="321970"/>
                  <a:pt x="174696" y="310696"/>
                </a:cubicBezTo>
                <a:cubicBezTo>
                  <a:pt x="174696" y="299422"/>
                  <a:pt x="183835" y="290283"/>
                  <a:pt x="195109" y="290283"/>
                </a:cubicBezTo>
                <a:close/>
                <a:moveTo>
                  <a:pt x="146332" y="290283"/>
                </a:moveTo>
                <a:cubicBezTo>
                  <a:pt x="157606" y="290283"/>
                  <a:pt x="166745" y="299422"/>
                  <a:pt x="166745" y="310696"/>
                </a:cubicBezTo>
                <a:cubicBezTo>
                  <a:pt x="166745" y="321970"/>
                  <a:pt x="157606" y="331108"/>
                  <a:pt x="146332" y="331108"/>
                </a:cubicBezTo>
                <a:cubicBezTo>
                  <a:pt x="135058" y="331108"/>
                  <a:pt x="125919" y="321970"/>
                  <a:pt x="125919" y="310696"/>
                </a:cubicBezTo>
                <a:cubicBezTo>
                  <a:pt x="125919" y="299422"/>
                  <a:pt x="135058" y="290283"/>
                  <a:pt x="146332" y="290283"/>
                </a:cubicBezTo>
                <a:close/>
                <a:moveTo>
                  <a:pt x="97555" y="290283"/>
                </a:moveTo>
                <a:cubicBezTo>
                  <a:pt x="108829" y="290283"/>
                  <a:pt x="117968" y="299422"/>
                  <a:pt x="117968" y="310696"/>
                </a:cubicBezTo>
                <a:cubicBezTo>
                  <a:pt x="117968" y="321970"/>
                  <a:pt x="108829" y="331108"/>
                  <a:pt x="97555" y="331108"/>
                </a:cubicBezTo>
                <a:cubicBezTo>
                  <a:pt x="86281" y="331108"/>
                  <a:pt x="77142" y="321970"/>
                  <a:pt x="77142" y="310696"/>
                </a:cubicBezTo>
                <a:cubicBezTo>
                  <a:pt x="77142" y="299422"/>
                  <a:pt x="86281" y="290283"/>
                  <a:pt x="97555" y="290283"/>
                </a:cubicBezTo>
                <a:close/>
                <a:moveTo>
                  <a:pt x="48778" y="290283"/>
                </a:moveTo>
                <a:cubicBezTo>
                  <a:pt x="60052" y="290283"/>
                  <a:pt x="69191" y="299422"/>
                  <a:pt x="69191" y="310696"/>
                </a:cubicBezTo>
                <a:cubicBezTo>
                  <a:pt x="69191" y="321970"/>
                  <a:pt x="60052" y="331108"/>
                  <a:pt x="48778" y="331108"/>
                </a:cubicBezTo>
                <a:cubicBezTo>
                  <a:pt x="37504" y="331108"/>
                  <a:pt x="28365" y="321970"/>
                  <a:pt x="28365" y="310696"/>
                </a:cubicBezTo>
                <a:cubicBezTo>
                  <a:pt x="28365" y="299422"/>
                  <a:pt x="37504" y="290283"/>
                  <a:pt x="48778" y="290283"/>
                </a:cubicBezTo>
                <a:close/>
                <a:moveTo>
                  <a:pt x="2" y="290283"/>
                </a:moveTo>
                <a:cubicBezTo>
                  <a:pt x="11275" y="290283"/>
                  <a:pt x="20414" y="299422"/>
                  <a:pt x="20414" y="310696"/>
                </a:cubicBezTo>
                <a:cubicBezTo>
                  <a:pt x="20414" y="321970"/>
                  <a:pt x="11275" y="331108"/>
                  <a:pt x="2" y="331108"/>
                </a:cubicBezTo>
                <a:lnTo>
                  <a:pt x="0" y="331107"/>
                </a:lnTo>
                <a:lnTo>
                  <a:pt x="0" y="290284"/>
                </a:lnTo>
                <a:close/>
                <a:moveTo>
                  <a:pt x="975542" y="236197"/>
                </a:moveTo>
                <a:lnTo>
                  <a:pt x="982755" y="237653"/>
                </a:lnTo>
                <a:lnTo>
                  <a:pt x="972775" y="276464"/>
                </a:lnTo>
                <a:lnTo>
                  <a:pt x="967596" y="275418"/>
                </a:lnTo>
                <a:cubicBezTo>
                  <a:pt x="960270" y="272320"/>
                  <a:pt x="955129" y="265065"/>
                  <a:pt x="955129" y="256609"/>
                </a:cubicBezTo>
                <a:cubicBezTo>
                  <a:pt x="955129" y="245336"/>
                  <a:pt x="964268" y="236197"/>
                  <a:pt x="975542" y="236197"/>
                </a:cubicBezTo>
                <a:close/>
                <a:moveTo>
                  <a:pt x="926765" y="236197"/>
                </a:moveTo>
                <a:cubicBezTo>
                  <a:pt x="938039" y="236197"/>
                  <a:pt x="947178" y="245336"/>
                  <a:pt x="947178" y="256609"/>
                </a:cubicBezTo>
                <a:cubicBezTo>
                  <a:pt x="947178" y="267883"/>
                  <a:pt x="938039" y="277022"/>
                  <a:pt x="926765" y="277022"/>
                </a:cubicBezTo>
                <a:cubicBezTo>
                  <a:pt x="915491" y="277022"/>
                  <a:pt x="906352" y="267883"/>
                  <a:pt x="906352" y="256609"/>
                </a:cubicBezTo>
                <a:cubicBezTo>
                  <a:pt x="906352" y="245336"/>
                  <a:pt x="915491" y="236197"/>
                  <a:pt x="926765" y="236197"/>
                </a:cubicBezTo>
                <a:close/>
                <a:moveTo>
                  <a:pt x="877988" y="236197"/>
                </a:moveTo>
                <a:cubicBezTo>
                  <a:pt x="889262" y="236197"/>
                  <a:pt x="898401" y="245336"/>
                  <a:pt x="898401" y="256609"/>
                </a:cubicBezTo>
                <a:cubicBezTo>
                  <a:pt x="898401" y="267883"/>
                  <a:pt x="889262" y="277022"/>
                  <a:pt x="877988" y="277022"/>
                </a:cubicBezTo>
                <a:cubicBezTo>
                  <a:pt x="866714" y="277022"/>
                  <a:pt x="857575" y="267883"/>
                  <a:pt x="857575" y="256609"/>
                </a:cubicBezTo>
                <a:cubicBezTo>
                  <a:pt x="857575" y="245336"/>
                  <a:pt x="866714" y="236197"/>
                  <a:pt x="877988" y="236197"/>
                </a:cubicBezTo>
                <a:close/>
                <a:moveTo>
                  <a:pt x="829211" y="236197"/>
                </a:moveTo>
                <a:cubicBezTo>
                  <a:pt x="840485" y="236197"/>
                  <a:pt x="849624" y="245336"/>
                  <a:pt x="849624" y="256609"/>
                </a:cubicBezTo>
                <a:cubicBezTo>
                  <a:pt x="849624" y="267883"/>
                  <a:pt x="840485" y="277022"/>
                  <a:pt x="829211" y="277022"/>
                </a:cubicBezTo>
                <a:cubicBezTo>
                  <a:pt x="817937" y="277022"/>
                  <a:pt x="808798" y="267883"/>
                  <a:pt x="808798" y="256609"/>
                </a:cubicBezTo>
                <a:cubicBezTo>
                  <a:pt x="808798" y="245336"/>
                  <a:pt x="817937" y="236197"/>
                  <a:pt x="829211" y="236197"/>
                </a:cubicBezTo>
                <a:close/>
                <a:moveTo>
                  <a:pt x="780434" y="236197"/>
                </a:moveTo>
                <a:cubicBezTo>
                  <a:pt x="791708" y="236197"/>
                  <a:pt x="800847" y="245336"/>
                  <a:pt x="800847" y="256609"/>
                </a:cubicBezTo>
                <a:cubicBezTo>
                  <a:pt x="800847" y="267883"/>
                  <a:pt x="791708" y="277022"/>
                  <a:pt x="780434" y="277022"/>
                </a:cubicBezTo>
                <a:cubicBezTo>
                  <a:pt x="769160" y="277022"/>
                  <a:pt x="760021" y="267883"/>
                  <a:pt x="760021" y="256609"/>
                </a:cubicBezTo>
                <a:cubicBezTo>
                  <a:pt x="760021" y="245336"/>
                  <a:pt x="769160" y="236197"/>
                  <a:pt x="780434" y="236197"/>
                </a:cubicBezTo>
                <a:close/>
                <a:moveTo>
                  <a:pt x="731657" y="236197"/>
                </a:moveTo>
                <a:cubicBezTo>
                  <a:pt x="742931" y="236197"/>
                  <a:pt x="752070" y="245336"/>
                  <a:pt x="752070" y="256609"/>
                </a:cubicBezTo>
                <a:cubicBezTo>
                  <a:pt x="752070" y="267883"/>
                  <a:pt x="742931" y="277022"/>
                  <a:pt x="731657" y="277022"/>
                </a:cubicBezTo>
                <a:cubicBezTo>
                  <a:pt x="720383" y="277022"/>
                  <a:pt x="711244" y="267883"/>
                  <a:pt x="711244" y="256609"/>
                </a:cubicBezTo>
                <a:cubicBezTo>
                  <a:pt x="711244" y="245336"/>
                  <a:pt x="720383" y="236197"/>
                  <a:pt x="731657" y="236197"/>
                </a:cubicBezTo>
                <a:close/>
                <a:moveTo>
                  <a:pt x="682880" y="236197"/>
                </a:moveTo>
                <a:cubicBezTo>
                  <a:pt x="694153" y="236197"/>
                  <a:pt x="703293" y="245336"/>
                  <a:pt x="703293" y="256609"/>
                </a:cubicBezTo>
                <a:cubicBezTo>
                  <a:pt x="703293" y="267883"/>
                  <a:pt x="694153" y="277022"/>
                  <a:pt x="682880" y="277022"/>
                </a:cubicBezTo>
                <a:cubicBezTo>
                  <a:pt x="671606" y="277022"/>
                  <a:pt x="662467" y="267883"/>
                  <a:pt x="662467" y="256609"/>
                </a:cubicBezTo>
                <a:cubicBezTo>
                  <a:pt x="662467" y="245336"/>
                  <a:pt x="671606" y="236197"/>
                  <a:pt x="682880" y="236197"/>
                </a:cubicBezTo>
                <a:close/>
                <a:moveTo>
                  <a:pt x="634103" y="236197"/>
                </a:moveTo>
                <a:cubicBezTo>
                  <a:pt x="645377" y="236197"/>
                  <a:pt x="654516" y="245336"/>
                  <a:pt x="654516" y="256609"/>
                </a:cubicBezTo>
                <a:cubicBezTo>
                  <a:pt x="654516" y="267883"/>
                  <a:pt x="645377" y="277022"/>
                  <a:pt x="634103" y="277022"/>
                </a:cubicBezTo>
                <a:cubicBezTo>
                  <a:pt x="622829" y="277022"/>
                  <a:pt x="613690" y="267883"/>
                  <a:pt x="613690" y="256609"/>
                </a:cubicBezTo>
                <a:cubicBezTo>
                  <a:pt x="613690" y="245336"/>
                  <a:pt x="622829" y="236197"/>
                  <a:pt x="634103" y="236197"/>
                </a:cubicBezTo>
                <a:close/>
                <a:moveTo>
                  <a:pt x="585326" y="236197"/>
                </a:moveTo>
                <a:cubicBezTo>
                  <a:pt x="596599" y="236197"/>
                  <a:pt x="605738" y="245336"/>
                  <a:pt x="605738" y="256609"/>
                </a:cubicBezTo>
                <a:cubicBezTo>
                  <a:pt x="605738" y="267883"/>
                  <a:pt x="596599" y="277022"/>
                  <a:pt x="585326" y="277022"/>
                </a:cubicBezTo>
                <a:cubicBezTo>
                  <a:pt x="574052" y="277022"/>
                  <a:pt x="564913" y="267883"/>
                  <a:pt x="564913" y="256609"/>
                </a:cubicBezTo>
                <a:cubicBezTo>
                  <a:pt x="564913" y="245336"/>
                  <a:pt x="574052" y="236197"/>
                  <a:pt x="585326" y="236197"/>
                </a:cubicBezTo>
                <a:close/>
                <a:moveTo>
                  <a:pt x="536549" y="236197"/>
                </a:moveTo>
                <a:cubicBezTo>
                  <a:pt x="547822" y="236197"/>
                  <a:pt x="556961" y="245336"/>
                  <a:pt x="556961" y="256609"/>
                </a:cubicBezTo>
                <a:cubicBezTo>
                  <a:pt x="556961" y="267883"/>
                  <a:pt x="547822" y="277022"/>
                  <a:pt x="536549" y="277022"/>
                </a:cubicBezTo>
                <a:cubicBezTo>
                  <a:pt x="525275" y="277022"/>
                  <a:pt x="516136" y="267883"/>
                  <a:pt x="516136" y="256609"/>
                </a:cubicBezTo>
                <a:cubicBezTo>
                  <a:pt x="516136" y="245336"/>
                  <a:pt x="525275" y="236197"/>
                  <a:pt x="536549" y="236197"/>
                </a:cubicBezTo>
                <a:close/>
                <a:moveTo>
                  <a:pt x="487772" y="236197"/>
                </a:moveTo>
                <a:cubicBezTo>
                  <a:pt x="499045" y="236197"/>
                  <a:pt x="508184" y="245336"/>
                  <a:pt x="508184" y="256609"/>
                </a:cubicBezTo>
                <a:cubicBezTo>
                  <a:pt x="508184" y="267883"/>
                  <a:pt x="499045" y="277022"/>
                  <a:pt x="487772" y="277022"/>
                </a:cubicBezTo>
                <a:cubicBezTo>
                  <a:pt x="476498" y="277022"/>
                  <a:pt x="467359" y="267883"/>
                  <a:pt x="467359" y="256609"/>
                </a:cubicBezTo>
                <a:cubicBezTo>
                  <a:pt x="467359" y="245336"/>
                  <a:pt x="476498" y="236197"/>
                  <a:pt x="487772" y="236197"/>
                </a:cubicBezTo>
                <a:close/>
                <a:moveTo>
                  <a:pt x="438994" y="236197"/>
                </a:moveTo>
                <a:cubicBezTo>
                  <a:pt x="450268" y="236197"/>
                  <a:pt x="459407" y="245336"/>
                  <a:pt x="459407" y="256609"/>
                </a:cubicBezTo>
                <a:cubicBezTo>
                  <a:pt x="459407" y="267883"/>
                  <a:pt x="450268" y="277022"/>
                  <a:pt x="438994" y="277022"/>
                </a:cubicBezTo>
                <a:cubicBezTo>
                  <a:pt x="427721" y="277022"/>
                  <a:pt x="418582" y="267883"/>
                  <a:pt x="418582" y="256609"/>
                </a:cubicBezTo>
                <a:cubicBezTo>
                  <a:pt x="418582" y="245336"/>
                  <a:pt x="427721" y="236197"/>
                  <a:pt x="438994" y="236197"/>
                </a:cubicBezTo>
                <a:close/>
                <a:moveTo>
                  <a:pt x="390217" y="236197"/>
                </a:moveTo>
                <a:cubicBezTo>
                  <a:pt x="401491" y="236197"/>
                  <a:pt x="410630" y="245336"/>
                  <a:pt x="410630" y="256609"/>
                </a:cubicBezTo>
                <a:cubicBezTo>
                  <a:pt x="410630" y="267883"/>
                  <a:pt x="401491" y="277022"/>
                  <a:pt x="390217" y="277022"/>
                </a:cubicBezTo>
                <a:cubicBezTo>
                  <a:pt x="378944" y="277022"/>
                  <a:pt x="369805" y="267883"/>
                  <a:pt x="369805" y="256609"/>
                </a:cubicBezTo>
                <a:cubicBezTo>
                  <a:pt x="369805" y="245336"/>
                  <a:pt x="378944" y="236197"/>
                  <a:pt x="390217" y="236197"/>
                </a:cubicBezTo>
                <a:close/>
                <a:moveTo>
                  <a:pt x="341440" y="236197"/>
                </a:moveTo>
                <a:cubicBezTo>
                  <a:pt x="352714" y="236197"/>
                  <a:pt x="361853" y="245336"/>
                  <a:pt x="361853" y="256609"/>
                </a:cubicBezTo>
                <a:cubicBezTo>
                  <a:pt x="361853" y="267883"/>
                  <a:pt x="352714" y="277022"/>
                  <a:pt x="341440" y="277022"/>
                </a:cubicBezTo>
                <a:cubicBezTo>
                  <a:pt x="330166" y="277022"/>
                  <a:pt x="321028" y="267883"/>
                  <a:pt x="321028" y="256609"/>
                </a:cubicBezTo>
                <a:cubicBezTo>
                  <a:pt x="321028" y="245336"/>
                  <a:pt x="330166" y="236197"/>
                  <a:pt x="341440" y="236197"/>
                </a:cubicBezTo>
                <a:close/>
                <a:moveTo>
                  <a:pt x="292663" y="236197"/>
                </a:moveTo>
                <a:cubicBezTo>
                  <a:pt x="303937" y="236197"/>
                  <a:pt x="313076" y="245336"/>
                  <a:pt x="313076" y="256609"/>
                </a:cubicBezTo>
                <a:cubicBezTo>
                  <a:pt x="313076" y="267883"/>
                  <a:pt x="303937" y="277022"/>
                  <a:pt x="292663" y="277022"/>
                </a:cubicBezTo>
                <a:cubicBezTo>
                  <a:pt x="281389" y="277022"/>
                  <a:pt x="272251" y="267883"/>
                  <a:pt x="272251" y="256609"/>
                </a:cubicBezTo>
                <a:cubicBezTo>
                  <a:pt x="272251" y="245336"/>
                  <a:pt x="281389" y="236197"/>
                  <a:pt x="292663" y="236197"/>
                </a:cubicBezTo>
                <a:close/>
                <a:moveTo>
                  <a:pt x="243886" y="236197"/>
                </a:moveTo>
                <a:cubicBezTo>
                  <a:pt x="255160" y="236197"/>
                  <a:pt x="264299" y="245336"/>
                  <a:pt x="264299" y="256609"/>
                </a:cubicBezTo>
                <a:cubicBezTo>
                  <a:pt x="264299" y="267883"/>
                  <a:pt x="255160" y="277022"/>
                  <a:pt x="243886" y="277022"/>
                </a:cubicBezTo>
                <a:cubicBezTo>
                  <a:pt x="232612" y="277022"/>
                  <a:pt x="223473" y="267883"/>
                  <a:pt x="223473" y="256609"/>
                </a:cubicBezTo>
                <a:cubicBezTo>
                  <a:pt x="223473" y="245336"/>
                  <a:pt x="232612" y="236197"/>
                  <a:pt x="243886" y="236197"/>
                </a:cubicBezTo>
                <a:close/>
                <a:moveTo>
                  <a:pt x="195109" y="236197"/>
                </a:moveTo>
                <a:cubicBezTo>
                  <a:pt x="206383" y="236197"/>
                  <a:pt x="215522" y="245336"/>
                  <a:pt x="215522" y="256609"/>
                </a:cubicBezTo>
                <a:cubicBezTo>
                  <a:pt x="215522" y="267883"/>
                  <a:pt x="206383" y="277022"/>
                  <a:pt x="195109" y="277022"/>
                </a:cubicBezTo>
                <a:cubicBezTo>
                  <a:pt x="183835" y="277022"/>
                  <a:pt x="174696" y="267883"/>
                  <a:pt x="174696" y="256609"/>
                </a:cubicBezTo>
                <a:cubicBezTo>
                  <a:pt x="174696" y="245336"/>
                  <a:pt x="183835" y="236197"/>
                  <a:pt x="195109" y="236197"/>
                </a:cubicBezTo>
                <a:close/>
                <a:moveTo>
                  <a:pt x="146332" y="236197"/>
                </a:moveTo>
                <a:cubicBezTo>
                  <a:pt x="157606" y="236197"/>
                  <a:pt x="166745" y="245336"/>
                  <a:pt x="166745" y="256609"/>
                </a:cubicBezTo>
                <a:cubicBezTo>
                  <a:pt x="166745" y="267883"/>
                  <a:pt x="157606" y="277022"/>
                  <a:pt x="146332" y="277022"/>
                </a:cubicBezTo>
                <a:cubicBezTo>
                  <a:pt x="135058" y="277022"/>
                  <a:pt x="125919" y="267883"/>
                  <a:pt x="125919" y="256609"/>
                </a:cubicBezTo>
                <a:cubicBezTo>
                  <a:pt x="125919" y="245336"/>
                  <a:pt x="135058" y="236197"/>
                  <a:pt x="146332" y="236197"/>
                </a:cubicBezTo>
                <a:close/>
                <a:moveTo>
                  <a:pt x="97555" y="236197"/>
                </a:moveTo>
                <a:cubicBezTo>
                  <a:pt x="108829" y="236197"/>
                  <a:pt x="117968" y="245336"/>
                  <a:pt x="117968" y="256609"/>
                </a:cubicBezTo>
                <a:cubicBezTo>
                  <a:pt x="117968" y="267883"/>
                  <a:pt x="108829" y="277022"/>
                  <a:pt x="97555" y="277022"/>
                </a:cubicBezTo>
                <a:cubicBezTo>
                  <a:pt x="86281" y="277022"/>
                  <a:pt x="77142" y="267883"/>
                  <a:pt x="77142" y="256609"/>
                </a:cubicBezTo>
                <a:cubicBezTo>
                  <a:pt x="77142" y="245336"/>
                  <a:pt x="86281" y="236197"/>
                  <a:pt x="97555" y="236197"/>
                </a:cubicBezTo>
                <a:close/>
                <a:moveTo>
                  <a:pt x="48778" y="236197"/>
                </a:moveTo>
                <a:cubicBezTo>
                  <a:pt x="60052" y="236197"/>
                  <a:pt x="69191" y="245336"/>
                  <a:pt x="69191" y="256609"/>
                </a:cubicBezTo>
                <a:cubicBezTo>
                  <a:pt x="69191" y="267883"/>
                  <a:pt x="60052" y="277022"/>
                  <a:pt x="48778" y="277022"/>
                </a:cubicBezTo>
                <a:cubicBezTo>
                  <a:pt x="37504" y="277022"/>
                  <a:pt x="28365" y="267883"/>
                  <a:pt x="28365" y="256609"/>
                </a:cubicBezTo>
                <a:cubicBezTo>
                  <a:pt x="28365" y="245336"/>
                  <a:pt x="37504" y="236197"/>
                  <a:pt x="48778" y="236197"/>
                </a:cubicBezTo>
                <a:close/>
                <a:moveTo>
                  <a:pt x="2" y="236197"/>
                </a:moveTo>
                <a:cubicBezTo>
                  <a:pt x="11275" y="236197"/>
                  <a:pt x="20414" y="245336"/>
                  <a:pt x="20414" y="256609"/>
                </a:cubicBezTo>
                <a:cubicBezTo>
                  <a:pt x="20414" y="267883"/>
                  <a:pt x="11275" y="277022"/>
                  <a:pt x="2" y="277022"/>
                </a:cubicBezTo>
                <a:lnTo>
                  <a:pt x="0" y="277021"/>
                </a:lnTo>
                <a:lnTo>
                  <a:pt x="0" y="236198"/>
                </a:lnTo>
                <a:close/>
                <a:moveTo>
                  <a:pt x="975542" y="182110"/>
                </a:moveTo>
                <a:cubicBezTo>
                  <a:pt x="981179" y="182110"/>
                  <a:pt x="986282" y="184395"/>
                  <a:pt x="989976" y="188089"/>
                </a:cubicBezTo>
                <a:lnTo>
                  <a:pt x="992557" y="194320"/>
                </a:lnTo>
                <a:lnTo>
                  <a:pt x="990601" y="207139"/>
                </a:lnTo>
                <a:lnTo>
                  <a:pt x="987678" y="218507"/>
                </a:lnTo>
                <a:lnTo>
                  <a:pt x="983488" y="221332"/>
                </a:lnTo>
                <a:cubicBezTo>
                  <a:pt x="981046" y="222365"/>
                  <a:pt x="978360" y="222936"/>
                  <a:pt x="975542" y="222936"/>
                </a:cubicBezTo>
                <a:cubicBezTo>
                  <a:pt x="964268" y="222936"/>
                  <a:pt x="955129" y="213797"/>
                  <a:pt x="955129" y="202523"/>
                </a:cubicBezTo>
                <a:cubicBezTo>
                  <a:pt x="955129" y="191250"/>
                  <a:pt x="964268" y="182110"/>
                  <a:pt x="975542" y="182110"/>
                </a:cubicBezTo>
                <a:close/>
                <a:moveTo>
                  <a:pt x="926765" y="182110"/>
                </a:moveTo>
                <a:cubicBezTo>
                  <a:pt x="938039" y="182110"/>
                  <a:pt x="947178" y="191250"/>
                  <a:pt x="947178" y="202523"/>
                </a:cubicBezTo>
                <a:cubicBezTo>
                  <a:pt x="947178" y="213797"/>
                  <a:pt x="938039" y="222936"/>
                  <a:pt x="926765" y="222936"/>
                </a:cubicBezTo>
                <a:cubicBezTo>
                  <a:pt x="915491" y="222936"/>
                  <a:pt x="906352" y="213797"/>
                  <a:pt x="906352" y="202523"/>
                </a:cubicBezTo>
                <a:cubicBezTo>
                  <a:pt x="906352" y="191250"/>
                  <a:pt x="915491" y="182110"/>
                  <a:pt x="926765" y="182110"/>
                </a:cubicBezTo>
                <a:close/>
                <a:moveTo>
                  <a:pt x="877988" y="182110"/>
                </a:moveTo>
                <a:cubicBezTo>
                  <a:pt x="889262" y="182110"/>
                  <a:pt x="898401" y="191250"/>
                  <a:pt x="898401" y="202523"/>
                </a:cubicBezTo>
                <a:cubicBezTo>
                  <a:pt x="898401" y="213797"/>
                  <a:pt x="889262" y="222936"/>
                  <a:pt x="877988" y="222936"/>
                </a:cubicBezTo>
                <a:cubicBezTo>
                  <a:pt x="866714" y="222936"/>
                  <a:pt x="857575" y="213797"/>
                  <a:pt x="857575" y="202523"/>
                </a:cubicBezTo>
                <a:cubicBezTo>
                  <a:pt x="857575" y="191250"/>
                  <a:pt x="866714" y="182110"/>
                  <a:pt x="877988" y="182110"/>
                </a:cubicBezTo>
                <a:close/>
                <a:moveTo>
                  <a:pt x="829211" y="182110"/>
                </a:moveTo>
                <a:cubicBezTo>
                  <a:pt x="840485" y="182110"/>
                  <a:pt x="849624" y="191250"/>
                  <a:pt x="849624" y="202523"/>
                </a:cubicBezTo>
                <a:cubicBezTo>
                  <a:pt x="849624" y="213797"/>
                  <a:pt x="840485" y="222936"/>
                  <a:pt x="829211" y="222936"/>
                </a:cubicBezTo>
                <a:cubicBezTo>
                  <a:pt x="817937" y="222936"/>
                  <a:pt x="808798" y="213797"/>
                  <a:pt x="808798" y="202523"/>
                </a:cubicBezTo>
                <a:cubicBezTo>
                  <a:pt x="808798" y="191250"/>
                  <a:pt x="817937" y="182110"/>
                  <a:pt x="829211" y="182110"/>
                </a:cubicBezTo>
                <a:close/>
                <a:moveTo>
                  <a:pt x="780434" y="182110"/>
                </a:moveTo>
                <a:cubicBezTo>
                  <a:pt x="791708" y="182110"/>
                  <a:pt x="800847" y="191250"/>
                  <a:pt x="800847" y="202523"/>
                </a:cubicBezTo>
                <a:cubicBezTo>
                  <a:pt x="800847" y="213797"/>
                  <a:pt x="791708" y="222936"/>
                  <a:pt x="780434" y="222936"/>
                </a:cubicBezTo>
                <a:cubicBezTo>
                  <a:pt x="769160" y="222936"/>
                  <a:pt x="760021" y="213797"/>
                  <a:pt x="760021" y="202523"/>
                </a:cubicBezTo>
                <a:cubicBezTo>
                  <a:pt x="760021" y="191250"/>
                  <a:pt x="769160" y="182110"/>
                  <a:pt x="780434" y="182110"/>
                </a:cubicBezTo>
                <a:close/>
                <a:moveTo>
                  <a:pt x="731657" y="182110"/>
                </a:moveTo>
                <a:cubicBezTo>
                  <a:pt x="742931" y="182110"/>
                  <a:pt x="752070" y="191250"/>
                  <a:pt x="752070" y="202523"/>
                </a:cubicBezTo>
                <a:cubicBezTo>
                  <a:pt x="752070" y="213797"/>
                  <a:pt x="742931" y="222936"/>
                  <a:pt x="731657" y="222936"/>
                </a:cubicBezTo>
                <a:cubicBezTo>
                  <a:pt x="720383" y="222936"/>
                  <a:pt x="711244" y="213797"/>
                  <a:pt x="711244" y="202523"/>
                </a:cubicBezTo>
                <a:cubicBezTo>
                  <a:pt x="711244" y="191250"/>
                  <a:pt x="720383" y="182110"/>
                  <a:pt x="731657" y="182110"/>
                </a:cubicBezTo>
                <a:close/>
                <a:moveTo>
                  <a:pt x="682880" y="182110"/>
                </a:moveTo>
                <a:cubicBezTo>
                  <a:pt x="694153" y="182110"/>
                  <a:pt x="703293" y="191250"/>
                  <a:pt x="703293" y="202523"/>
                </a:cubicBezTo>
                <a:cubicBezTo>
                  <a:pt x="703293" y="213797"/>
                  <a:pt x="694153" y="222936"/>
                  <a:pt x="682880" y="222936"/>
                </a:cubicBezTo>
                <a:cubicBezTo>
                  <a:pt x="671606" y="222936"/>
                  <a:pt x="662467" y="213797"/>
                  <a:pt x="662467" y="202523"/>
                </a:cubicBezTo>
                <a:cubicBezTo>
                  <a:pt x="662467" y="191250"/>
                  <a:pt x="671606" y="182110"/>
                  <a:pt x="682880" y="182110"/>
                </a:cubicBezTo>
                <a:close/>
                <a:moveTo>
                  <a:pt x="634103" y="182110"/>
                </a:moveTo>
                <a:cubicBezTo>
                  <a:pt x="645377" y="182110"/>
                  <a:pt x="654516" y="191250"/>
                  <a:pt x="654516" y="202523"/>
                </a:cubicBezTo>
                <a:cubicBezTo>
                  <a:pt x="654516" y="213797"/>
                  <a:pt x="645377" y="222936"/>
                  <a:pt x="634103" y="222936"/>
                </a:cubicBezTo>
                <a:cubicBezTo>
                  <a:pt x="622829" y="222936"/>
                  <a:pt x="613690" y="213797"/>
                  <a:pt x="613690" y="202523"/>
                </a:cubicBezTo>
                <a:cubicBezTo>
                  <a:pt x="613690" y="191250"/>
                  <a:pt x="622829" y="182110"/>
                  <a:pt x="634103" y="182110"/>
                </a:cubicBezTo>
                <a:close/>
                <a:moveTo>
                  <a:pt x="585326" y="182110"/>
                </a:moveTo>
                <a:cubicBezTo>
                  <a:pt x="596599" y="182110"/>
                  <a:pt x="605738" y="191250"/>
                  <a:pt x="605738" y="202523"/>
                </a:cubicBezTo>
                <a:cubicBezTo>
                  <a:pt x="605738" y="213797"/>
                  <a:pt x="596599" y="222936"/>
                  <a:pt x="585326" y="222936"/>
                </a:cubicBezTo>
                <a:cubicBezTo>
                  <a:pt x="574052" y="222936"/>
                  <a:pt x="564913" y="213797"/>
                  <a:pt x="564913" y="202523"/>
                </a:cubicBezTo>
                <a:cubicBezTo>
                  <a:pt x="564913" y="191250"/>
                  <a:pt x="574052" y="182110"/>
                  <a:pt x="585326" y="182110"/>
                </a:cubicBezTo>
                <a:close/>
                <a:moveTo>
                  <a:pt x="536549" y="182110"/>
                </a:moveTo>
                <a:cubicBezTo>
                  <a:pt x="547822" y="182110"/>
                  <a:pt x="556961" y="191250"/>
                  <a:pt x="556961" y="202523"/>
                </a:cubicBezTo>
                <a:cubicBezTo>
                  <a:pt x="556961" y="213797"/>
                  <a:pt x="547822" y="222936"/>
                  <a:pt x="536549" y="222936"/>
                </a:cubicBezTo>
                <a:cubicBezTo>
                  <a:pt x="525275" y="222936"/>
                  <a:pt x="516136" y="213797"/>
                  <a:pt x="516136" y="202523"/>
                </a:cubicBezTo>
                <a:cubicBezTo>
                  <a:pt x="516136" y="191250"/>
                  <a:pt x="525275" y="182110"/>
                  <a:pt x="536549" y="182110"/>
                </a:cubicBezTo>
                <a:close/>
                <a:moveTo>
                  <a:pt x="487772" y="182110"/>
                </a:moveTo>
                <a:cubicBezTo>
                  <a:pt x="499045" y="182110"/>
                  <a:pt x="508184" y="191250"/>
                  <a:pt x="508184" y="202523"/>
                </a:cubicBezTo>
                <a:cubicBezTo>
                  <a:pt x="508184" y="213797"/>
                  <a:pt x="499045" y="222936"/>
                  <a:pt x="487772" y="222936"/>
                </a:cubicBezTo>
                <a:cubicBezTo>
                  <a:pt x="476498" y="222936"/>
                  <a:pt x="467359" y="213797"/>
                  <a:pt x="467359" y="202523"/>
                </a:cubicBezTo>
                <a:cubicBezTo>
                  <a:pt x="467359" y="191250"/>
                  <a:pt x="476498" y="182110"/>
                  <a:pt x="487772" y="182110"/>
                </a:cubicBezTo>
                <a:close/>
                <a:moveTo>
                  <a:pt x="438994" y="182110"/>
                </a:moveTo>
                <a:cubicBezTo>
                  <a:pt x="450268" y="182110"/>
                  <a:pt x="459407" y="191250"/>
                  <a:pt x="459407" y="202523"/>
                </a:cubicBezTo>
                <a:cubicBezTo>
                  <a:pt x="459407" y="213797"/>
                  <a:pt x="450268" y="222936"/>
                  <a:pt x="438994" y="222936"/>
                </a:cubicBezTo>
                <a:cubicBezTo>
                  <a:pt x="427721" y="222936"/>
                  <a:pt x="418582" y="213797"/>
                  <a:pt x="418582" y="202523"/>
                </a:cubicBezTo>
                <a:cubicBezTo>
                  <a:pt x="418582" y="191250"/>
                  <a:pt x="427721" y="182110"/>
                  <a:pt x="438994" y="182110"/>
                </a:cubicBezTo>
                <a:close/>
                <a:moveTo>
                  <a:pt x="390217" y="182110"/>
                </a:moveTo>
                <a:cubicBezTo>
                  <a:pt x="401491" y="182110"/>
                  <a:pt x="410630" y="191250"/>
                  <a:pt x="410630" y="202523"/>
                </a:cubicBezTo>
                <a:cubicBezTo>
                  <a:pt x="410630" y="213797"/>
                  <a:pt x="401491" y="222936"/>
                  <a:pt x="390217" y="222936"/>
                </a:cubicBezTo>
                <a:cubicBezTo>
                  <a:pt x="378944" y="222936"/>
                  <a:pt x="369805" y="213797"/>
                  <a:pt x="369805" y="202523"/>
                </a:cubicBezTo>
                <a:cubicBezTo>
                  <a:pt x="369805" y="191250"/>
                  <a:pt x="378944" y="182110"/>
                  <a:pt x="390217" y="182110"/>
                </a:cubicBezTo>
                <a:close/>
                <a:moveTo>
                  <a:pt x="341440" y="182110"/>
                </a:moveTo>
                <a:cubicBezTo>
                  <a:pt x="352714" y="182110"/>
                  <a:pt x="361853" y="191250"/>
                  <a:pt x="361853" y="202523"/>
                </a:cubicBezTo>
                <a:cubicBezTo>
                  <a:pt x="361853" y="213797"/>
                  <a:pt x="352714" y="222936"/>
                  <a:pt x="341440" y="222936"/>
                </a:cubicBezTo>
                <a:cubicBezTo>
                  <a:pt x="330166" y="222936"/>
                  <a:pt x="321028" y="213797"/>
                  <a:pt x="321028" y="202523"/>
                </a:cubicBezTo>
                <a:cubicBezTo>
                  <a:pt x="321028" y="191250"/>
                  <a:pt x="330166" y="182110"/>
                  <a:pt x="341440" y="182110"/>
                </a:cubicBezTo>
                <a:close/>
                <a:moveTo>
                  <a:pt x="292663" y="182110"/>
                </a:moveTo>
                <a:cubicBezTo>
                  <a:pt x="303937" y="182110"/>
                  <a:pt x="313076" y="191250"/>
                  <a:pt x="313076" y="202523"/>
                </a:cubicBezTo>
                <a:cubicBezTo>
                  <a:pt x="313076" y="213797"/>
                  <a:pt x="303937" y="222936"/>
                  <a:pt x="292663" y="222936"/>
                </a:cubicBezTo>
                <a:cubicBezTo>
                  <a:pt x="281389" y="222936"/>
                  <a:pt x="272251" y="213797"/>
                  <a:pt x="272251" y="202523"/>
                </a:cubicBezTo>
                <a:cubicBezTo>
                  <a:pt x="272251" y="191250"/>
                  <a:pt x="281389" y="182110"/>
                  <a:pt x="292663" y="182110"/>
                </a:cubicBezTo>
                <a:close/>
                <a:moveTo>
                  <a:pt x="243886" y="182110"/>
                </a:moveTo>
                <a:cubicBezTo>
                  <a:pt x="255160" y="182110"/>
                  <a:pt x="264299" y="191250"/>
                  <a:pt x="264299" y="202523"/>
                </a:cubicBezTo>
                <a:cubicBezTo>
                  <a:pt x="264299" y="213797"/>
                  <a:pt x="255160" y="222936"/>
                  <a:pt x="243886" y="222936"/>
                </a:cubicBezTo>
                <a:cubicBezTo>
                  <a:pt x="232612" y="222936"/>
                  <a:pt x="223473" y="213797"/>
                  <a:pt x="223473" y="202523"/>
                </a:cubicBezTo>
                <a:cubicBezTo>
                  <a:pt x="223473" y="191250"/>
                  <a:pt x="232612" y="182110"/>
                  <a:pt x="243886" y="182110"/>
                </a:cubicBezTo>
                <a:close/>
                <a:moveTo>
                  <a:pt x="195109" y="182110"/>
                </a:moveTo>
                <a:cubicBezTo>
                  <a:pt x="206383" y="182110"/>
                  <a:pt x="215522" y="191250"/>
                  <a:pt x="215522" y="202523"/>
                </a:cubicBezTo>
                <a:cubicBezTo>
                  <a:pt x="215522" y="213797"/>
                  <a:pt x="206383" y="222936"/>
                  <a:pt x="195109" y="222936"/>
                </a:cubicBezTo>
                <a:cubicBezTo>
                  <a:pt x="183835" y="222936"/>
                  <a:pt x="174696" y="213797"/>
                  <a:pt x="174696" y="202523"/>
                </a:cubicBezTo>
                <a:cubicBezTo>
                  <a:pt x="174696" y="191250"/>
                  <a:pt x="183835" y="182110"/>
                  <a:pt x="195109" y="182110"/>
                </a:cubicBezTo>
                <a:close/>
                <a:moveTo>
                  <a:pt x="146332" y="182110"/>
                </a:moveTo>
                <a:cubicBezTo>
                  <a:pt x="157606" y="182110"/>
                  <a:pt x="166745" y="191250"/>
                  <a:pt x="166745" y="202523"/>
                </a:cubicBezTo>
                <a:cubicBezTo>
                  <a:pt x="166745" y="213797"/>
                  <a:pt x="157606" y="222936"/>
                  <a:pt x="146332" y="222936"/>
                </a:cubicBezTo>
                <a:cubicBezTo>
                  <a:pt x="135058" y="222936"/>
                  <a:pt x="125919" y="213797"/>
                  <a:pt x="125919" y="202523"/>
                </a:cubicBezTo>
                <a:cubicBezTo>
                  <a:pt x="125919" y="191250"/>
                  <a:pt x="135058" y="182110"/>
                  <a:pt x="146332" y="182110"/>
                </a:cubicBezTo>
                <a:close/>
                <a:moveTo>
                  <a:pt x="97555" y="182110"/>
                </a:moveTo>
                <a:cubicBezTo>
                  <a:pt x="108829" y="182110"/>
                  <a:pt x="117968" y="191250"/>
                  <a:pt x="117968" y="202523"/>
                </a:cubicBezTo>
                <a:cubicBezTo>
                  <a:pt x="117968" y="213797"/>
                  <a:pt x="108829" y="222936"/>
                  <a:pt x="97555" y="222936"/>
                </a:cubicBezTo>
                <a:cubicBezTo>
                  <a:pt x="86281" y="222936"/>
                  <a:pt x="77142" y="213797"/>
                  <a:pt x="77142" y="202523"/>
                </a:cubicBezTo>
                <a:cubicBezTo>
                  <a:pt x="77142" y="191250"/>
                  <a:pt x="86281" y="182110"/>
                  <a:pt x="97555" y="182110"/>
                </a:cubicBezTo>
                <a:close/>
                <a:moveTo>
                  <a:pt x="48778" y="182110"/>
                </a:moveTo>
                <a:cubicBezTo>
                  <a:pt x="60052" y="182110"/>
                  <a:pt x="69191" y="191250"/>
                  <a:pt x="69191" y="202523"/>
                </a:cubicBezTo>
                <a:cubicBezTo>
                  <a:pt x="69191" y="213797"/>
                  <a:pt x="60052" y="222936"/>
                  <a:pt x="48778" y="222936"/>
                </a:cubicBezTo>
                <a:cubicBezTo>
                  <a:pt x="37504" y="222936"/>
                  <a:pt x="28365" y="213797"/>
                  <a:pt x="28365" y="202523"/>
                </a:cubicBezTo>
                <a:cubicBezTo>
                  <a:pt x="28365" y="191250"/>
                  <a:pt x="37504" y="182110"/>
                  <a:pt x="48778" y="182110"/>
                </a:cubicBezTo>
                <a:close/>
                <a:moveTo>
                  <a:pt x="2" y="182110"/>
                </a:moveTo>
                <a:cubicBezTo>
                  <a:pt x="11275" y="182110"/>
                  <a:pt x="20414" y="191250"/>
                  <a:pt x="20414" y="202523"/>
                </a:cubicBezTo>
                <a:cubicBezTo>
                  <a:pt x="20414" y="213797"/>
                  <a:pt x="11275" y="222936"/>
                  <a:pt x="2" y="222936"/>
                </a:cubicBezTo>
                <a:lnTo>
                  <a:pt x="0" y="222935"/>
                </a:lnTo>
                <a:lnTo>
                  <a:pt x="0" y="182111"/>
                </a:lnTo>
                <a:close/>
                <a:moveTo>
                  <a:pt x="975542" y="128024"/>
                </a:moveTo>
                <a:cubicBezTo>
                  <a:pt x="986816" y="128024"/>
                  <a:pt x="995955" y="137163"/>
                  <a:pt x="995955" y="148437"/>
                </a:cubicBezTo>
                <a:cubicBezTo>
                  <a:pt x="995955" y="159711"/>
                  <a:pt x="986816" y="168850"/>
                  <a:pt x="975542" y="168850"/>
                </a:cubicBezTo>
                <a:cubicBezTo>
                  <a:pt x="964268" y="168850"/>
                  <a:pt x="955129" y="159711"/>
                  <a:pt x="955129" y="148437"/>
                </a:cubicBezTo>
                <a:cubicBezTo>
                  <a:pt x="955129" y="137163"/>
                  <a:pt x="964268" y="128024"/>
                  <a:pt x="975542" y="128024"/>
                </a:cubicBezTo>
                <a:close/>
                <a:moveTo>
                  <a:pt x="926765" y="128024"/>
                </a:moveTo>
                <a:cubicBezTo>
                  <a:pt x="938039" y="128024"/>
                  <a:pt x="947178" y="137163"/>
                  <a:pt x="947178" y="148437"/>
                </a:cubicBezTo>
                <a:cubicBezTo>
                  <a:pt x="947178" y="159711"/>
                  <a:pt x="938039" y="168850"/>
                  <a:pt x="926765" y="168850"/>
                </a:cubicBezTo>
                <a:cubicBezTo>
                  <a:pt x="915491" y="168850"/>
                  <a:pt x="906352" y="159711"/>
                  <a:pt x="906352" y="148437"/>
                </a:cubicBezTo>
                <a:cubicBezTo>
                  <a:pt x="906352" y="137163"/>
                  <a:pt x="915491" y="128024"/>
                  <a:pt x="926765" y="128024"/>
                </a:cubicBezTo>
                <a:close/>
                <a:moveTo>
                  <a:pt x="877988" y="128024"/>
                </a:moveTo>
                <a:cubicBezTo>
                  <a:pt x="889262" y="128024"/>
                  <a:pt x="898401" y="137163"/>
                  <a:pt x="898401" y="148437"/>
                </a:cubicBezTo>
                <a:cubicBezTo>
                  <a:pt x="898401" y="159711"/>
                  <a:pt x="889262" y="168850"/>
                  <a:pt x="877988" y="168850"/>
                </a:cubicBezTo>
                <a:cubicBezTo>
                  <a:pt x="866714" y="168850"/>
                  <a:pt x="857575" y="159711"/>
                  <a:pt x="857575" y="148437"/>
                </a:cubicBezTo>
                <a:cubicBezTo>
                  <a:pt x="857575" y="137163"/>
                  <a:pt x="866714" y="128024"/>
                  <a:pt x="877988" y="128024"/>
                </a:cubicBezTo>
                <a:close/>
                <a:moveTo>
                  <a:pt x="829211" y="128024"/>
                </a:moveTo>
                <a:cubicBezTo>
                  <a:pt x="840485" y="128024"/>
                  <a:pt x="849624" y="137163"/>
                  <a:pt x="849624" y="148437"/>
                </a:cubicBezTo>
                <a:cubicBezTo>
                  <a:pt x="849624" y="159711"/>
                  <a:pt x="840485" y="168850"/>
                  <a:pt x="829211" y="168850"/>
                </a:cubicBezTo>
                <a:cubicBezTo>
                  <a:pt x="817937" y="168850"/>
                  <a:pt x="808798" y="159711"/>
                  <a:pt x="808798" y="148437"/>
                </a:cubicBezTo>
                <a:cubicBezTo>
                  <a:pt x="808798" y="137163"/>
                  <a:pt x="817937" y="128024"/>
                  <a:pt x="829211" y="128024"/>
                </a:cubicBezTo>
                <a:close/>
                <a:moveTo>
                  <a:pt x="780434" y="128024"/>
                </a:moveTo>
                <a:cubicBezTo>
                  <a:pt x="791708" y="128024"/>
                  <a:pt x="800847" y="137163"/>
                  <a:pt x="800847" y="148437"/>
                </a:cubicBezTo>
                <a:cubicBezTo>
                  <a:pt x="800847" y="159711"/>
                  <a:pt x="791708" y="168850"/>
                  <a:pt x="780434" y="168850"/>
                </a:cubicBezTo>
                <a:cubicBezTo>
                  <a:pt x="769160" y="168850"/>
                  <a:pt x="760021" y="159711"/>
                  <a:pt x="760021" y="148437"/>
                </a:cubicBezTo>
                <a:cubicBezTo>
                  <a:pt x="760021" y="137163"/>
                  <a:pt x="769160" y="128024"/>
                  <a:pt x="780434" y="128024"/>
                </a:cubicBezTo>
                <a:close/>
                <a:moveTo>
                  <a:pt x="731657" y="128024"/>
                </a:moveTo>
                <a:cubicBezTo>
                  <a:pt x="742931" y="128024"/>
                  <a:pt x="752070" y="137163"/>
                  <a:pt x="752070" y="148437"/>
                </a:cubicBezTo>
                <a:cubicBezTo>
                  <a:pt x="752070" y="159711"/>
                  <a:pt x="742931" y="168850"/>
                  <a:pt x="731657" y="168850"/>
                </a:cubicBezTo>
                <a:cubicBezTo>
                  <a:pt x="720383" y="168850"/>
                  <a:pt x="711244" y="159711"/>
                  <a:pt x="711244" y="148437"/>
                </a:cubicBezTo>
                <a:cubicBezTo>
                  <a:pt x="711244" y="137163"/>
                  <a:pt x="720383" y="128024"/>
                  <a:pt x="731657" y="128024"/>
                </a:cubicBezTo>
                <a:close/>
                <a:moveTo>
                  <a:pt x="682880" y="128024"/>
                </a:moveTo>
                <a:cubicBezTo>
                  <a:pt x="694153" y="128024"/>
                  <a:pt x="703293" y="137163"/>
                  <a:pt x="703293" y="148437"/>
                </a:cubicBezTo>
                <a:cubicBezTo>
                  <a:pt x="703293" y="159711"/>
                  <a:pt x="694153" y="168850"/>
                  <a:pt x="682880" y="168850"/>
                </a:cubicBezTo>
                <a:cubicBezTo>
                  <a:pt x="671606" y="168850"/>
                  <a:pt x="662467" y="159711"/>
                  <a:pt x="662467" y="148437"/>
                </a:cubicBezTo>
                <a:cubicBezTo>
                  <a:pt x="662467" y="137163"/>
                  <a:pt x="671606" y="128024"/>
                  <a:pt x="682880" y="128024"/>
                </a:cubicBezTo>
                <a:close/>
                <a:moveTo>
                  <a:pt x="634103" y="128024"/>
                </a:moveTo>
                <a:cubicBezTo>
                  <a:pt x="645377" y="128024"/>
                  <a:pt x="654516" y="137163"/>
                  <a:pt x="654516" y="148437"/>
                </a:cubicBezTo>
                <a:cubicBezTo>
                  <a:pt x="654516" y="159711"/>
                  <a:pt x="645377" y="168850"/>
                  <a:pt x="634103" y="168850"/>
                </a:cubicBezTo>
                <a:cubicBezTo>
                  <a:pt x="622829" y="168850"/>
                  <a:pt x="613690" y="159711"/>
                  <a:pt x="613690" y="148437"/>
                </a:cubicBezTo>
                <a:cubicBezTo>
                  <a:pt x="613690" y="137163"/>
                  <a:pt x="622829" y="128024"/>
                  <a:pt x="634103" y="128024"/>
                </a:cubicBezTo>
                <a:close/>
                <a:moveTo>
                  <a:pt x="585326" y="128024"/>
                </a:moveTo>
                <a:cubicBezTo>
                  <a:pt x="596599" y="128024"/>
                  <a:pt x="605738" y="137163"/>
                  <a:pt x="605738" y="148437"/>
                </a:cubicBezTo>
                <a:cubicBezTo>
                  <a:pt x="605738" y="159711"/>
                  <a:pt x="596599" y="168850"/>
                  <a:pt x="585326" y="168850"/>
                </a:cubicBezTo>
                <a:cubicBezTo>
                  <a:pt x="574052" y="168850"/>
                  <a:pt x="564913" y="159711"/>
                  <a:pt x="564913" y="148437"/>
                </a:cubicBezTo>
                <a:cubicBezTo>
                  <a:pt x="564913" y="137163"/>
                  <a:pt x="574052" y="128024"/>
                  <a:pt x="585326" y="128024"/>
                </a:cubicBezTo>
                <a:close/>
                <a:moveTo>
                  <a:pt x="536549" y="128024"/>
                </a:moveTo>
                <a:cubicBezTo>
                  <a:pt x="547822" y="128024"/>
                  <a:pt x="556961" y="137163"/>
                  <a:pt x="556961" y="148437"/>
                </a:cubicBezTo>
                <a:cubicBezTo>
                  <a:pt x="556961" y="159711"/>
                  <a:pt x="547822" y="168850"/>
                  <a:pt x="536549" y="168850"/>
                </a:cubicBezTo>
                <a:cubicBezTo>
                  <a:pt x="525275" y="168850"/>
                  <a:pt x="516136" y="159711"/>
                  <a:pt x="516136" y="148437"/>
                </a:cubicBezTo>
                <a:cubicBezTo>
                  <a:pt x="516136" y="137163"/>
                  <a:pt x="525275" y="128024"/>
                  <a:pt x="536549" y="128024"/>
                </a:cubicBezTo>
                <a:close/>
                <a:moveTo>
                  <a:pt x="487772" y="128024"/>
                </a:moveTo>
                <a:cubicBezTo>
                  <a:pt x="499045" y="128024"/>
                  <a:pt x="508184" y="137163"/>
                  <a:pt x="508184" y="148437"/>
                </a:cubicBezTo>
                <a:cubicBezTo>
                  <a:pt x="508184" y="159711"/>
                  <a:pt x="499045" y="168850"/>
                  <a:pt x="487772" y="168850"/>
                </a:cubicBezTo>
                <a:cubicBezTo>
                  <a:pt x="476498" y="168850"/>
                  <a:pt x="467359" y="159711"/>
                  <a:pt x="467359" y="148437"/>
                </a:cubicBezTo>
                <a:cubicBezTo>
                  <a:pt x="467359" y="137163"/>
                  <a:pt x="476498" y="128024"/>
                  <a:pt x="487772" y="128024"/>
                </a:cubicBezTo>
                <a:close/>
                <a:moveTo>
                  <a:pt x="438994" y="128024"/>
                </a:moveTo>
                <a:cubicBezTo>
                  <a:pt x="450268" y="128024"/>
                  <a:pt x="459407" y="137163"/>
                  <a:pt x="459407" y="148437"/>
                </a:cubicBezTo>
                <a:cubicBezTo>
                  <a:pt x="459407" y="159711"/>
                  <a:pt x="450268" y="168850"/>
                  <a:pt x="438994" y="168850"/>
                </a:cubicBezTo>
                <a:cubicBezTo>
                  <a:pt x="427721" y="168850"/>
                  <a:pt x="418582" y="159711"/>
                  <a:pt x="418582" y="148437"/>
                </a:cubicBezTo>
                <a:cubicBezTo>
                  <a:pt x="418582" y="137163"/>
                  <a:pt x="427721" y="128024"/>
                  <a:pt x="438994" y="128024"/>
                </a:cubicBezTo>
                <a:close/>
                <a:moveTo>
                  <a:pt x="390217" y="128024"/>
                </a:moveTo>
                <a:cubicBezTo>
                  <a:pt x="401491" y="128024"/>
                  <a:pt x="410630" y="137163"/>
                  <a:pt x="410630" y="148437"/>
                </a:cubicBezTo>
                <a:cubicBezTo>
                  <a:pt x="410630" y="159711"/>
                  <a:pt x="401491" y="168850"/>
                  <a:pt x="390217" y="168850"/>
                </a:cubicBezTo>
                <a:cubicBezTo>
                  <a:pt x="378944" y="168850"/>
                  <a:pt x="369805" y="159711"/>
                  <a:pt x="369805" y="148437"/>
                </a:cubicBezTo>
                <a:cubicBezTo>
                  <a:pt x="369805" y="137163"/>
                  <a:pt x="378944" y="128024"/>
                  <a:pt x="390217" y="128024"/>
                </a:cubicBezTo>
                <a:close/>
                <a:moveTo>
                  <a:pt x="341440" y="128024"/>
                </a:moveTo>
                <a:cubicBezTo>
                  <a:pt x="352714" y="128024"/>
                  <a:pt x="361853" y="137163"/>
                  <a:pt x="361853" y="148437"/>
                </a:cubicBezTo>
                <a:cubicBezTo>
                  <a:pt x="361853" y="159711"/>
                  <a:pt x="352714" y="168850"/>
                  <a:pt x="341440" y="168850"/>
                </a:cubicBezTo>
                <a:cubicBezTo>
                  <a:pt x="330166" y="168850"/>
                  <a:pt x="321028" y="159711"/>
                  <a:pt x="321028" y="148437"/>
                </a:cubicBezTo>
                <a:cubicBezTo>
                  <a:pt x="321028" y="137163"/>
                  <a:pt x="330166" y="128024"/>
                  <a:pt x="341440" y="128024"/>
                </a:cubicBezTo>
                <a:close/>
                <a:moveTo>
                  <a:pt x="292663" y="128024"/>
                </a:moveTo>
                <a:cubicBezTo>
                  <a:pt x="303937" y="128024"/>
                  <a:pt x="313076" y="137163"/>
                  <a:pt x="313076" y="148437"/>
                </a:cubicBezTo>
                <a:cubicBezTo>
                  <a:pt x="313076" y="159711"/>
                  <a:pt x="303937" y="168850"/>
                  <a:pt x="292663" y="168850"/>
                </a:cubicBezTo>
                <a:cubicBezTo>
                  <a:pt x="281389" y="168850"/>
                  <a:pt x="272251" y="159711"/>
                  <a:pt x="272251" y="148437"/>
                </a:cubicBezTo>
                <a:cubicBezTo>
                  <a:pt x="272251" y="137163"/>
                  <a:pt x="281389" y="128024"/>
                  <a:pt x="292663" y="128024"/>
                </a:cubicBezTo>
                <a:close/>
                <a:moveTo>
                  <a:pt x="243886" y="128024"/>
                </a:moveTo>
                <a:cubicBezTo>
                  <a:pt x="255160" y="128024"/>
                  <a:pt x="264299" y="137163"/>
                  <a:pt x="264299" y="148437"/>
                </a:cubicBezTo>
                <a:cubicBezTo>
                  <a:pt x="264299" y="159711"/>
                  <a:pt x="255160" y="168850"/>
                  <a:pt x="243886" y="168850"/>
                </a:cubicBezTo>
                <a:cubicBezTo>
                  <a:pt x="232612" y="168850"/>
                  <a:pt x="223473" y="159711"/>
                  <a:pt x="223473" y="148437"/>
                </a:cubicBezTo>
                <a:cubicBezTo>
                  <a:pt x="223473" y="137163"/>
                  <a:pt x="232612" y="128024"/>
                  <a:pt x="243886" y="128024"/>
                </a:cubicBezTo>
                <a:close/>
                <a:moveTo>
                  <a:pt x="195109" y="128024"/>
                </a:moveTo>
                <a:cubicBezTo>
                  <a:pt x="206383" y="128024"/>
                  <a:pt x="215522" y="137163"/>
                  <a:pt x="215522" y="148437"/>
                </a:cubicBezTo>
                <a:cubicBezTo>
                  <a:pt x="215522" y="159711"/>
                  <a:pt x="206383" y="168850"/>
                  <a:pt x="195109" y="168850"/>
                </a:cubicBezTo>
                <a:cubicBezTo>
                  <a:pt x="183835" y="168850"/>
                  <a:pt x="174696" y="159711"/>
                  <a:pt x="174696" y="148437"/>
                </a:cubicBezTo>
                <a:cubicBezTo>
                  <a:pt x="174696" y="137163"/>
                  <a:pt x="183835" y="128024"/>
                  <a:pt x="195109" y="128024"/>
                </a:cubicBezTo>
                <a:close/>
                <a:moveTo>
                  <a:pt x="146332" y="128024"/>
                </a:moveTo>
                <a:cubicBezTo>
                  <a:pt x="157606" y="128024"/>
                  <a:pt x="166745" y="137163"/>
                  <a:pt x="166745" y="148437"/>
                </a:cubicBezTo>
                <a:cubicBezTo>
                  <a:pt x="166745" y="159711"/>
                  <a:pt x="157606" y="168850"/>
                  <a:pt x="146332" y="168850"/>
                </a:cubicBezTo>
                <a:cubicBezTo>
                  <a:pt x="135058" y="168850"/>
                  <a:pt x="125919" y="159711"/>
                  <a:pt x="125919" y="148437"/>
                </a:cubicBezTo>
                <a:cubicBezTo>
                  <a:pt x="125919" y="137163"/>
                  <a:pt x="135058" y="128024"/>
                  <a:pt x="146332" y="128024"/>
                </a:cubicBezTo>
                <a:close/>
                <a:moveTo>
                  <a:pt x="97555" y="128024"/>
                </a:moveTo>
                <a:cubicBezTo>
                  <a:pt x="108829" y="128024"/>
                  <a:pt x="117968" y="137163"/>
                  <a:pt x="117968" y="148437"/>
                </a:cubicBezTo>
                <a:cubicBezTo>
                  <a:pt x="117968" y="159711"/>
                  <a:pt x="108829" y="168850"/>
                  <a:pt x="97555" y="168850"/>
                </a:cubicBezTo>
                <a:cubicBezTo>
                  <a:pt x="86281" y="168850"/>
                  <a:pt x="77142" y="159711"/>
                  <a:pt x="77142" y="148437"/>
                </a:cubicBezTo>
                <a:cubicBezTo>
                  <a:pt x="77142" y="137163"/>
                  <a:pt x="86281" y="128024"/>
                  <a:pt x="97555" y="128024"/>
                </a:cubicBezTo>
                <a:close/>
                <a:moveTo>
                  <a:pt x="48778" y="128024"/>
                </a:moveTo>
                <a:cubicBezTo>
                  <a:pt x="60052" y="128024"/>
                  <a:pt x="69191" y="137163"/>
                  <a:pt x="69191" y="148437"/>
                </a:cubicBezTo>
                <a:cubicBezTo>
                  <a:pt x="69191" y="159711"/>
                  <a:pt x="60052" y="168850"/>
                  <a:pt x="48778" y="168850"/>
                </a:cubicBezTo>
                <a:cubicBezTo>
                  <a:pt x="37504" y="168850"/>
                  <a:pt x="28365" y="159711"/>
                  <a:pt x="28365" y="148437"/>
                </a:cubicBezTo>
                <a:cubicBezTo>
                  <a:pt x="28365" y="137163"/>
                  <a:pt x="37504" y="128024"/>
                  <a:pt x="48778" y="128024"/>
                </a:cubicBezTo>
                <a:close/>
                <a:moveTo>
                  <a:pt x="2" y="128024"/>
                </a:moveTo>
                <a:cubicBezTo>
                  <a:pt x="11275" y="128024"/>
                  <a:pt x="20414" y="137163"/>
                  <a:pt x="20414" y="148437"/>
                </a:cubicBezTo>
                <a:cubicBezTo>
                  <a:pt x="20414" y="159711"/>
                  <a:pt x="11275" y="168850"/>
                  <a:pt x="2" y="168850"/>
                </a:cubicBezTo>
                <a:lnTo>
                  <a:pt x="0" y="168849"/>
                </a:lnTo>
                <a:lnTo>
                  <a:pt x="0" y="128025"/>
                </a:lnTo>
                <a:close/>
                <a:moveTo>
                  <a:pt x="1006915" y="87087"/>
                </a:moveTo>
                <a:lnTo>
                  <a:pt x="1006262" y="100037"/>
                </a:lnTo>
                <a:lnTo>
                  <a:pt x="1003906" y="94351"/>
                </a:lnTo>
                <a:close/>
                <a:moveTo>
                  <a:pt x="975542" y="73938"/>
                </a:moveTo>
                <a:cubicBezTo>
                  <a:pt x="986816" y="73938"/>
                  <a:pt x="995955" y="83077"/>
                  <a:pt x="995955" y="94351"/>
                </a:cubicBezTo>
                <a:cubicBezTo>
                  <a:pt x="995955" y="105625"/>
                  <a:pt x="986816" y="114764"/>
                  <a:pt x="975542" y="114764"/>
                </a:cubicBezTo>
                <a:cubicBezTo>
                  <a:pt x="964268" y="114764"/>
                  <a:pt x="955129" y="105625"/>
                  <a:pt x="955129" y="94351"/>
                </a:cubicBezTo>
                <a:cubicBezTo>
                  <a:pt x="955129" y="83077"/>
                  <a:pt x="964268" y="73938"/>
                  <a:pt x="975542" y="73938"/>
                </a:cubicBezTo>
                <a:close/>
                <a:moveTo>
                  <a:pt x="926765" y="73938"/>
                </a:moveTo>
                <a:cubicBezTo>
                  <a:pt x="938039" y="73938"/>
                  <a:pt x="947178" y="83077"/>
                  <a:pt x="947178" y="94351"/>
                </a:cubicBezTo>
                <a:cubicBezTo>
                  <a:pt x="947178" y="105625"/>
                  <a:pt x="938039" y="114764"/>
                  <a:pt x="926765" y="114764"/>
                </a:cubicBezTo>
                <a:cubicBezTo>
                  <a:pt x="915491" y="114764"/>
                  <a:pt x="906352" y="105625"/>
                  <a:pt x="906352" y="94351"/>
                </a:cubicBezTo>
                <a:cubicBezTo>
                  <a:pt x="906352" y="83077"/>
                  <a:pt x="915491" y="73938"/>
                  <a:pt x="926765" y="73938"/>
                </a:cubicBezTo>
                <a:close/>
                <a:moveTo>
                  <a:pt x="877988" y="73938"/>
                </a:moveTo>
                <a:cubicBezTo>
                  <a:pt x="889262" y="73938"/>
                  <a:pt x="898401" y="83077"/>
                  <a:pt x="898401" y="94351"/>
                </a:cubicBezTo>
                <a:cubicBezTo>
                  <a:pt x="898401" y="105625"/>
                  <a:pt x="889262" y="114764"/>
                  <a:pt x="877988" y="114764"/>
                </a:cubicBezTo>
                <a:cubicBezTo>
                  <a:pt x="866714" y="114764"/>
                  <a:pt x="857575" y="105625"/>
                  <a:pt x="857575" y="94351"/>
                </a:cubicBezTo>
                <a:cubicBezTo>
                  <a:pt x="857575" y="83077"/>
                  <a:pt x="866714" y="73938"/>
                  <a:pt x="877988" y="73938"/>
                </a:cubicBezTo>
                <a:close/>
                <a:moveTo>
                  <a:pt x="829211" y="73938"/>
                </a:moveTo>
                <a:cubicBezTo>
                  <a:pt x="840485" y="73938"/>
                  <a:pt x="849624" y="83077"/>
                  <a:pt x="849624" y="94351"/>
                </a:cubicBezTo>
                <a:cubicBezTo>
                  <a:pt x="849624" y="105625"/>
                  <a:pt x="840485" y="114764"/>
                  <a:pt x="829211" y="114764"/>
                </a:cubicBezTo>
                <a:cubicBezTo>
                  <a:pt x="817937" y="114764"/>
                  <a:pt x="808798" y="105625"/>
                  <a:pt x="808798" y="94351"/>
                </a:cubicBezTo>
                <a:cubicBezTo>
                  <a:pt x="808798" y="83077"/>
                  <a:pt x="817937" y="73938"/>
                  <a:pt x="829211" y="73938"/>
                </a:cubicBezTo>
                <a:close/>
                <a:moveTo>
                  <a:pt x="780434" y="73938"/>
                </a:moveTo>
                <a:cubicBezTo>
                  <a:pt x="791708" y="73938"/>
                  <a:pt x="800847" y="83077"/>
                  <a:pt x="800847" y="94351"/>
                </a:cubicBezTo>
                <a:cubicBezTo>
                  <a:pt x="800847" y="105625"/>
                  <a:pt x="791708" y="114764"/>
                  <a:pt x="780434" y="114764"/>
                </a:cubicBezTo>
                <a:cubicBezTo>
                  <a:pt x="769160" y="114764"/>
                  <a:pt x="760021" y="105625"/>
                  <a:pt x="760021" y="94351"/>
                </a:cubicBezTo>
                <a:cubicBezTo>
                  <a:pt x="760021" y="83077"/>
                  <a:pt x="769160" y="73938"/>
                  <a:pt x="780434" y="73938"/>
                </a:cubicBezTo>
                <a:close/>
                <a:moveTo>
                  <a:pt x="731657" y="73938"/>
                </a:moveTo>
                <a:cubicBezTo>
                  <a:pt x="742931" y="73938"/>
                  <a:pt x="752070" y="83077"/>
                  <a:pt x="752070" y="94351"/>
                </a:cubicBezTo>
                <a:cubicBezTo>
                  <a:pt x="752070" y="105625"/>
                  <a:pt x="742931" y="114764"/>
                  <a:pt x="731657" y="114764"/>
                </a:cubicBezTo>
                <a:cubicBezTo>
                  <a:pt x="720383" y="114764"/>
                  <a:pt x="711244" y="105625"/>
                  <a:pt x="711244" y="94351"/>
                </a:cubicBezTo>
                <a:cubicBezTo>
                  <a:pt x="711244" y="83077"/>
                  <a:pt x="720383" y="73938"/>
                  <a:pt x="731657" y="73938"/>
                </a:cubicBezTo>
                <a:close/>
                <a:moveTo>
                  <a:pt x="682880" y="73938"/>
                </a:moveTo>
                <a:cubicBezTo>
                  <a:pt x="694153" y="73938"/>
                  <a:pt x="703293" y="83077"/>
                  <a:pt x="703293" y="94351"/>
                </a:cubicBezTo>
                <a:cubicBezTo>
                  <a:pt x="703293" y="105625"/>
                  <a:pt x="694153" y="114764"/>
                  <a:pt x="682880" y="114764"/>
                </a:cubicBezTo>
                <a:cubicBezTo>
                  <a:pt x="671606" y="114764"/>
                  <a:pt x="662467" y="105625"/>
                  <a:pt x="662467" y="94351"/>
                </a:cubicBezTo>
                <a:cubicBezTo>
                  <a:pt x="662467" y="83077"/>
                  <a:pt x="671606" y="73938"/>
                  <a:pt x="682880" y="73938"/>
                </a:cubicBezTo>
                <a:close/>
                <a:moveTo>
                  <a:pt x="634103" y="73938"/>
                </a:moveTo>
                <a:cubicBezTo>
                  <a:pt x="645377" y="73938"/>
                  <a:pt x="654516" y="83077"/>
                  <a:pt x="654516" y="94351"/>
                </a:cubicBezTo>
                <a:cubicBezTo>
                  <a:pt x="654516" y="105625"/>
                  <a:pt x="645377" y="114764"/>
                  <a:pt x="634103" y="114764"/>
                </a:cubicBezTo>
                <a:cubicBezTo>
                  <a:pt x="622829" y="114764"/>
                  <a:pt x="613690" y="105625"/>
                  <a:pt x="613690" y="94351"/>
                </a:cubicBezTo>
                <a:cubicBezTo>
                  <a:pt x="613690" y="83077"/>
                  <a:pt x="622829" y="73938"/>
                  <a:pt x="634103" y="73938"/>
                </a:cubicBezTo>
                <a:close/>
                <a:moveTo>
                  <a:pt x="585326" y="73938"/>
                </a:moveTo>
                <a:cubicBezTo>
                  <a:pt x="596599" y="73938"/>
                  <a:pt x="605738" y="83077"/>
                  <a:pt x="605738" y="94351"/>
                </a:cubicBezTo>
                <a:cubicBezTo>
                  <a:pt x="605738" y="105625"/>
                  <a:pt x="596599" y="114764"/>
                  <a:pt x="585326" y="114764"/>
                </a:cubicBezTo>
                <a:cubicBezTo>
                  <a:pt x="574052" y="114764"/>
                  <a:pt x="564913" y="105625"/>
                  <a:pt x="564913" y="94351"/>
                </a:cubicBezTo>
                <a:cubicBezTo>
                  <a:pt x="564913" y="83077"/>
                  <a:pt x="574052" y="73938"/>
                  <a:pt x="585326" y="73938"/>
                </a:cubicBezTo>
                <a:close/>
                <a:moveTo>
                  <a:pt x="536549" y="73938"/>
                </a:moveTo>
                <a:cubicBezTo>
                  <a:pt x="547822" y="73938"/>
                  <a:pt x="556961" y="83077"/>
                  <a:pt x="556961" y="94351"/>
                </a:cubicBezTo>
                <a:cubicBezTo>
                  <a:pt x="556961" y="105625"/>
                  <a:pt x="547822" y="114764"/>
                  <a:pt x="536549" y="114764"/>
                </a:cubicBezTo>
                <a:cubicBezTo>
                  <a:pt x="525275" y="114764"/>
                  <a:pt x="516136" y="105625"/>
                  <a:pt x="516136" y="94351"/>
                </a:cubicBezTo>
                <a:cubicBezTo>
                  <a:pt x="516136" y="83077"/>
                  <a:pt x="525275" y="73938"/>
                  <a:pt x="536549" y="73938"/>
                </a:cubicBezTo>
                <a:close/>
                <a:moveTo>
                  <a:pt x="487772" y="73938"/>
                </a:moveTo>
                <a:cubicBezTo>
                  <a:pt x="499045" y="73938"/>
                  <a:pt x="508184" y="83077"/>
                  <a:pt x="508184" y="94351"/>
                </a:cubicBezTo>
                <a:cubicBezTo>
                  <a:pt x="508184" y="105625"/>
                  <a:pt x="499045" y="114764"/>
                  <a:pt x="487772" y="114764"/>
                </a:cubicBezTo>
                <a:cubicBezTo>
                  <a:pt x="476498" y="114764"/>
                  <a:pt x="467359" y="105625"/>
                  <a:pt x="467359" y="94351"/>
                </a:cubicBezTo>
                <a:cubicBezTo>
                  <a:pt x="467359" y="83077"/>
                  <a:pt x="476498" y="73938"/>
                  <a:pt x="487772" y="73938"/>
                </a:cubicBezTo>
                <a:close/>
                <a:moveTo>
                  <a:pt x="438994" y="73938"/>
                </a:moveTo>
                <a:cubicBezTo>
                  <a:pt x="450268" y="73938"/>
                  <a:pt x="459407" y="83077"/>
                  <a:pt x="459407" y="94351"/>
                </a:cubicBezTo>
                <a:cubicBezTo>
                  <a:pt x="459407" y="105625"/>
                  <a:pt x="450268" y="114764"/>
                  <a:pt x="438994" y="114764"/>
                </a:cubicBezTo>
                <a:cubicBezTo>
                  <a:pt x="427721" y="114764"/>
                  <a:pt x="418582" y="105625"/>
                  <a:pt x="418582" y="94351"/>
                </a:cubicBezTo>
                <a:cubicBezTo>
                  <a:pt x="418582" y="83077"/>
                  <a:pt x="427721" y="73938"/>
                  <a:pt x="438994" y="73938"/>
                </a:cubicBezTo>
                <a:close/>
                <a:moveTo>
                  <a:pt x="390217" y="73938"/>
                </a:moveTo>
                <a:cubicBezTo>
                  <a:pt x="401491" y="73938"/>
                  <a:pt x="410630" y="83077"/>
                  <a:pt x="410630" y="94351"/>
                </a:cubicBezTo>
                <a:cubicBezTo>
                  <a:pt x="410630" y="105625"/>
                  <a:pt x="401491" y="114764"/>
                  <a:pt x="390217" y="114764"/>
                </a:cubicBezTo>
                <a:cubicBezTo>
                  <a:pt x="378944" y="114764"/>
                  <a:pt x="369805" y="105625"/>
                  <a:pt x="369805" y="94351"/>
                </a:cubicBezTo>
                <a:cubicBezTo>
                  <a:pt x="369805" y="83077"/>
                  <a:pt x="378944" y="73938"/>
                  <a:pt x="390217" y="73938"/>
                </a:cubicBezTo>
                <a:close/>
                <a:moveTo>
                  <a:pt x="341440" y="73938"/>
                </a:moveTo>
                <a:cubicBezTo>
                  <a:pt x="352714" y="73938"/>
                  <a:pt x="361853" y="83077"/>
                  <a:pt x="361853" y="94351"/>
                </a:cubicBezTo>
                <a:cubicBezTo>
                  <a:pt x="361853" y="105625"/>
                  <a:pt x="352714" y="114764"/>
                  <a:pt x="341440" y="114764"/>
                </a:cubicBezTo>
                <a:cubicBezTo>
                  <a:pt x="330166" y="114764"/>
                  <a:pt x="321028" y="105625"/>
                  <a:pt x="321028" y="94351"/>
                </a:cubicBezTo>
                <a:cubicBezTo>
                  <a:pt x="321028" y="83077"/>
                  <a:pt x="330166" y="73938"/>
                  <a:pt x="341440" y="73938"/>
                </a:cubicBezTo>
                <a:close/>
                <a:moveTo>
                  <a:pt x="292663" y="73938"/>
                </a:moveTo>
                <a:cubicBezTo>
                  <a:pt x="303937" y="73938"/>
                  <a:pt x="313076" y="83077"/>
                  <a:pt x="313076" y="94351"/>
                </a:cubicBezTo>
                <a:cubicBezTo>
                  <a:pt x="313076" y="105625"/>
                  <a:pt x="303937" y="114764"/>
                  <a:pt x="292663" y="114764"/>
                </a:cubicBezTo>
                <a:cubicBezTo>
                  <a:pt x="281389" y="114764"/>
                  <a:pt x="272251" y="105625"/>
                  <a:pt x="272251" y="94351"/>
                </a:cubicBezTo>
                <a:cubicBezTo>
                  <a:pt x="272251" y="83077"/>
                  <a:pt x="281389" y="73938"/>
                  <a:pt x="292663" y="73938"/>
                </a:cubicBezTo>
                <a:close/>
                <a:moveTo>
                  <a:pt x="243886" y="73938"/>
                </a:moveTo>
                <a:cubicBezTo>
                  <a:pt x="255160" y="73938"/>
                  <a:pt x="264299" y="83077"/>
                  <a:pt x="264299" y="94351"/>
                </a:cubicBezTo>
                <a:cubicBezTo>
                  <a:pt x="264299" y="105625"/>
                  <a:pt x="255160" y="114764"/>
                  <a:pt x="243886" y="114764"/>
                </a:cubicBezTo>
                <a:cubicBezTo>
                  <a:pt x="232612" y="114764"/>
                  <a:pt x="223473" y="105625"/>
                  <a:pt x="223473" y="94351"/>
                </a:cubicBezTo>
                <a:cubicBezTo>
                  <a:pt x="223473" y="83077"/>
                  <a:pt x="232612" y="73938"/>
                  <a:pt x="243886" y="73938"/>
                </a:cubicBezTo>
                <a:close/>
                <a:moveTo>
                  <a:pt x="195109" y="73938"/>
                </a:moveTo>
                <a:cubicBezTo>
                  <a:pt x="206383" y="73938"/>
                  <a:pt x="215522" y="83077"/>
                  <a:pt x="215522" y="94351"/>
                </a:cubicBezTo>
                <a:cubicBezTo>
                  <a:pt x="215522" y="105625"/>
                  <a:pt x="206383" y="114764"/>
                  <a:pt x="195109" y="114764"/>
                </a:cubicBezTo>
                <a:cubicBezTo>
                  <a:pt x="183835" y="114764"/>
                  <a:pt x="174696" y="105625"/>
                  <a:pt x="174696" y="94351"/>
                </a:cubicBezTo>
                <a:cubicBezTo>
                  <a:pt x="174696" y="83077"/>
                  <a:pt x="183835" y="73938"/>
                  <a:pt x="195109" y="73938"/>
                </a:cubicBezTo>
                <a:close/>
                <a:moveTo>
                  <a:pt x="146332" y="73938"/>
                </a:moveTo>
                <a:cubicBezTo>
                  <a:pt x="157606" y="73938"/>
                  <a:pt x="166745" y="83077"/>
                  <a:pt x="166745" y="94351"/>
                </a:cubicBezTo>
                <a:cubicBezTo>
                  <a:pt x="166745" y="105625"/>
                  <a:pt x="157606" y="114764"/>
                  <a:pt x="146332" y="114764"/>
                </a:cubicBezTo>
                <a:cubicBezTo>
                  <a:pt x="135058" y="114764"/>
                  <a:pt x="125919" y="105625"/>
                  <a:pt x="125919" y="94351"/>
                </a:cubicBezTo>
                <a:cubicBezTo>
                  <a:pt x="125919" y="83077"/>
                  <a:pt x="135058" y="73938"/>
                  <a:pt x="146332" y="73938"/>
                </a:cubicBezTo>
                <a:close/>
                <a:moveTo>
                  <a:pt x="97555" y="73938"/>
                </a:moveTo>
                <a:cubicBezTo>
                  <a:pt x="108829" y="73938"/>
                  <a:pt x="117968" y="83077"/>
                  <a:pt x="117968" y="94351"/>
                </a:cubicBezTo>
                <a:cubicBezTo>
                  <a:pt x="117968" y="105625"/>
                  <a:pt x="108829" y="114764"/>
                  <a:pt x="97555" y="114764"/>
                </a:cubicBezTo>
                <a:cubicBezTo>
                  <a:pt x="86281" y="114764"/>
                  <a:pt x="77142" y="105625"/>
                  <a:pt x="77142" y="94351"/>
                </a:cubicBezTo>
                <a:cubicBezTo>
                  <a:pt x="77142" y="83077"/>
                  <a:pt x="86281" y="73938"/>
                  <a:pt x="97555" y="73938"/>
                </a:cubicBezTo>
                <a:close/>
                <a:moveTo>
                  <a:pt x="48778" y="73938"/>
                </a:moveTo>
                <a:cubicBezTo>
                  <a:pt x="60052" y="73938"/>
                  <a:pt x="69191" y="83077"/>
                  <a:pt x="69191" y="94351"/>
                </a:cubicBezTo>
                <a:cubicBezTo>
                  <a:pt x="69191" y="105625"/>
                  <a:pt x="60052" y="114764"/>
                  <a:pt x="48778" y="114764"/>
                </a:cubicBezTo>
                <a:cubicBezTo>
                  <a:pt x="37504" y="114764"/>
                  <a:pt x="28365" y="105625"/>
                  <a:pt x="28365" y="94351"/>
                </a:cubicBezTo>
                <a:cubicBezTo>
                  <a:pt x="28365" y="83077"/>
                  <a:pt x="37504" y="73938"/>
                  <a:pt x="48778" y="73938"/>
                </a:cubicBezTo>
                <a:close/>
                <a:moveTo>
                  <a:pt x="2" y="73938"/>
                </a:moveTo>
                <a:cubicBezTo>
                  <a:pt x="11275" y="73938"/>
                  <a:pt x="20414" y="83077"/>
                  <a:pt x="20414" y="94351"/>
                </a:cubicBezTo>
                <a:cubicBezTo>
                  <a:pt x="20414" y="105625"/>
                  <a:pt x="11275" y="114764"/>
                  <a:pt x="2" y="114764"/>
                </a:cubicBezTo>
                <a:lnTo>
                  <a:pt x="0" y="114763"/>
                </a:lnTo>
                <a:lnTo>
                  <a:pt x="0" y="73939"/>
                </a:lnTo>
                <a:close/>
                <a:moveTo>
                  <a:pt x="1010013" y="25745"/>
                </a:moveTo>
                <a:lnTo>
                  <a:pt x="1008696" y="51828"/>
                </a:lnTo>
                <a:lnTo>
                  <a:pt x="1003906" y="40265"/>
                </a:lnTo>
                <a:cubicBezTo>
                  <a:pt x="1003906" y="34628"/>
                  <a:pt x="1006192" y="29525"/>
                  <a:pt x="1009885" y="25831"/>
                </a:cubicBezTo>
                <a:close/>
                <a:moveTo>
                  <a:pt x="975542" y="19852"/>
                </a:moveTo>
                <a:cubicBezTo>
                  <a:pt x="986816" y="19852"/>
                  <a:pt x="995955" y="28991"/>
                  <a:pt x="995955" y="40265"/>
                </a:cubicBezTo>
                <a:cubicBezTo>
                  <a:pt x="995955" y="51539"/>
                  <a:pt x="986816" y="60678"/>
                  <a:pt x="975542" y="60678"/>
                </a:cubicBezTo>
                <a:cubicBezTo>
                  <a:pt x="964268" y="60678"/>
                  <a:pt x="955129" y="51539"/>
                  <a:pt x="955129" y="40265"/>
                </a:cubicBezTo>
                <a:cubicBezTo>
                  <a:pt x="955129" y="28991"/>
                  <a:pt x="964268" y="19852"/>
                  <a:pt x="975542" y="19852"/>
                </a:cubicBezTo>
                <a:close/>
                <a:moveTo>
                  <a:pt x="926765" y="19852"/>
                </a:moveTo>
                <a:cubicBezTo>
                  <a:pt x="938039" y="19852"/>
                  <a:pt x="947178" y="28991"/>
                  <a:pt x="947178" y="40265"/>
                </a:cubicBezTo>
                <a:cubicBezTo>
                  <a:pt x="947178" y="51539"/>
                  <a:pt x="938039" y="60678"/>
                  <a:pt x="926765" y="60678"/>
                </a:cubicBezTo>
                <a:cubicBezTo>
                  <a:pt x="915491" y="60678"/>
                  <a:pt x="906352" y="51539"/>
                  <a:pt x="906352" y="40265"/>
                </a:cubicBezTo>
                <a:cubicBezTo>
                  <a:pt x="906352" y="28991"/>
                  <a:pt x="915491" y="19852"/>
                  <a:pt x="926765" y="19852"/>
                </a:cubicBezTo>
                <a:close/>
                <a:moveTo>
                  <a:pt x="877988" y="19852"/>
                </a:moveTo>
                <a:cubicBezTo>
                  <a:pt x="889262" y="19852"/>
                  <a:pt x="898401" y="28991"/>
                  <a:pt x="898401" y="40265"/>
                </a:cubicBezTo>
                <a:cubicBezTo>
                  <a:pt x="898401" y="51539"/>
                  <a:pt x="889262" y="60678"/>
                  <a:pt x="877988" y="60678"/>
                </a:cubicBezTo>
                <a:cubicBezTo>
                  <a:pt x="866714" y="60678"/>
                  <a:pt x="857575" y="51539"/>
                  <a:pt x="857575" y="40265"/>
                </a:cubicBezTo>
                <a:cubicBezTo>
                  <a:pt x="857575" y="28991"/>
                  <a:pt x="866714" y="19852"/>
                  <a:pt x="877988" y="19852"/>
                </a:cubicBezTo>
                <a:close/>
                <a:moveTo>
                  <a:pt x="829211" y="19852"/>
                </a:moveTo>
                <a:cubicBezTo>
                  <a:pt x="840485" y="19852"/>
                  <a:pt x="849624" y="28991"/>
                  <a:pt x="849624" y="40265"/>
                </a:cubicBezTo>
                <a:cubicBezTo>
                  <a:pt x="849624" y="51539"/>
                  <a:pt x="840485" y="60678"/>
                  <a:pt x="829211" y="60678"/>
                </a:cubicBezTo>
                <a:cubicBezTo>
                  <a:pt x="817937" y="60678"/>
                  <a:pt x="808798" y="51539"/>
                  <a:pt x="808798" y="40265"/>
                </a:cubicBezTo>
                <a:cubicBezTo>
                  <a:pt x="808798" y="28991"/>
                  <a:pt x="817937" y="19852"/>
                  <a:pt x="829211" y="19852"/>
                </a:cubicBezTo>
                <a:close/>
                <a:moveTo>
                  <a:pt x="780434" y="19852"/>
                </a:moveTo>
                <a:cubicBezTo>
                  <a:pt x="791708" y="19852"/>
                  <a:pt x="800847" y="28991"/>
                  <a:pt x="800847" y="40265"/>
                </a:cubicBezTo>
                <a:cubicBezTo>
                  <a:pt x="800847" y="51539"/>
                  <a:pt x="791708" y="60678"/>
                  <a:pt x="780434" y="60678"/>
                </a:cubicBezTo>
                <a:cubicBezTo>
                  <a:pt x="769160" y="60678"/>
                  <a:pt x="760021" y="51539"/>
                  <a:pt x="760021" y="40265"/>
                </a:cubicBezTo>
                <a:cubicBezTo>
                  <a:pt x="760021" y="28991"/>
                  <a:pt x="769160" y="19852"/>
                  <a:pt x="780434" y="19852"/>
                </a:cubicBezTo>
                <a:close/>
                <a:moveTo>
                  <a:pt x="731657" y="19852"/>
                </a:moveTo>
                <a:cubicBezTo>
                  <a:pt x="742931" y="19852"/>
                  <a:pt x="752070" y="28991"/>
                  <a:pt x="752070" y="40265"/>
                </a:cubicBezTo>
                <a:cubicBezTo>
                  <a:pt x="752070" y="51539"/>
                  <a:pt x="742931" y="60678"/>
                  <a:pt x="731657" y="60678"/>
                </a:cubicBezTo>
                <a:cubicBezTo>
                  <a:pt x="720383" y="60678"/>
                  <a:pt x="711244" y="51539"/>
                  <a:pt x="711244" y="40265"/>
                </a:cubicBezTo>
                <a:cubicBezTo>
                  <a:pt x="711244" y="28991"/>
                  <a:pt x="720383" y="19852"/>
                  <a:pt x="731657" y="19852"/>
                </a:cubicBezTo>
                <a:close/>
                <a:moveTo>
                  <a:pt x="682880" y="19852"/>
                </a:moveTo>
                <a:cubicBezTo>
                  <a:pt x="694153" y="19852"/>
                  <a:pt x="703293" y="28991"/>
                  <a:pt x="703293" y="40265"/>
                </a:cubicBezTo>
                <a:cubicBezTo>
                  <a:pt x="703293" y="51539"/>
                  <a:pt x="694153" y="60678"/>
                  <a:pt x="682880" y="60678"/>
                </a:cubicBezTo>
                <a:cubicBezTo>
                  <a:pt x="671606" y="60678"/>
                  <a:pt x="662467" y="51539"/>
                  <a:pt x="662467" y="40265"/>
                </a:cubicBezTo>
                <a:cubicBezTo>
                  <a:pt x="662467" y="28991"/>
                  <a:pt x="671606" y="19852"/>
                  <a:pt x="682880" y="19852"/>
                </a:cubicBezTo>
                <a:close/>
                <a:moveTo>
                  <a:pt x="634103" y="19852"/>
                </a:moveTo>
                <a:cubicBezTo>
                  <a:pt x="645377" y="19852"/>
                  <a:pt x="654516" y="28991"/>
                  <a:pt x="654516" y="40265"/>
                </a:cubicBezTo>
                <a:cubicBezTo>
                  <a:pt x="654516" y="51539"/>
                  <a:pt x="645377" y="60678"/>
                  <a:pt x="634103" y="60678"/>
                </a:cubicBezTo>
                <a:cubicBezTo>
                  <a:pt x="622829" y="60678"/>
                  <a:pt x="613690" y="51539"/>
                  <a:pt x="613690" y="40265"/>
                </a:cubicBezTo>
                <a:cubicBezTo>
                  <a:pt x="613690" y="28991"/>
                  <a:pt x="622829" y="19852"/>
                  <a:pt x="634103" y="19852"/>
                </a:cubicBezTo>
                <a:close/>
                <a:moveTo>
                  <a:pt x="585326" y="19852"/>
                </a:moveTo>
                <a:cubicBezTo>
                  <a:pt x="596599" y="19852"/>
                  <a:pt x="605738" y="28991"/>
                  <a:pt x="605738" y="40265"/>
                </a:cubicBezTo>
                <a:cubicBezTo>
                  <a:pt x="605738" y="51539"/>
                  <a:pt x="596599" y="60678"/>
                  <a:pt x="585326" y="60678"/>
                </a:cubicBezTo>
                <a:cubicBezTo>
                  <a:pt x="574052" y="60678"/>
                  <a:pt x="564913" y="51539"/>
                  <a:pt x="564913" y="40265"/>
                </a:cubicBezTo>
                <a:cubicBezTo>
                  <a:pt x="564913" y="28991"/>
                  <a:pt x="574052" y="19852"/>
                  <a:pt x="585326" y="19852"/>
                </a:cubicBezTo>
                <a:close/>
                <a:moveTo>
                  <a:pt x="536549" y="19852"/>
                </a:moveTo>
                <a:cubicBezTo>
                  <a:pt x="547822" y="19852"/>
                  <a:pt x="556961" y="28991"/>
                  <a:pt x="556961" y="40265"/>
                </a:cubicBezTo>
                <a:cubicBezTo>
                  <a:pt x="556961" y="51539"/>
                  <a:pt x="547822" y="60678"/>
                  <a:pt x="536549" y="60678"/>
                </a:cubicBezTo>
                <a:cubicBezTo>
                  <a:pt x="525275" y="60678"/>
                  <a:pt x="516136" y="51539"/>
                  <a:pt x="516136" y="40265"/>
                </a:cubicBezTo>
                <a:cubicBezTo>
                  <a:pt x="516136" y="28991"/>
                  <a:pt x="525275" y="19852"/>
                  <a:pt x="536549" y="19852"/>
                </a:cubicBezTo>
                <a:close/>
                <a:moveTo>
                  <a:pt x="487772" y="19852"/>
                </a:moveTo>
                <a:cubicBezTo>
                  <a:pt x="499045" y="19852"/>
                  <a:pt x="508184" y="28991"/>
                  <a:pt x="508184" y="40265"/>
                </a:cubicBezTo>
                <a:cubicBezTo>
                  <a:pt x="508184" y="51539"/>
                  <a:pt x="499045" y="60678"/>
                  <a:pt x="487772" y="60678"/>
                </a:cubicBezTo>
                <a:cubicBezTo>
                  <a:pt x="476498" y="60678"/>
                  <a:pt x="467359" y="51539"/>
                  <a:pt x="467359" y="40265"/>
                </a:cubicBezTo>
                <a:cubicBezTo>
                  <a:pt x="467359" y="28991"/>
                  <a:pt x="476498" y="19852"/>
                  <a:pt x="487772" y="19852"/>
                </a:cubicBezTo>
                <a:close/>
                <a:moveTo>
                  <a:pt x="438994" y="19852"/>
                </a:moveTo>
                <a:cubicBezTo>
                  <a:pt x="450268" y="19852"/>
                  <a:pt x="459407" y="28991"/>
                  <a:pt x="459407" y="40265"/>
                </a:cubicBezTo>
                <a:cubicBezTo>
                  <a:pt x="459407" y="51539"/>
                  <a:pt x="450268" y="60678"/>
                  <a:pt x="438994" y="60678"/>
                </a:cubicBezTo>
                <a:cubicBezTo>
                  <a:pt x="427721" y="60678"/>
                  <a:pt x="418582" y="51539"/>
                  <a:pt x="418582" y="40265"/>
                </a:cubicBezTo>
                <a:cubicBezTo>
                  <a:pt x="418582" y="28991"/>
                  <a:pt x="427721" y="19852"/>
                  <a:pt x="438994" y="19852"/>
                </a:cubicBezTo>
                <a:close/>
                <a:moveTo>
                  <a:pt x="390217" y="19852"/>
                </a:moveTo>
                <a:cubicBezTo>
                  <a:pt x="401491" y="19852"/>
                  <a:pt x="410630" y="28991"/>
                  <a:pt x="410630" y="40265"/>
                </a:cubicBezTo>
                <a:cubicBezTo>
                  <a:pt x="410630" y="51539"/>
                  <a:pt x="401491" y="60678"/>
                  <a:pt x="390217" y="60678"/>
                </a:cubicBezTo>
                <a:cubicBezTo>
                  <a:pt x="378944" y="60678"/>
                  <a:pt x="369805" y="51539"/>
                  <a:pt x="369805" y="40265"/>
                </a:cubicBezTo>
                <a:cubicBezTo>
                  <a:pt x="369805" y="28991"/>
                  <a:pt x="378944" y="19852"/>
                  <a:pt x="390217" y="19852"/>
                </a:cubicBezTo>
                <a:close/>
                <a:moveTo>
                  <a:pt x="341440" y="19852"/>
                </a:moveTo>
                <a:cubicBezTo>
                  <a:pt x="352714" y="19852"/>
                  <a:pt x="361853" y="28991"/>
                  <a:pt x="361853" y="40265"/>
                </a:cubicBezTo>
                <a:cubicBezTo>
                  <a:pt x="361853" y="51539"/>
                  <a:pt x="352714" y="60678"/>
                  <a:pt x="341440" y="60678"/>
                </a:cubicBezTo>
                <a:cubicBezTo>
                  <a:pt x="330166" y="60678"/>
                  <a:pt x="321028" y="51539"/>
                  <a:pt x="321028" y="40265"/>
                </a:cubicBezTo>
                <a:cubicBezTo>
                  <a:pt x="321028" y="28991"/>
                  <a:pt x="330166" y="19852"/>
                  <a:pt x="341440" y="19852"/>
                </a:cubicBezTo>
                <a:close/>
                <a:moveTo>
                  <a:pt x="292663" y="19852"/>
                </a:moveTo>
                <a:cubicBezTo>
                  <a:pt x="303937" y="19852"/>
                  <a:pt x="313076" y="28991"/>
                  <a:pt x="313076" y="40265"/>
                </a:cubicBezTo>
                <a:cubicBezTo>
                  <a:pt x="313076" y="51539"/>
                  <a:pt x="303937" y="60678"/>
                  <a:pt x="292663" y="60678"/>
                </a:cubicBezTo>
                <a:cubicBezTo>
                  <a:pt x="281389" y="60678"/>
                  <a:pt x="272251" y="51539"/>
                  <a:pt x="272251" y="40265"/>
                </a:cubicBezTo>
                <a:cubicBezTo>
                  <a:pt x="272251" y="28991"/>
                  <a:pt x="281389" y="19852"/>
                  <a:pt x="292663" y="19852"/>
                </a:cubicBezTo>
                <a:close/>
                <a:moveTo>
                  <a:pt x="243886" y="19852"/>
                </a:moveTo>
                <a:cubicBezTo>
                  <a:pt x="255160" y="19852"/>
                  <a:pt x="264299" y="28991"/>
                  <a:pt x="264299" y="40265"/>
                </a:cubicBezTo>
                <a:cubicBezTo>
                  <a:pt x="264299" y="51539"/>
                  <a:pt x="255160" y="60678"/>
                  <a:pt x="243886" y="60678"/>
                </a:cubicBezTo>
                <a:cubicBezTo>
                  <a:pt x="232612" y="60678"/>
                  <a:pt x="223473" y="51539"/>
                  <a:pt x="223473" y="40265"/>
                </a:cubicBezTo>
                <a:cubicBezTo>
                  <a:pt x="223473" y="28991"/>
                  <a:pt x="232612" y="19852"/>
                  <a:pt x="243886" y="19852"/>
                </a:cubicBezTo>
                <a:close/>
                <a:moveTo>
                  <a:pt x="195109" y="19852"/>
                </a:moveTo>
                <a:cubicBezTo>
                  <a:pt x="206383" y="19852"/>
                  <a:pt x="215522" y="28991"/>
                  <a:pt x="215522" y="40265"/>
                </a:cubicBezTo>
                <a:cubicBezTo>
                  <a:pt x="215522" y="51539"/>
                  <a:pt x="206383" y="60678"/>
                  <a:pt x="195109" y="60678"/>
                </a:cubicBezTo>
                <a:cubicBezTo>
                  <a:pt x="183835" y="60678"/>
                  <a:pt x="174696" y="51539"/>
                  <a:pt x="174696" y="40265"/>
                </a:cubicBezTo>
                <a:cubicBezTo>
                  <a:pt x="174696" y="28991"/>
                  <a:pt x="183835" y="19852"/>
                  <a:pt x="195109" y="19852"/>
                </a:cubicBezTo>
                <a:close/>
                <a:moveTo>
                  <a:pt x="146332" y="19852"/>
                </a:moveTo>
                <a:cubicBezTo>
                  <a:pt x="157606" y="19852"/>
                  <a:pt x="166745" y="28991"/>
                  <a:pt x="166745" y="40265"/>
                </a:cubicBezTo>
                <a:cubicBezTo>
                  <a:pt x="166745" y="51539"/>
                  <a:pt x="157606" y="60678"/>
                  <a:pt x="146332" y="60678"/>
                </a:cubicBezTo>
                <a:cubicBezTo>
                  <a:pt x="135058" y="60678"/>
                  <a:pt x="125919" y="51539"/>
                  <a:pt x="125919" y="40265"/>
                </a:cubicBezTo>
                <a:cubicBezTo>
                  <a:pt x="125919" y="28991"/>
                  <a:pt x="135058" y="19852"/>
                  <a:pt x="146332" y="19852"/>
                </a:cubicBezTo>
                <a:close/>
                <a:moveTo>
                  <a:pt x="97555" y="19852"/>
                </a:moveTo>
                <a:cubicBezTo>
                  <a:pt x="108829" y="19852"/>
                  <a:pt x="117968" y="28991"/>
                  <a:pt x="117968" y="40265"/>
                </a:cubicBezTo>
                <a:cubicBezTo>
                  <a:pt x="117968" y="51539"/>
                  <a:pt x="108829" y="60678"/>
                  <a:pt x="97555" y="60678"/>
                </a:cubicBezTo>
                <a:cubicBezTo>
                  <a:pt x="86281" y="60678"/>
                  <a:pt x="77142" y="51539"/>
                  <a:pt x="77142" y="40265"/>
                </a:cubicBezTo>
                <a:cubicBezTo>
                  <a:pt x="77142" y="28991"/>
                  <a:pt x="86281" y="19852"/>
                  <a:pt x="97555" y="19852"/>
                </a:cubicBezTo>
                <a:close/>
                <a:moveTo>
                  <a:pt x="48778" y="19852"/>
                </a:moveTo>
                <a:cubicBezTo>
                  <a:pt x="60052" y="19852"/>
                  <a:pt x="69191" y="28991"/>
                  <a:pt x="69191" y="40265"/>
                </a:cubicBezTo>
                <a:cubicBezTo>
                  <a:pt x="69191" y="51539"/>
                  <a:pt x="60052" y="60678"/>
                  <a:pt x="48778" y="60678"/>
                </a:cubicBezTo>
                <a:cubicBezTo>
                  <a:pt x="37504" y="60678"/>
                  <a:pt x="28365" y="51539"/>
                  <a:pt x="28365" y="40265"/>
                </a:cubicBezTo>
                <a:cubicBezTo>
                  <a:pt x="28365" y="28991"/>
                  <a:pt x="37504" y="19852"/>
                  <a:pt x="48778" y="19852"/>
                </a:cubicBezTo>
                <a:close/>
                <a:moveTo>
                  <a:pt x="2" y="19852"/>
                </a:moveTo>
                <a:cubicBezTo>
                  <a:pt x="11275" y="19852"/>
                  <a:pt x="20414" y="28991"/>
                  <a:pt x="20414" y="40265"/>
                </a:cubicBezTo>
                <a:cubicBezTo>
                  <a:pt x="20414" y="51539"/>
                  <a:pt x="11275" y="60678"/>
                  <a:pt x="2" y="60678"/>
                </a:cubicBezTo>
                <a:lnTo>
                  <a:pt x="0" y="60677"/>
                </a:lnTo>
                <a:lnTo>
                  <a:pt x="0" y="19853"/>
                </a:lnTo>
                <a:close/>
                <a:moveTo>
                  <a:pt x="1009631" y="0"/>
                </a:moveTo>
                <a:lnTo>
                  <a:pt x="1010974" y="0"/>
                </a:lnTo>
                <a:lnTo>
                  <a:pt x="1011044" y="1394"/>
                </a:lnTo>
                <a:lnTo>
                  <a:pt x="1009885" y="613"/>
                </a:lnTo>
                <a:close/>
                <a:moveTo>
                  <a:pt x="960854" y="0"/>
                </a:moveTo>
                <a:lnTo>
                  <a:pt x="990230" y="0"/>
                </a:lnTo>
                <a:lnTo>
                  <a:pt x="989976" y="613"/>
                </a:lnTo>
                <a:cubicBezTo>
                  <a:pt x="986282" y="4307"/>
                  <a:pt x="981179" y="6592"/>
                  <a:pt x="975542" y="6592"/>
                </a:cubicBezTo>
                <a:cubicBezTo>
                  <a:pt x="969905" y="6592"/>
                  <a:pt x="964802" y="4307"/>
                  <a:pt x="961108" y="613"/>
                </a:cubicBezTo>
                <a:close/>
                <a:moveTo>
                  <a:pt x="912077" y="0"/>
                </a:moveTo>
                <a:lnTo>
                  <a:pt x="941453" y="0"/>
                </a:lnTo>
                <a:lnTo>
                  <a:pt x="941199" y="613"/>
                </a:lnTo>
                <a:cubicBezTo>
                  <a:pt x="937505" y="4307"/>
                  <a:pt x="932402" y="6592"/>
                  <a:pt x="926765" y="6592"/>
                </a:cubicBezTo>
                <a:cubicBezTo>
                  <a:pt x="921128" y="6592"/>
                  <a:pt x="916025" y="4307"/>
                  <a:pt x="912331" y="613"/>
                </a:cubicBezTo>
                <a:close/>
                <a:moveTo>
                  <a:pt x="863300" y="0"/>
                </a:moveTo>
                <a:lnTo>
                  <a:pt x="892676" y="0"/>
                </a:lnTo>
                <a:lnTo>
                  <a:pt x="892422" y="613"/>
                </a:lnTo>
                <a:cubicBezTo>
                  <a:pt x="888728" y="4307"/>
                  <a:pt x="883625" y="6592"/>
                  <a:pt x="877988" y="6592"/>
                </a:cubicBezTo>
                <a:cubicBezTo>
                  <a:pt x="872351" y="6592"/>
                  <a:pt x="867248" y="4307"/>
                  <a:pt x="863554" y="613"/>
                </a:cubicBezTo>
                <a:close/>
                <a:moveTo>
                  <a:pt x="814523" y="0"/>
                </a:moveTo>
                <a:lnTo>
                  <a:pt x="843899" y="0"/>
                </a:lnTo>
                <a:lnTo>
                  <a:pt x="843645" y="613"/>
                </a:lnTo>
                <a:cubicBezTo>
                  <a:pt x="839951" y="4307"/>
                  <a:pt x="834848" y="6592"/>
                  <a:pt x="829211" y="6592"/>
                </a:cubicBezTo>
                <a:cubicBezTo>
                  <a:pt x="823574" y="6592"/>
                  <a:pt x="818471" y="4307"/>
                  <a:pt x="814777" y="613"/>
                </a:cubicBezTo>
                <a:close/>
                <a:moveTo>
                  <a:pt x="765746" y="0"/>
                </a:moveTo>
                <a:lnTo>
                  <a:pt x="795122" y="0"/>
                </a:lnTo>
                <a:lnTo>
                  <a:pt x="794868" y="613"/>
                </a:lnTo>
                <a:cubicBezTo>
                  <a:pt x="791174" y="4307"/>
                  <a:pt x="786071" y="6592"/>
                  <a:pt x="780434" y="6592"/>
                </a:cubicBezTo>
                <a:cubicBezTo>
                  <a:pt x="774797" y="6592"/>
                  <a:pt x="769694" y="4307"/>
                  <a:pt x="766000" y="613"/>
                </a:cubicBezTo>
                <a:close/>
                <a:moveTo>
                  <a:pt x="716969" y="0"/>
                </a:moveTo>
                <a:lnTo>
                  <a:pt x="746345" y="0"/>
                </a:lnTo>
                <a:lnTo>
                  <a:pt x="746091" y="613"/>
                </a:lnTo>
                <a:cubicBezTo>
                  <a:pt x="742397" y="4307"/>
                  <a:pt x="737294" y="6592"/>
                  <a:pt x="731657" y="6592"/>
                </a:cubicBezTo>
                <a:cubicBezTo>
                  <a:pt x="726020" y="6592"/>
                  <a:pt x="720917" y="4307"/>
                  <a:pt x="717223" y="613"/>
                </a:cubicBezTo>
                <a:close/>
                <a:moveTo>
                  <a:pt x="668192" y="0"/>
                </a:moveTo>
                <a:lnTo>
                  <a:pt x="697568" y="0"/>
                </a:lnTo>
                <a:lnTo>
                  <a:pt x="697314" y="613"/>
                </a:lnTo>
                <a:cubicBezTo>
                  <a:pt x="693620" y="4307"/>
                  <a:pt x="688517" y="6592"/>
                  <a:pt x="682880" y="6592"/>
                </a:cubicBezTo>
                <a:cubicBezTo>
                  <a:pt x="677243" y="6592"/>
                  <a:pt x="672140" y="4307"/>
                  <a:pt x="668446" y="613"/>
                </a:cubicBezTo>
                <a:close/>
                <a:moveTo>
                  <a:pt x="619415" y="0"/>
                </a:moveTo>
                <a:lnTo>
                  <a:pt x="648791" y="0"/>
                </a:lnTo>
                <a:lnTo>
                  <a:pt x="648537" y="613"/>
                </a:lnTo>
                <a:cubicBezTo>
                  <a:pt x="644843" y="4307"/>
                  <a:pt x="639740" y="6592"/>
                  <a:pt x="634103" y="6592"/>
                </a:cubicBezTo>
                <a:cubicBezTo>
                  <a:pt x="628466" y="6592"/>
                  <a:pt x="623363" y="4307"/>
                  <a:pt x="619669" y="613"/>
                </a:cubicBezTo>
                <a:close/>
                <a:moveTo>
                  <a:pt x="570638" y="0"/>
                </a:moveTo>
                <a:lnTo>
                  <a:pt x="600013" y="0"/>
                </a:lnTo>
                <a:lnTo>
                  <a:pt x="599760" y="613"/>
                </a:lnTo>
                <a:cubicBezTo>
                  <a:pt x="596066" y="4307"/>
                  <a:pt x="590963" y="6592"/>
                  <a:pt x="585326" y="6592"/>
                </a:cubicBezTo>
                <a:cubicBezTo>
                  <a:pt x="579689" y="6592"/>
                  <a:pt x="574586" y="4307"/>
                  <a:pt x="570892" y="613"/>
                </a:cubicBezTo>
                <a:close/>
                <a:moveTo>
                  <a:pt x="521861" y="0"/>
                </a:moveTo>
                <a:lnTo>
                  <a:pt x="551237" y="0"/>
                </a:lnTo>
                <a:lnTo>
                  <a:pt x="550983" y="613"/>
                </a:lnTo>
                <a:cubicBezTo>
                  <a:pt x="547289" y="4307"/>
                  <a:pt x="542185" y="6592"/>
                  <a:pt x="536549" y="6592"/>
                </a:cubicBezTo>
                <a:cubicBezTo>
                  <a:pt x="530912" y="6592"/>
                  <a:pt x="525808" y="4307"/>
                  <a:pt x="522114" y="613"/>
                </a:cubicBezTo>
                <a:close/>
                <a:moveTo>
                  <a:pt x="473084" y="0"/>
                </a:moveTo>
                <a:lnTo>
                  <a:pt x="502459" y="0"/>
                </a:lnTo>
                <a:lnTo>
                  <a:pt x="502206" y="613"/>
                </a:lnTo>
                <a:cubicBezTo>
                  <a:pt x="498512" y="4307"/>
                  <a:pt x="493408" y="6592"/>
                  <a:pt x="487772" y="6592"/>
                </a:cubicBezTo>
                <a:cubicBezTo>
                  <a:pt x="482135" y="6592"/>
                  <a:pt x="477031" y="4307"/>
                  <a:pt x="473337" y="613"/>
                </a:cubicBezTo>
                <a:close/>
                <a:moveTo>
                  <a:pt x="424307" y="0"/>
                </a:moveTo>
                <a:lnTo>
                  <a:pt x="453682" y="0"/>
                </a:lnTo>
                <a:lnTo>
                  <a:pt x="453429" y="613"/>
                </a:lnTo>
                <a:cubicBezTo>
                  <a:pt x="449735" y="4307"/>
                  <a:pt x="444631" y="6592"/>
                  <a:pt x="438994" y="6592"/>
                </a:cubicBezTo>
                <a:cubicBezTo>
                  <a:pt x="433358" y="6592"/>
                  <a:pt x="428254" y="4307"/>
                  <a:pt x="424560" y="613"/>
                </a:cubicBezTo>
                <a:close/>
                <a:moveTo>
                  <a:pt x="375529" y="0"/>
                </a:moveTo>
                <a:lnTo>
                  <a:pt x="404905" y="0"/>
                </a:lnTo>
                <a:lnTo>
                  <a:pt x="404651" y="613"/>
                </a:lnTo>
                <a:cubicBezTo>
                  <a:pt x="400957" y="4307"/>
                  <a:pt x="395854" y="6592"/>
                  <a:pt x="390217" y="6592"/>
                </a:cubicBezTo>
                <a:cubicBezTo>
                  <a:pt x="384580" y="6592"/>
                  <a:pt x="379477" y="4307"/>
                  <a:pt x="375783" y="613"/>
                </a:cubicBezTo>
                <a:close/>
                <a:moveTo>
                  <a:pt x="326752" y="0"/>
                </a:moveTo>
                <a:lnTo>
                  <a:pt x="356128" y="0"/>
                </a:lnTo>
                <a:lnTo>
                  <a:pt x="355874" y="613"/>
                </a:lnTo>
                <a:cubicBezTo>
                  <a:pt x="352180" y="4307"/>
                  <a:pt x="347077" y="6592"/>
                  <a:pt x="341440" y="6592"/>
                </a:cubicBezTo>
                <a:cubicBezTo>
                  <a:pt x="335803" y="6592"/>
                  <a:pt x="330700" y="4307"/>
                  <a:pt x="327006" y="613"/>
                </a:cubicBezTo>
                <a:close/>
                <a:moveTo>
                  <a:pt x="277975" y="0"/>
                </a:moveTo>
                <a:lnTo>
                  <a:pt x="307351" y="0"/>
                </a:lnTo>
                <a:lnTo>
                  <a:pt x="307097" y="613"/>
                </a:lnTo>
                <a:cubicBezTo>
                  <a:pt x="303403" y="4307"/>
                  <a:pt x="298300" y="6592"/>
                  <a:pt x="292663" y="6592"/>
                </a:cubicBezTo>
                <a:cubicBezTo>
                  <a:pt x="287026" y="6592"/>
                  <a:pt x="281923" y="4307"/>
                  <a:pt x="278229" y="613"/>
                </a:cubicBezTo>
                <a:close/>
                <a:moveTo>
                  <a:pt x="229198" y="0"/>
                </a:moveTo>
                <a:lnTo>
                  <a:pt x="258574" y="0"/>
                </a:lnTo>
                <a:lnTo>
                  <a:pt x="258320" y="613"/>
                </a:lnTo>
                <a:cubicBezTo>
                  <a:pt x="254626" y="4307"/>
                  <a:pt x="249523" y="6592"/>
                  <a:pt x="243886" y="6592"/>
                </a:cubicBezTo>
                <a:cubicBezTo>
                  <a:pt x="238249" y="6592"/>
                  <a:pt x="233146" y="4307"/>
                  <a:pt x="229452" y="613"/>
                </a:cubicBezTo>
                <a:close/>
                <a:moveTo>
                  <a:pt x="180421" y="0"/>
                </a:moveTo>
                <a:lnTo>
                  <a:pt x="209797" y="0"/>
                </a:lnTo>
                <a:lnTo>
                  <a:pt x="209543" y="613"/>
                </a:lnTo>
                <a:cubicBezTo>
                  <a:pt x="205849" y="4307"/>
                  <a:pt x="200746" y="6592"/>
                  <a:pt x="195109" y="6592"/>
                </a:cubicBezTo>
                <a:cubicBezTo>
                  <a:pt x="189472" y="6592"/>
                  <a:pt x="184369" y="4307"/>
                  <a:pt x="180675" y="613"/>
                </a:cubicBezTo>
                <a:close/>
                <a:moveTo>
                  <a:pt x="131644" y="0"/>
                </a:moveTo>
                <a:lnTo>
                  <a:pt x="161020" y="0"/>
                </a:lnTo>
                <a:lnTo>
                  <a:pt x="160766" y="613"/>
                </a:lnTo>
                <a:cubicBezTo>
                  <a:pt x="157072" y="4307"/>
                  <a:pt x="151969" y="6592"/>
                  <a:pt x="146332" y="6592"/>
                </a:cubicBezTo>
                <a:cubicBezTo>
                  <a:pt x="140695" y="6592"/>
                  <a:pt x="135592" y="4307"/>
                  <a:pt x="131898" y="613"/>
                </a:cubicBezTo>
                <a:close/>
                <a:moveTo>
                  <a:pt x="82867" y="0"/>
                </a:moveTo>
                <a:lnTo>
                  <a:pt x="112243" y="0"/>
                </a:lnTo>
                <a:lnTo>
                  <a:pt x="111989" y="613"/>
                </a:lnTo>
                <a:cubicBezTo>
                  <a:pt x="108295" y="4307"/>
                  <a:pt x="103192" y="6592"/>
                  <a:pt x="97555" y="6592"/>
                </a:cubicBezTo>
                <a:cubicBezTo>
                  <a:pt x="91918" y="6592"/>
                  <a:pt x="86815" y="4307"/>
                  <a:pt x="83121" y="613"/>
                </a:cubicBezTo>
                <a:close/>
                <a:moveTo>
                  <a:pt x="34090" y="0"/>
                </a:moveTo>
                <a:lnTo>
                  <a:pt x="63466" y="0"/>
                </a:lnTo>
                <a:lnTo>
                  <a:pt x="63212" y="613"/>
                </a:lnTo>
                <a:cubicBezTo>
                  <a:pt x="59518" y="4307"/>
                  <a:pt x="54415" y="6592"/>
                  <a:pt x="48778" y="6592"/>
                </a:cubicBezTo>
                <a:cubicBezTo>
                  <a:pt x="43141" y="6592"/>
                  <a:pt x="38038" y="4307"/>
                  <a:pt x="34344" y="613"/>
                </a:cubicBezTo>
                <a:close/>
                <a:moveTo>
                  <a:pt x="0" y="0"/>
                </a:moveTo>
                <a:lnTo>
                  <a:pt x="14689" y="0"/>
                </a:lnTo>
                <a:lnTo>
                  <a:pt x="14435" y="613"/>
                </a:lnTo>
                <a:cubicBezTo>
                  <a:pt x="10741" y="4307"/>
                  <a:pt x="5638" y="6592"/>
                  <a:pt x="2" y="6592"/>
                </a:cubicBezTo>
                <a:lnTo>
                  <a:pt x="0" y="6591"/>
                </a:ln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41" name="Google Shape;41;p4"/>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42" name="Google Shape;42;p4"/>
          <p:cNvSpPr txBox="1">
            <a:spLocks noGrp="1"/>
          </p:cNvSpPr>
          <p:nvPr>
            <p:ph type="title"/>
          </p:nvPr>
        </p:nvSpPr>
        <p:spPr>
          <a:xfrm>
            <a:off x="415650" y="1557350"/>
            <a:ext cx="4158600" cy="1014600"/>
          </a:xfrm>
          <a:prstGeom prst="rect">
            <a:avLst/>
          </a:prstGeom>
        </p:spPr>
        <p:txBody>
          <a:bodyPr spcFirstLastPara="1" wrap="square" lIns="0" tIns="0" rIns="0" bIns="0" anchor="b" anchorCtr="0">
            <a:noAutofit/>
          </a:bodyPr>
          <a:lstStyle>
            <a:lvl1pPr lvl="0"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1pPr>
            <a:lvl2pPr lvl="1"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2pPr>
            <a:lvl3pPr lvl="2"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3pPr>
            <a:lvl4pPr lvl="3"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4pPr>
            <a:lvl5pPr lvl="4"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5pPr>
            <a:lvl6pPr lvl="5"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6pPr>
            <a:lvl7pPr lvl="6"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7pPr>
            <a:lvl8pPr lvl="7"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8pPr>
            <a:lvl9pPr lvl="8"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9pPr>
          </a:lstStyle>
          <a:p>
            <a:endParaRPr/>
          </a:p>
        </p:txBody>
      </p:sp>
      <p:sp>
        <p:nvSpPr>
          <p:cNvPr id="43" name="Google Shape;43;p4"/>
          <p:cNvSpPr txBox="1">
            <a:spLocks noGrp="1"/>
          </p:cNvSpPr>
          <p:nvPr>
            <p:ph type="subTitle" idx="1"/>
          </p:nvPr>
        </p:nvSpPr>
        <p:spPr>
          <a:xfrm>
            <a:off x="415650" y="2695325"/>
            <a:ext cx="4158600" cy="289500"/>
          </a:xfrm>
          <a:prstGeom prst="rect">
            <a:avLst/>
          </a:prstGeom>
        </p:spPr>
        <p:txBody>
          <a:bodyPr spcFirstLastPara="1" wrap="square" lIns="0" tIns="0" rIns="0" bIns="0" anchor="t" anchorCtr="0">
            <a:noAutofit/>
          </a:bodyPr>
          <a:lstStyle>
            <a:lvl1pPr lvl="0" rtl="0">
              <a:spcBef>
                <a:spcPts val="0"/>
              </a:spcBef>
              <a:spcAft>
                <a:spcPts val="0"/>
              </a:spcAft>
              <a:buSzPts val="1400"/>
              <a:buFont typeface="Poppins"/>
              <a:buNone/>
              <a:defRPr>
                <a:latin typeface="Poppins"/>
                <a:ea typeface="Poppins"/>
                <a:cs typeface="Poppins"/>
                <a:sym typeface="Poppins"/>
              </a:defRPr>
            </a:lvl1pPr>
            <a:lvl2pPr lvl="1" rtl="0">
              <a:spcBef>
                <a:spcPts val="0"/>
              </a:spcBef>
              <a:spcAft>
                <a:spcPts val="0"/>
              </a:spcAft>
              <a:buSzPts val="1400"/>
              <a:buFont typeface="Poppins"/>
              <a:buNone/>
              <a:defRPr>
                <a:latin typeface="Poppins"/>
                <a:ea typeface="Poppins"/>
                <a:cs typeface="Poppins"/>
                <a:sym typeface="Poppins"/>
              </a:defRPr>
            </a:lvl2pPr>
            <a:lvl3pPr lvl="2" rtl="0">
              <a:spcBef>
                <a:spcPts val="0"/>
              </a:spcBef>
              <a:spcAft>
                <a:spcPts val="0"/>
              </a:spcAft>
              <a:buSzPts val="1400"/>
              <a:buFont typeface="Poppins"/>
              <a:buNone/>
              <a:defRPr>
                <a:latin typeface="Poppins"/>
                <a:ea typeface="Poppins"/>
                <a:cs typeface="Poppins"/>
                <a:sym typeface="Poppins"/>
              </a:defRPr>
            </a:lvl3pPr>
            <a:lvl4pPr lvl="3" rtl="0">
              <a:spcBef>
                <a:spcPts val="0"/>
              </a:spcBef>
              <a:spcAft>
                <a:spcPts val="0"/>
              </a:spcAft>
              <a:buSzPts val="1400"/>
              <a:buFont typeface="Poppins"/>
              <a:buNone/>
              <a:defRPr>
                <a:latin typeface="Poppins"/>
                <a:ea typeface="Poppins"/>
                <a:cs typeface="Poppins"/>
                <a:sym typeface="Poppins"/>
              </a:defRPr>
            </a:lvl4pPr>
            <a:lvl5pPr lvl="4" rtl="0">
              <a:spcBef>
                <a:spcPts val="0"/>
              </a:spcBef>
              <a:spcAft>
                <a:spcPts val="0"/>
              </a:spcAft>
              <a:buSzPts val="1400"/>
              <a:buFont typeface="Poppins"/>
              <a:buNone/>
              <a:defRPr>
                <a:latin typeface="Poppins"/>
                <a:ea typeface="Poppins"/>
                <a:cs typeface="Poppins"/>
                <a:sym typeface="Poppins"/>
              </a:defRPr>
            </a:lvl5pPr>
            <a:lvl6pPr lvl="5" rtl="0">
              <a:spcBef>
                <a:spcPts val="0"/>
              </a:spcBef>
              <a:spcAft>
                <a:spcPts val="0"/>
              </a:spcAft>
              <a:buSzPts val="1400"/>
              <a:buFont typeface="Poppins"/>
              <a:buNone/>
              <a:defRPr>
                <a:latin typeface="Poppins"/>
                <a:ea typeface="Poppins"/>
                <a:cs typeface="Poppins"/>
                <a:sym typeface="Poppins"/>
              </a:defRPr>
            </a:lvl6pPr>
            <a:lvl7pPr lvl="6" rtl="0">
              <a:spcBef>
                <a:spcPts val="0"/>
              </a:spcBef>
              <a:spcAft>
                <a:spcPts val="0"/>
              </a:spcAft>
              <a:buSzPts val="1400"/>
              <a:buFont typeface="Poppins"/>
              <a:buNone/>
              <a:defRPr>
                <a:latin typeface="Poppins"/>
                <a:ea typeface="Poppins"/>
                <a:cs typeface="Poppins"/>
                <a:sym typeface="Poppins"/>
              </a:defRPr>
            </a:lvl7pPr>
            <a:lvl8pPr lvl="7" rtl="0">
              <a:spcBef>
                <a:spcPts val="0"/>
              </a:spcBef>
              <a:spcAft>
                <a:spcPts val="0"/>
              </a:spcAft>
              <a:buSzPts val="1400"/>
              <a:buFont typeface="Poppins"/>
              <a:buNone/>
              <a:defRPr>
                <a:latin typeface="Poppins"/>
                <a:ea typeface="Poppins"/>
                <a:cs typeface="Poppins"/>
                <a:sym typeface="Poppins"/>
              </a:defRPr>
            </a:lvl8pPr>
            <a:lvl9pPr lvl="8" rtl="0">
              <a:spcBef>
                <a:spcPts val="0"/>
              </a:spcBef>
              <a:spcAft>
                <a:spcPts val="0"/>
              </a:spcAft>
              <a:buSzPts val="1400"/>
              <a:buFont typeface="Poppins"/>
              <a:buNone/>
              <a:defRPr>
                <a:latin typeface="Poppins"/>
                <a:ea typeface="Poppins"/>
                <a:cs typeface="Poppins"/>
                <a:sym typeface="Poppins"/>
              </a:defRPr>
            </a:lvl9pPr>
          </a:lstStyle>
          <a:p>
            <a:endParaRPr/>
          </a:p>
        </p:txBody>
      </p:sp>
      <p:sp>
        <p:nvSpPr>
          <p:cNvPr id="44" name="Google Shape;44;p4"/>
          <p:cNvSpPr txBox="1">
            <a:spLocks noGrp="1"/>
          </p:cNvSpPr>
          <p:nvPr>
            <p:ph type="subTitle" idx="3"/>
          </p:nvPr>
        </p:nvSpPr>
        <p:spPr>
          <a:xfrm>
            <a:off x="415650" y="3108200"/>
            <a:ext cx="1746600" cy="223500"/>
          </a:xfrm>
          <a:prstGeom prst="rect">
            <a:avLst/>
          </a:prstGeom>
          <a:solidFill>
            <a:schemeClr val="dk2"/>
          </a:solidFill>
        </p:spPr>
        <p:txBody>
          <a:bodyPr spcFirstLastPara="1" wrap="square" lIns="91425" tIns="45700" rIns="91425" bIns="45700" anchor="ctr" anchorCtr="0">
            <a:spAutoFit/>
          </a:bodyPr>
          <a:lstStyle>
            <a:lvl1pPr lvl="0" rtl="0">
              <a:spcBef>
                <a:spcPts val="0"/>
              </a:spcBef>
              <a:spcAft>
                <a:spcPts val="0"/>
              </a:spcAft>
              <a:buSzPts val="1000"/>
              <a:buFont typeface="Poppins"/>
              <a:buNone/>
              <a:defRPr sz="1000">
                <a:latin typeface="Poppins"/>
                <a:ea typeface="Poppins"/>
                <a:cs typeface="Poppins"/>
                <a:sym typeface="Poppins"/>
              </a:defRPr>
            </a:lvl1pPr>
            <a:lvl2pPr lvl="1" rtl="0">
              <a:spcBef>
                <a:spcPts val="0"/>
              </a:spcBef>
              <a:spcAft>
                <a:spcPts val="0"/>
              </a:spcAft>
              <a:buSzPts val="1200"/>
              <a:buFont typeface="Poppins"/>
              <a:buNone/>
              <a:defRPr sz="1200">
                <a:latin typeface="Poppins"/>
                <a:ea typeface="Poppins"/>
                <a:cs typeface="Poppins"/>
                <a:sym typeface="Poppins"/>
              </a:defRPr>
            </a:lvl2pPr>
            <a:lvl3pPr lvl="2" rtl="0">
              <a:spcBef>
                <a:spcPts val="0"/>
              </a:spcBef>
              <a:spcAft>
                <a:spcPts val="0"/>
              </a:spcAft>
              <a:buSzPts val="1200"/>
              <a:buFont typeface="Poppins"/>
              <a:buNone/>
              <a:defRPr sz="1200">
                <a:latin typeface="Poppins"/>
                <a:ea typeface="Poppins"/>
                <a:cs typeface="Poppins"/>
                <a:sym typeface="Poppins"/>
              </a:defRPr>
            </a:lvl3pPr>
            <a:lvl4pPr lvl="3" rtl="0">
              <a:spcBef>
                <a:spcPts val="0"/>
              </a:spcBef>
              <a:spcAft>
                <a:spcPts val="0"/>
              </a:spcAft>
              <a:buSzPts val="1200"/>
              <a:buFont typeface="Poppins"/>
              <a:buNone/>
              <a:defRPr sz="1200">
                <a:latin typeface="Poppins"/>
                <a:ea typeface="Poppins"/>
                <a:cs typeface="Poppins"/>
                <a:sym typeface="Poppins"/>
              </a:defRPr>
            </a:lvl4pPr>
            <a:lvl5pPr lvl="4" rtl="0">
              <a:spcBef>
                <a:spcPts val="0"/>
              </a:spcBef>
              <a:spcAft>
                <a:spcPts val="0"/>
              </a:spcAft>
              <a:buSzPts val="1200"/>
              <a:buFont typeface="Poppins"/>
              <a:buNone/>
              <a:defRPr sz="1200">
                <a:latin typeface="Poppins"/>
                <a:ea typeface="Poppins"/>
                <a:cs typeface="Poppins"/>
                <a:sym typeface="Poppins"/>
              </a:defRPr>
            </a:lvl5pPr>
            <a:lvl6pPr lvl="5" rtl="0">
              <a:spcBef>
                <a:spcPts val="0"/>
              </a:spcBef>
              <a:spcAft>
                <a:spcPts val="0"/>
              </a:spcAft>
              <a:buSzPts val="1200"/>
              <a:buFont typeface="Poppins"/>
              <a:buNone/>
              <a:defRPr sz="1200">
                <a:latin typeface="Poppins"/>
                <a:ea typeface="Poppins"/>
                <a:cs typeface="Poppins"/>
                <a:sym typeface="Poppins"/>
              </a:defRPr>
            </a:lvl6pPr>
            <a:lvl7pPr lvl="6" rtl="0">
              <a:spcBef>
                <a:spcPts val="0"/>
              </a:spcBef>
              <a:spcAft>
                <a:spcPts val="0"/>
              </a:spcAft>
              <a:buSzPts val="1200"/>
              <a:buFont typeface="Poppins"/>
              <a:buNone/>
              <a:defRPr sz="1200">
                <a:latin typeface="Poppins"/>
                <a:ea typeface="Poppins"/>
                <a:cs typeface="Poppins"/>
                <a:sym typeface="Poppins"/>
              </a:defRPr>
            </a:lvl7pPr>
            <a:lvl8pPr lvl="7" rtl="0">
              <a:spcBef>
                <a:spcPts val="0"/>
              </a:spcBef>
              <a:spcAft>
                <a:spcPts val="0"/>
              </a:spcAft>
              <a:buSzPts val="1200"/>
              <a:buFont typeface="Poppins"/>
              <a:buNone/>
              <a:defRPr sz="1200">
                <a:latin typeface="Poppins"/>
                <a:ea typeface="Poppins"/>
                <a:cs typeface="Poppins"/>
                <a:sym typeface="Poppins"/>
              </a:defRPr>
            </a:lvl8pPr>
            <a:lvl9pPr lvl="8" rtl="0">
              <a:spcBef>
                <a:spcPts val="0"/>
              </a:spcBef>
              <a:spcAft>
                <a:spcPts val="0"/>
              </a:spcAft>
              <a:buSzPts val="1200"/>
              <a:buFont typeface="Poppins"/>
              <a:buNone/>
              <a:defRPr sz="1200">
                <a:latin typeface="Poppins"/>
                <a:ea typeface="Poppins"/>
                <a:cs typeface="Poppins"/>
                <a:sym typeface="Poppins"/>
              </a:defRPr>
            </a:lvl9pPr>
          </a:lstStyle>
          <a:p>
            <a:endParaRPr/>
          </a:p>
        </p:txBody>
      </p:sp>
      <p:sp>
        <p:nvSpPr>
          <p:cNvPr id="45" name="Google Shape;45;p4"/>
          <p:cNvSpPr/>
          <p:nvPr/>
        </p:nvSpPr>
        <p:spPr>
          <a:xfrm>
            <a:off x="6255299" y="2254991"/>
            <a:ext cx="2888706" cy="2888509"/>
          </a:xfrm>
          <a:custGeom>
            <a:avLst/>
            <a:gdLst/>
            <a:ahLst/>
            <a:cxnLst/>
            <a:rect l="l" t="t" r="r" b="b"/>
            <a:pathLst>
              <a:path w="3826101" h="3851345" extrusionOk="0">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pic>
        <p:nvPicPr>
          <p:cNvPr id="46" name="Google Shape;46;p4"/>
          <p:cNvPicPr preferRelativeResize="0"/>
          <p:nvPr/>
        </p:nvPicPr>
        <p:blipFill rotWithShape="1">
          <a:blip r:embed="rId2">
            <a:alphaModFix/>
          </a:blip>
          <a:srcRect/>
          <a:stretch/>
        </p:blipFill>
        <p:spPr>
          <a:xfrm>
            <a:off x="7716337" y="414902"/>
            <a:ext cx="1012014" cy="345975"/>
          </a:xfrm>
          <a:prstGeom prst="rect">
            <a:avLst/>
          </a:prstGeom>
          <a:noFill/>
          <a:ln>
            <a:noFill/>
          </a:ln>
        </p:spPr>
      </p:pic>
      <p:sp>
        <p:nvSpPr>
          <p:cNvPr id="47" name="Google Shape;47;p4"/>
          <p:cNvSpPr txBox="1"/>
          <p:nvPr/>
        </p:nvSpPr>
        <p:spPr>
          <a:xfrm>
            <a:off x="413150" y="4874750"/>
            <a:ext cx="1511100" cy="92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600">
                <a:solidFill>
                  <a:schemeClr val="lt1"/>
                </a:solidFill>
                <a:latin typeface="Calibri"/>
                <a:ea typeface="Calibri"/>
                <a:cs typeface="Calibri"/>
                <a:sym typeface="Calibri"/>
              </a:rPr>
              <a:t>Tiger Analytics Inc. © 2022. All Rights Reserved.</a:t>
            </a:r>
            <a:endParaRPr sz="600">
              <a:solidFill>
                <a:schemeClr val="lt1"/>
              </a:solidFill>
              <a:latin typeface="Calibri"/>
              <a:ea typeface="Calibri"/>
              <a:cs typeface="Calibri"/>
              <a:sym typeface="Calibri"/>
            </a:endParaRPr>
          </a:p>
        </p:txBody>
      </p:sp>
      <p:sp>
        <p:nvSpPr>
          <p:cNvPr id="48" name="Google Shape;48;p4"/>
          <p:cNvSpPr txBox="1">
            <a:spLocks noGrp="1"/>
          </p:cNvSpPr>
          <p:nvPr>
            <p:ph type="subTitle" idx="4"/>
          </p:nvPr>
        </p:nvSpPr>
        <p:spPr>
          <a:xfrm>
            <a:off x="2308944" y="4874750"/>
            <a:ext cx="1032600" cy="92400"/>
          </a:xfrm>
          <a:prstGeom prst="rect">
            <a:avLst/>
          </a:prstGeom>
        </p:spPr>
        <p:txBody>
          <a:bodyPr spcFirstLastPara="1" wrap="square" lIns="0" tIns="0" rIns="0" bIns="0" anchor="t" anchorCtr="0">
            <a:noAutofit/>
          </a:bodyPr>
          <a:lstStyle>
            <a:lvl1pPr lvl="0" algn="ctr" rtl="0">
              <a:spcBef>
                <a:spcPts val="0"/>
              </a:spcBef>
              <a:spcAft>
                <a:spcPts val="0"/>
              </a:spcAft>
              <a:buSzPts val="600"/>
              <a:buNone/>
              <a:defRPr sz="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9" name="Google Shape;49;p4"/>
          <p:cNvSpPr txBox="1">
            <a:spLocks noGrp="1"/>
          </p:cNvSpPr>
          <p:nvPr>
            <p:ph type="subTitle" idx="5"/>
          </p:nvPr>
        </p:nvSpPr>
        <p:spPr>
          <a:xfrm>
            <a:off x="3927616" y="4874750"/>
            <a:ext cx="642000" cy="92400"/>
          </a:xfrm>
          <a:prstGeom prst="rect">
            <a:avLst/>
          </a:prstGeom>
        </p:spPr>
        <p:txBody>
          <a:bodyPr spcFirstLastPara="1" wrap="square" lIns="0" tIns="0" rIns="0" bIns="0" anchor="t" anchorCtr="0">
            <a:noAutofit/>
          </a:bodyPr>
          <a:lstStyle>
            <a:lvl1pPr lvl="0" rtl="0">
              <a:spcBef>
                <a:spcPts val="0"/>
              </a:spcBef>
              <a:spcAft>
                <a:spcPts val="0"/>
              </a:spcAft>
              <a:buSzPts val="600"/>
              <a:buNone/>
              <a:defRPr sz="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0" name="Google Shape;50;p4"/>
          <p:cNvSpPr txBox="1">
            <a:spLocks noGrp="1"/>
          </p:cNvSpPr>
          <p:nvPr>
            <p:ph type="subTitle" idx="6"/>
          </p:nvPr>
        </p:nvSpPr>
        <p:spPr>
          <a:xfrm>
            <a:off x="5237692" y="4874750"/>
            <a:ext cx="558900" cy="92400"/>
          </a:xfrm>
          <a:prstGeom prst="rect">
            <a:avLst/>
          </a:prstGeom>
        </p:spPr>
        <p:txBody>
          <a:bodyPr spcFirstLastPara="1" wrap="square" lIns="0" tIns="0" rIns="0" bIns="0" anchor="t" anchorCtr="0">
            <a:noAutofit/>
          </a:bodyPr>
          <a:lstStyle>
            <a:lvl1pPr lvl="0" rtl="0">
              <a:spcBef>
                <a:spcPts val="0"/>
              </a:spcBef>
              <a:spcAft>
                <a:spcPts val="0"/>
              </a:spcAft>
              <a:buSzPts val="600"/>
              <a:buNone/>
              <a:defRPr sz="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1" name="Google Shape;51;p4"/>
          <p:cNvSpPr txBox="1"/>
          <p:nvPr/>
        </p:nvSpPr>
        <p:spPr>
          <a:xfrm>
            <a:off x="3726222" y="4874750"/>
            <a:ext cx="175800" cy="924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 sz="600">
                <a:solidFill>
                  <a:schemeClr val="lt1"/>
                </a:solidFill>
                <a:latin typeface="Calibri"/>
                <a:ea typeface="Calibri"/>
                <a:cs typeface="Calibri"/>
                <a:sym typeface="Calibri"/>
              </a:rPr>
              <a:t>Date:</a:t>
            </a:r>
            <a:endParaRPr sz="600">
              <a:solidFill>
                <a:schemeClr val="lt1"/>
              </a:solidFill>
              <a:latin typeface="Calibri"/>
              <a:ea typeface="Calibri"/>
              <a:cs typeface="Calibri"/>
              <a:sym typeface="Calibri"/>
            </a:endParaRPr>
          </a:p>
        </p:txBody>
      </p:sp>
      <p:sp>
        <p:nvSpPr>
          <p:cNvPr id="52" name="Google Shape;52;p4"/>
          <p:cNvSpPr txBox="1"/>
          <p:nvPr/>
        </p:nvSpPr>
        <p:spPr>
          <a:xfrm>
            <a:off x="4948530" y="4874750"/>
            <a:ext cx="262500" cy="924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 sz="600">
                <a:solidFill>
                  <a:schemeClr val="lt1"/>
                </a:solidFill>
                <a:latin typeface="Calibri"/>
                <a:ea typeface="Calibri"/>
                <a:cs typeface="Calibri"/>
                <a:sym typeface="Calibri"/>
              </a:rPr>
              <a:t>Author:</a:t>
            </a:r>
            <a:endParaRPr sz="6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518">
          <p15:clr>
            <a:srgbClr val="FA7B17"/>
          </p15:clr>
        </p15:guide>
        <p15:guide id="2" orient="horz" pos="3006">
          <p15:clr>
            <a:srgbClr val="FA7B17"/>
          </p15:clr>
        </p15:guide>
        <p15:guide id="3" pos="260">
          <p15:clr>
            <a:srgbClr val="FA7B17"/>
          </p15:clr>
        </p15:guide>
        <p15:guide id="4" pos="549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hank You">
  <p:cSld name="Title 1_1_1">
    <p:spTree>
      <p:nvGrpSpPr>
        <p:cNvPr id="1" name="Shape 53"/>
        <p:cNvGrpSpPr/>
        <p:nvPr/>
      </p:nvGrpSpPr>
      <p:grpSpPr>
        <a:xfrm>
          <a:off x="0" y="0"/>
          <a:ext cx="0" cy="0"/>
          <a:chOff x="0" y="0"/>
          <a:chExt cx="0" cy="0"/>
        </a:xfrm>
      </p:grpSpPr>
      <p:sp>
        <p:nvSpPr>
          <p:cNvPr id="54" name="Google Shape;54;p5"/>
          <p:cNvSpPr txBox="1">
            <a:spLocks noGrp="1"/>
          </p:cNvSpPr>
          <p:nvPr>
            <p:ph type="title"/>
          </p:nvPr>
        </p:nvSpPr>
        <p:spPr>
          <a:xfrm>
            <a:off x="3396050" y="1066800"/>
            <a:ext cx="4648200" cy="1112100"/>
          </a:xfrm>
          <a:prstGeom prst="rect">
            <a:avLst/>
          </a:prstGeom>
        </p:spPr>
        <p:txBody>
          <a:bodyPr spcFirstLastPara="1" wrap="square" lIns="0" tIns="0" rIns="0" bIns="0" anchor="t" anchorCtr="0">
            <a:normAutofit/>
          </a:bodyPr>
          <a:lstStyle>
            <a:lvl1pPr lvl="0" rtl="0">
              <a:spcBef>
                <a:spcPts val="0"/>
              </a:spcBef>
              <a:spcAft>
                <a:spcPts val="0"/>
              </a:spcAft>
              <a:buClr>
                <a:schemeClr val="lt1"/>
              </a:buClr>
              <a:buSzPts val="6400"/>
              <a:buFont typeface="Poppins"/>
              <a:buNone/>
              <a:defRPr sz="6400">
                <a:solidFill>
                  <a:schemeClr val="lt1"/>
                </a:solidFill>
                <a:latin typeface="Poppins"/>
                <a:ea typeface="Poppins"/>
                <a:cs typeface="Poppins"/>
                <a:sym typeface="Poppins"/>
              </a:defRPr>
            </a:lvl1pPr>
            <a:lvl2pPr lvl="1" rtl="0">
              <a:spcBef>
                <a:spcPts val="0"/>
              </a:spcBef>
              <a:spcAft>
                <a:spcPts val="0"/>
              </a:spcAft>
              <a:buSzPts val="1100"/>
              <a:buNone/>
              <a:defRPr>
                <a:latin typeface="Calibri"/>
                <a:ea typeface="Calibri"/>
                <a:cs typeface="Calibri"/>
                <a:sym typeface="Calibri"/>
              </a:defRPr>
            </a:lvl2pPr>
            <a:lvl3pPr lvl="2" rtl="0">
              <a:spcBef>
                <a:spcPts val="0"/>
              </a:spcBef>
              <a:spcAft>
                <a:spcPts val="0"/>
              </a:spcAft>
              <a:buSzPts val="1100"/>
              <a:buNone/>
              <a:defRPr>
                <a:latin typeface="Calibri"/>
                <a:ea typeface="Calibri"/>
                <a:cs typeface="Calibri"/>
                <a:sym typeface="Calibri"/>
              </a:defRPr>
            </a:lvl3pPr>
            <a:lvl4pPr lvl="3" rtl="0">
              <a:spcBef>
                <a:spcPts val="0"/>
              </a:spcBef>
              <a:spcAft>
                <a:spcPts val="0"/>
              </a:spcAft>
              <a:buSzPts val="1100"/>
              <a:buNone/>
              <a:defRPr>
                <a:latin typeface="Calibri"/>
                <a:ea typeface="Calibri"/>
                <a:cs typeface="Calibri"/>
                <a:sym typeface="Calibri"/>
              </a:defRPr>
            </a:lvl4pPr>
            <a:lvl5pPr lvl="4" rtl="0">
              <a:spcBef>
                <a:spcPts val="0"/>
              </a:spcBef>
              <a:spcAft>
                <a:spcPts val="0"/>
              </a:spcAft>
              <a:buSzPts val="1100"/>
              <a:buNone/>
              <a:defRPr>
                <a:latin typeface="Calibri"/>
                <a:ea typeface="Calibri"/>
                <a:cs typeface="Calibri"/>
                <a:sym typeface="Calibri"/>
              </a:defRPr>
            </a:lvl5pPr>
            <a:lvl6pPr lvl="5" rtl="0">
              <a:spcBef>
                <a:spcPts val="0"/>
              </a:spcBef>
              <a:spcAft>
                <a:spcPts val="0"/>
              </a:spcAft>
              <a:buSzPts val="1100"/>
              <a:buNone/>
              <a:defRPr>
                <a:latin typeface="Calibri"/>
                <a:ea typeface="Calibri"/>
                <a:cs typeface="Calibri"/>
                <a:sym typeface="Calibri"/>
              </a:defRPr>
            </a:lvl6pPr>
            <a:lvl7pPr lvl="6" rtl="0">
              <a:spcBef>
                <a:spcPts val="0"/>
              </a:spcBef>
              <a:spcAft>
                <a:spcPts val="0"/>
              </a:spcAft>
              <a:buSzPts val="1100"/>
              <a:buNone/>
              <a:defRPr>
                <a:latin typeface="Calibri"/>
                <a:ea typeface="Calibri"/>
                <a:cs typeface="Calibri"/>
                <a:sym typeface="Calibri"/>
              </a:defRPr>
            </a:lvl7pPr>
            <a:lvl8pPr lvl="7" rtl="0">
              <a:spcBef>
                <a:spcPts val="0"/>
              </a:spcBef>
              <a:spcAft>
                <a:spcPts val="0"/>
              </a:spcAft>
              <a:buSzPts val="1100"/>
              <a:buNone/>
              <a:defRPr>
                <a:latin typeface="Calibri"/>
                <a:ea typeface="Calibri"/>
                <a:cs typeface="Calibri"/>
                <a:sym typeface="Calibri"/>
              </a:defRPr>
            </a:lvl8pPr>
            <a:lvl9pPr lvl="8" rtl="0">
              <a:spcBef>
                <a:spcPts val="0"/>
              </a:spcBef>
              <a:spcAft>
                <a:spcPts val="0"/>
              </a:spcAft>
              <a:buSzPts val="1100"/>
              <a:buNone/>
              <a:defRPr>
                <a:latin typeface="Calibri"/>
                <a:ea typeface="Calibri"/>
                <a:cs typeface="Calibri"/>
                <a:sym typeface="Calibri"/>
              </a:defRPr>
            </a:lvl9pPr>
          </a:lstStyle>
          <a:p>
            <a:endParaRPr/>
          </a:p>
        </p:txBody>
      </p:sp>
      <p:grpSp>
        <p:nvGrpSpPr>
          <p:cNvPr id="55" name="Google Shape;55;p5"/>
          <p:cNvGrpSpPr/>
          <p:nvPr/>
        </p:nvGrpSpPr>
        <p:grpSpPr>
          <a:xfrm rot="10800000">
            <a:off x="8385726" y="4395376"/>
            <a:ext cx="758283" cy="760876"/>
            <a:chOff x="1" y="1"/>
            <a:chExt cx="758283" cy="760876"/>
          </a:xfrm>
        </p:grpSpPr>
        <p:sp>
          <p:nvSpPr>
            <p:cNvPr id="56" name="Google Shape;56;p5"/>
            <p:cNvSpPr/>
            <p:nvPr/>
          </p:nvSpPr>
          <p:spPr>
            <a:xfrm>
              <a:off x="1" y="1"/>
              <a:ext cx="758283" cy="760876"/>
            </a:xfrm>
            <a:custGeom>
              <a:avLst/>
              <a:gdLst/>
              <a:ahLst/>
              <a:cxnLst/>
              <a:rect l="l" t="t" r="r" b="b"/>
              <a:pathLst>
                <a:path w="1011044" h="1014501" extrusionOk="0">
                  <a:moveTo>
                    <a:pt x="195109" y="993405"/>
                  </a:moveTo>
                  <a:lnTo>
                    <a:pt x="200634" y="994520"/>
                  </a:lnTo>
                  <a:lnTo>
                    <a:pt x="183296" y="997616"/>
                  </a:lnTo>
                  <a:lnTo>
                    <a:pt x="187163" y="995009"/>
                  </a:lnTo>
                  <a:cubicBezTo>
                    <a:pt x="189606" y="993976"/>
                    <a:pt x="192291" y="993405"/>
                    <a:pt x="195109" y="993405"/>
                  </a:cubicBezTo>
                  <a:close/>
                  <a:moveTo>
                    <a:pt x="146332" y="993405"/>
                  </a:moveTo>
                  <a:cubicBezTo>
                    <a:pt x="151969" y="993405"/>
                    <a:pt x="157072" y="995690"/>
                    <a:pt x="160766" y="999383"/>
                  </a:cubicBezTo>
                  <a:lnTo>
                    <a:pt x="161636" y="1001484"/>
                  </a:lnTo>
                  <a:lnTo>
                    <a:pt x="153987" y="1002850"/>
                  </a:lnTo>
                  <a:lnTo>
                    <a:pt x="129155" y="1006006"/>
                  </a:lnTo>
                  <a:lnTo>
                    <a:pt x="131898" y="999383"/>
                  </a:lnTo>
                  <a:cubicBezTo>
                    <a:pt x="135592" y="995690"/>
                    <a:pt x="140695" y="993405"/>
                    <a:pt x="146332" y="993405"/>
                  </a:cubicBezTo>
                  <a:close/>
                  <a:moveTo>
                    <a:pt x="97555" y="993405"/>
                  </a:moveTo>
                  <a:cubicBezTo>
                    <a:pt x="103192" y="993405"/>
                    <a:pt x="108295" y="995690"/>
                    <a:pt x="111989" y="999383"/>
                  </a:cubicBezTo>
                  <a:lnTo>
                    <a:pt x="115453" y="1007747"/>
                  </a:lnTo>
                  <a:lnTo>
                    <a:pt x="103384" y="1009281"/>
                  </a:lnTo>
                  <a:lnTo>
                    <a:pt x="78229" y="1011193"/>
                  </a:lnTo>
                  <a:lnTo>
                    <a:pt x="83121" y="999383"/>
                  </a:lnTo>
                  <a:cubicBezTo>
                    <a:pt x="86815" y="995690"/>
                    <a:pt x="91918" y="993405"/>
                    <a:pt x="97555" y="993405"/>
                  </a:cubicBezTo>
                  <a:close/>
                  <a:moveTo>
                    <a:pt x="48778" y="993405"/>
                  </a:moveTo>
                  <a:cubicBezTo>
                    <a:pt x="54415" y="993405"/>
                    <a:pt x="59518" y="995690"/>
                    <a:pt x="63212" y="999383"/>
                  </a:cubicBezTo>
                  <a:lnTo>
                    <a:pt x="68413" y="1011940"/>
                  </a:lnTo>
                  <a:lnTo>
                    <a:pt x="52033" y="1013185"/>
                  </a:lnTo>
                  <a:lnTo>
                    <a:pt x="28379" y="1013783"/>
                  </a:lnTo>
                  <a:lnTo>
                    <a:pt x="34344" y="999383"/>
                  </a:lnTo>
                  <a:cubicBezTo>
                    <a:pt x="38038" y="995690"/>
                    <a:pt x="43141" y="993405"/>
                    <a:pt x="48778" y="993405"/>
                  </a:cubicBezTo>
                  <a:close/>
                  <a:moveTo>
                    <a:pt x="2" y="993405"/>
                  </a:moveTo>
                  <a:cubicBezTo>
                    <a:pt x="11275" y="993405"/>
                    <a:pt x="20414" y="1002544"/>
                    <a:pt x="20414" y="1013818"/>
                  </a:cubicBezTo>
                  <a:lnTo>
                    <a:pt x="20344" y="1013987"/>
                  </a:lnTo>
                  <a:lnTo>
                    <a:pt x="0" y="1014501"/>
                  </a:lnTo>
                  <a:lnTo>
                    <a:pt x="0" y="993406"/>
                  </a:lnTo>
                  <a:close/>
                  <a:moveTo>
                    <a:pt x="341440" y="939317"/>
                  </a:moveTo>
                  <a:cubicBezTo>
                    <a:pt x="347077" y="939317"/>
                    <a:pt x="352180" y="941602"/>
                    <a:pt x="355875" y="945296"/>
                  </a:cubicBezTo>
                  <a:lnTo>
                    <a:pt x="357150" y="948375"/>
                  </a:lnTo>
                  <a:lnTo>
                    <a:pt x="321699" y="961350"/>
                  </a:lnTo>
                  <a:lnTo>
                    <a:pt x="321028" y="959730"/>
                  </a:lnTo>
                  <a:cubicBezTo>
                    <a:pt x="321028" y="948456"/>
                    <a:pt x="330166" y="939317"/>
                    <a:pt x="341440" y="939317"/>
                  </a:cubicBezTo>
                  <a:close/>
                  <a:moveTo>
                    <a:pt x="292663" y="939317"/>
                  </a:moveTo>
                  <a:cubicBezTo>
                    <a:pt x="303937" y="939317"/>
                    <a:pt x="313076" y="948456"/>
                    <a:pt x="313076" y="959730"/>
                  </a:cubicBezTo>
                  <a:lnTo>
                    <a:pt x="310744" y="965360"/>
                  </a:lnTo>
                  <a:lnTo>
                    <a:pt x="300683" y="969042"/>
                  </a:lnTo>
                  <a:lnTo>
                    <a:pt x="279538" y="975046"/>
                  </a:lnTo>
                  <a:lnTo>
                    <a:pt x="278229" y="974164"/>
                  </a:lnTo>
                  <a:cubicBezTo>
                    <a:pt x="274535" y="970470"/>
                    <a:pt x="272251" y="965367"/>
                    <a:pt x="272251" y="959730"/>
                  </a:cubicBezTo>
                  <a:cubicBezTo>
                    <a:pt x="272251" y="948456"/>
                    <a:pt x="281389" y="939317"/>
                    <a:pt x="292663" y="939317"/>
                  </a:cubicBezTo>
                  <a:close/>
                  <a:moveTo>
                    <a:pt x="243886" y="939317"/>
                  </a:moveTo>
                  <a:cubicBezTo>
                    <a:pt x="255160" y="939317"/>
                    <a:pt x="264299" y="948456"/>
                    <a:pt x="264299" y="959730"/>
                  </a:cubicBezTo>
                  <a:cubicBezTo>
                    <a:pt x="264299" y="971004"/>
                    <a:pt x="255160" y="980143"/>
                    <a:pt x="243886" y="980143"/>
                  </a:cubicBezTo>
                  <a:cubicBezTo>
                    <a:pt x="232612" y="980143"/>
                    <a:pt x="223473" y="971004"/>
                    <a:pt x="223473" y="959730"/>
                  </a:cubicBezTo>
                  <a:cubicBezTo>
                    <a:pt x="223473" y="948456"/>
                    <a:pt x="232612" y="939317"/>
                    <a:pt x="243886" y="939317"/>
                  </a:cubicBezTo>
                  <a:close/>
                  <a:moveTo>
                    <a:pt x="195109" y="939317"/>
                  </a:moveTo>
                  <a:cubicBezTo>
                    <a:pt x="206383" y="939317"/>
                    <a:pt x="215522" y="948456"/>
                    <a:pt x="215522" y="959730"/>
                  </a:cubicBezTo>
                  <a:cubicBezTo>
                    <a:pt x="215522" y="971004"/>
                    <a:pt x="206383" y="980143"/>
                    <a:pt x="195109" y="980143"/>
                  </a:cubicBezTo>
                  <a:cubicBezTo>
                    <a:pt x="183835" y="980143"/>
                    <a:pt x="174696" y="971004"/>
                    <a:pt x="174696" y="959730"/>
                  </a:cubicBezTo>
                  <a:cubicBezTo>
                    <a:pt x="174696" y="948456"/>
                    <a:pt x="183835" y="939317"/>
                    <a:pt x="195109" y="939317"/>
                  </a:cubicBezTo>
                  <a:close/>
                  <a:moveTo>
                    <a:pt x="146332" y="939317"/>
                  </a:moveTo>
                  <a:cubicBezTo>
                    <a:pt x="157606" y="939317"/>
                    <a:pt x="166745" y="948456"/>
                    <a:pt x="166745" y="959730"/>
                  </a:cubicBezTo>
                  <a:cubicBezTo>
                    <a:pt x="166745" y="971004"/>
                    <a:pt x="157606" y="980143"/>
                    <a:pt x="146332" y="980143"/>
                  </a:cubicBezTo>
                  <a:cubicBezTo>
                    <a:pt x="135058" y="980143"/>
                    <a:pt x="125919" y="971004"/>
                    <a:pt x="125919" y="959730"/>
                  </a:cubicBezTo>
                  <a:cubicBezTo>
                    <a:pt x="125919" y="948456"/>
                    <a:pt x="135058" y="939317"/>
                    <a:pt x="146332" y="939317"/>
                  </a:cubicBezTo>
                  <a:close/>
                  <a:moveTo>
                    <a:pt x="97555" y="939317"/>
                  </a:moveTo>
                  <a:cubicBezTo>
                    <a:pt x="108829" y="939317"/>
                    <a:pt x="117968" y="948456"/>
                    <a:pt x="117968" y="959730"/>
                  </a:cubicBezTo>
                  <a:cubicBezTo>
                    <a:pt x="117968" y="971004"/>
                    <a:pt x="108829" y="980143"/>
                    <a:pt x="97555" y="980143"/>
                  </a:cubicBezTo>
                  <a:cubicBezTo>
                    <a:pt x="86281" y="980143"/>
                    <a:pt x="77142" y="971004"/>
                    <a:pt x="77142" y="959730"/>
                  </a:cubicBezTo>
                  <a:cubicBezTo>
                    <a:pt x="77142" y="948456"/>
                    <a:pt x="86281" y="939317"/>
                    <a:pt x="97555" y="939317"/>
                  </a:cubicBezTo>
                  <a:close/>
                  <a:moveTo>
                    <a:pt x="48778" y="939317"/>
                  </a:moveTo>
                  <a:cubicBezTo>
                    <a:pt x="60052" y="939317"/>
                    <a:pt x="69191" y="948456"/>
                    <a:pt x="69191" y="959730"/>
                  </a:cubicBezTo>
                  <a:cubicBezTo>
                    <a:pt x="69191" y="971004"/>
                    <a:pt x="60052" y="980143"/>
                    <a:pt x="48778" y="980143"/>
                  </a:cubicBezTo>
                  <a:cubicBezTo>
                    <a:pt x="37504" y="980143"/>
                    <a:pt x="28365" y="971004"/>
                    <a:pt x="28365" y="959730"/>
                  </a:cubicBezTo>
                  <a:cubicBezTo>
                    <a:pt x="28365" y="948456"/>
                    <a:pt x="37504" y="939317"/>
                    <a:pt x="48778" y="939317"/>
                  </a:cubicBezTo>
                  <a:close/>
                  <a:moveTo>
                    <a:pt x="2" y="939317"/>
                  </a:moveTo>
                  <a:cubicBezTo>
                    <a:pt x="11275" y="939317"/>
                    <a:pt x="20414" y="948456"/>
                    <a:pt x="20414" y="959730"/>
                  </a:cubicBezTo>
                  <a:cubicBezTo>
                    <a:pt x="20414" y="971004"/>
                    <a:pt x="11275" y="980143"/>
                    <a:pt x="2" y="980143"/>
                  </a:cubicBezTo>
                  <a:lnTo>
                    <a:pt x="0" y="980142"/>
                  </a:lnTo>
                  <a:lnTo>
                    <a:pt x="0" y="939318"/>
                  </a:lnTo>
                  <a:close/>
                  <a:moveTo>
                    <a:pt x="487772" y="885231"/>
                  </a:moveTo>
                  <a:lnTo>
                    <a:pt x="492351" y="886155"/>
                  </a:lnTo>
                  <a:lnTo>
                    <a:pt x="481971" y="892462"/>
                  </a:lnTo>
                  <a:lnTo>
                    <a:pt x="470537" y="897969"/>
                  </a:lnTo>
                  <a:lnTo>
                    <a:pt x="473337" y="891210"/>
                  </a:lnTo>
                  <a:cubicBezTo>
                    <a:pt x="477032" y="887516"/>
                    <a:pt x="482135" y="885231"/>
                    <a:pt x="487772" y="885231"/>
                  </a:cubicBezTo>
                  <a:close/>
                  <a:moveTo>
                    <a:pt x="438994" y="885231"/>
                  </a:moveTo>
                  <a:cubicBezTo>
                    <a:pt x="444631" y="885231"/>
                    <a:pt x="449734" y="887516"/>
                    <a:pt x="453429" y="891210"/>
                  </a:cubicBezTo>
                  <a:lnTo>
                    <a:pt x="458609" y="903716"/>
                  </a:lnTo>
                  <a:lnTo>
                    <a:pt x="424595" y="920101"/>
                  </a:lnTo>
                  <a:lnTo>
                    <a:pt x="424560" y="920078"/>
                  </a:lnTo>
                  <a:cubicBezTo>
                    <a:pt x="420867" y="916384"/>
                    <a:pt x="418582" y="911281"/>
                    <a:pt x="418582" y="905644"/>
                  </a:cubicBezTo>
                  <a:cubicBezTo>
                    <a:pt x="418582" y="894370"/>
                    <a:pt x="427721" y="885231"/>
                    <a:pt x="438994" y="885231"/>
                  </a:cubicBezTo>
                  <a:close/>
                  <a:moveTo>
                    <a:pt x="390217" y="885231"/>
                  </a:moveTo>
                  <a:cubicBezTo>
                    <a:pt x="401491" y="885231"/>
                    <a:pt x="410630" y="894370"/>
                    <a:pt x="410630" y="905644"/>
                  </a:cubicBezTo>
                  <a:cubicBezTo>
                    <a:pt x="410630" y="916917"/>
                    <a:pt x="401491" y="926056"/>
                    <a:pt x="390217" y="926056"/>
                  </a:cubicBezTo>
                  <a:cubicBezTo>
                    <a:pt x="378944" y="926056"/>
                    <a:pt x="369805" y="916917"/>
                    <a:pt x="369805" y="905644"/>
                  </a:cubicBezTo>
                  <a:cubicBezTo>
                    <a:pt x="369805" y="894370"/>
                    <a:pt x="378944" y="885231"/>
                    <a:pt x="390217" y="885231"/>
                  </a:cubicBezTo>
                  <a:close/>
                  <a:moveTo>
                    <a:pt x="341440" y="885231"/>
                  </a:moveTo>
                  <a:cubicBezTo>
                    <a:pt x="352714" y="885231"/>
                    <a:pt x="361853" y="894370"/>
                    <a:pt x="361853" y="905644"/>
                  </a:cubicBezTo>
                  <a:cubicBezTo>
                    <a:pt x="361853" y="916917"/>
                    <a:pt x="352714" y="926056"/>
                    <a:pt x="341440" y="926056"/>
                  </a:cubicBezTo>
                  <a:cubicBezTo>
                    <a:pt x="330166" y="926056"/>
                    <a:pt x="321028" y="916917"/>
                    <a:pt x="321028" y="905644"/>
                  </a:cubicBezTo>
                  <a:cubicBezTo>
                    <a:pt x="321028" y="894370"/>
                    <a:pt x="330166" y="885231"/>
                    <a:pt x="341440" y="885231"/>
                  </a:cubicBezTo>
                  <a:close/>
                  <a:moveTo>
                    <a:pt x="292663" y="885231"/>
                  </a:moveTo>
                  <a:cubicBezTo>
                    <a:pt x="303937" y="885231"/>
                    <a:pt x="313076" y="894370"/>
                    <a:pt x="313076" y="905644"/>
                  </a:cubicBezTo>
                  <a:cubicBezTo>
                    <a:pt x="313076" y="916917"/>
                    <a:pt x="303937" y="926056"/>
                    <a:pt x="292663" y="926056"/>
                  </a:cubicBezTo>
                  <a:cubicBezTo>
                    <a:pt x="281389" y="926056"/>
                    <a:pt x="272251" y="916917"/>
                    <a:pt x="272251" y="905644"/>
                  </a:cubicBezTo>
                  <a:cubicBezTo>
                    <a:pt x="272251" y="894370"/>
                    <a:pt x="281389" y="885231"/>
                    <a:pt x="292663" y="885231"/>
                  </a:cubicBezTo>
                  <a:close/>
                  <a:moveTo>
                    <a:pt x="243886" y="885231"/>
                  </a:moveTo>
                  <a:cubicBezTo>
                    <a:pt x="255160" y="885231"/>
                    <a:pt x="264299" y="894370"/>
                    <a:pt x="264299" y="905644"/>
                  </a:cubicBezTo>
                  <a:cubicBezTo>
                    <a:pt x="264299" y="916917"/>
                    <a:pt x="255160" y="926056"/>
                    <a:pt x="243886" y="926056"/>
                  </a:cubicBezTo>
                  <a:cubicBezTo>
                    <a:pt x="232612" y="926056"/>
                    <a:pt x="223473" y="916917"/>
                    <a:pt x="223473" y="905644"/>
                  </a:cubicBezTo>
                  <a:cubicBezTo>
                    <a:pt x="223473" y="894370"/>
                    <a:pt x="232612" y="885231"/>
                    <a:pt x="243886" y="885231"/>
                  </a:cubicBezTo>
                  <a:close/>
                  <a:moveTo>
                    <a:pt x="195109" y="885231"/>
                  </a:moveTo>
                  <a:cubicBezTo>
                    <a:pt x="206383" y="885231"/>
                    <a:pt x="215522" y="894370"/>
                    <a:pt x="215522" y="905644"/>
                  </a:cubicBezTo>
                  <a:cubicBezTo>
                    <a:pt x="215522" y="916917"/>
                    <a:pt x="206383" y="926056"/>
                    <a:pt x="195109" y="926056"/>
                  </a:cubicBezTo>
                  <a:cubicBezTo>
                    <a:pt x="183835" y="926056"/>
                    <a:pt x="174696" y="916917"/>
                    <a:pt x="174696" y="905644"/>
                  </a:cubicBezTo>
                  <a:cubicBezTo>
                    <a:pt x="174696" y="894370"/>
                    <a:pt x="183835" y="885231"/>
                    <a:pt x="195109" y="885231"/>
                  </a:cubicBezTo>
                  <a:close/>
                  <a:moveTo>
                    <a:pt x="146332" y="885231"/>
                  </a:moveTo>
                  <a:cubicBezTo>
                    <a:pt x="157606" y="885231"/>
                    <a:pt x="166745" y="894370"/>
                    <a:pt x="166745" y="905644"/>
                  </a:cubicBezTo>
                  <a:cubicBezTo>
                    <a:pt x="166745" y="916917"/>
                    <a:pt x="157606" y="926056"/>
                    <a:pt x="146332" y="926056"/>
                  </a:cubicBezTo>
                  <a:cubicBezTo>
                    <a:pt x="135058" y="926056"/>
                    <a:pt x="125919" y="916917"/>
                    <a:pt x="125919" y="905644"/>
                  </a:cubicBezTo>
                  <a:cubicBezTo>
                    <a:pt x="125919" y="894370"/>
                    <a:pt x="135058" y="885231"/>
                    <a:pt x="146332" y="885231"/>
                  </a:cubicBezTo>
                  <a:close/>
                  <a:moveTo>
                    <a:pt x="97555" y="885231"/>
                  </a:moveTo>
                  <a:cubicBezTo>
                    <a:pt x="108829" y="885231"/>
                    <a:pt x="117968" y="894370"/>
                    <a:pt x="117968" y="905644"/>
                  </a:cubicBezTo>
                  <a:cubicBezTo>
                    <a:pt x="117968" y="916917"/>
                    <a:pt x="108829" y="926056"/>
                    <a:pt x="97555" y="926056"/>
                  </a:cubicBezTo>
                  <a:cubicBezTo>
                    <a:pt x="86281" y="926056"/>
                    <a:pt x="77142" y="916917"/>
                    <a:pt x="77142" y="905644"/>
                  </a:cubicBezTo>
                  <a:cubicBezTo>
                    <a:pt x="77142" y="894370"/>
                    <a:pt x="86281" y="885231"/>
                    <a:pt x="97555" y="885231"/>
                  </a:cubicBezTo>
                  <a:close/>
                  <a:moveTo>
                    <a:pt x="48778" y="885231"/>
                  </a:moveTo>
                  <a:cubicBezTo>
                    <a:pt x="60052" y="885231"/>
                    <a:pt x="69191" y="894370"/>
                    <a:pt x="69191" y="905644"/>
                  </a:cubicBezTo>
                  <a:cubicBezTo>
                    <a:pt x="69191" y="916917"/>
                    <a:pt x="60052" y="926056"/>
                    <a:pt x="48778" y="926056"/>
                  </a:cubicBezTo>
                  <a:cubicBezTo>
                    <a:pt x="37504" y="926056"/>
                    <a:pt x="28365" y="916917"/>
                    <a:pt x="28365" y="905644"/>
                  </a:cubicBezTo>
                  <a:cubicBezTo>
                    <a:pt x="28365" y="894370"/>
                    <a:pt x="37504" y="885231"/>
                    <a:pt x="48778" y="885231"/>
                  </a:cubicBezTo>
                  <a:close/>
                  <a:moveTo>
                    <a:pt x="2" y="885231"/>
                  </a:moveTo>
                  <a:cubicBezTo>
                    <a:pt x="11275" y="885231"/>
                    <a:pt x="20414" y="894370"/>
                    <a:pt x="20414" y="905644"/>
                  </a:cubicBezTo>
                  <a:cubicBezTo>
                    <a:pt x="20414" y="916917"/>
                    <a:pt x="11275" y="926056"/>
                    <a:pt x="2" y="926056"/>
                  </a:cubicBezTo>
                  <a:lnTo>
                    <a:pt x="0" y="926055"/>
                  </a:lnTo>
                  <a:lnTo>
                    <a:pt x="0" y="885232"/>
                  </a:lnTo>
                  <a:close/>
                  <a:moveTo>
                    <a:pt x="577493" y="832726"/>
                  </a:moveTo>
                  <a:lnTo>
                    <a:pt x="570568" y="837904"/>
                  </a:lnTo>
                  <a:lnTo>
                    <a:pt x="570892" y="837123"/>
                  </a:lnTo>
                  <a:cubicBezTo>
                    <a:pt x="572738" y="835276"/>
                    <a:pt x="574938" y="833782"/>
                    <a:pt x="577380" y="832749"/>
                  </a:cubicBezTo>
                  <a:close/>
                  <a:moveTo>
                    <a:pt x="536549" y="831145"/>
                  </a:moveTo>
                  <a:cubicBezTo>
                    <a:pt x="542186" y="831145"/>
                    <a:pt x="547289" y="833430"/>
                    <a:pt x="550983" y="837123"/>
                  </a:cubicBezTo>
                  <a:lnTo>
                    <a:pt x="555421" y="847839"/>
                  </a:lnTo>
                  <a:lnTo>
                    <a:pt x="523739" y="867087"/>
                  </a:lnTo>
                  <a:lnTo>
                    <a:pt x="522114" y="865992"/>
                  </a:lnTo>
                  <a:cubicBezTo>
                    <a:pt x="518421" y="862298"/>
                    <a:pt x="516136" y="857194"/>
                    <a:pt x="516136" y="851558"/>
                  </a:cubicBezTo>
                  <a:cubicBezTo>
                    <a:pt x="516136" y="840284"/>
                    <a:pt x="525275" y="831145"/>
                    <a:pt x="536549" y="831145"/>
                  </a:cubicBezTo>
                  <a:close/>
                  <a:moveTo>
                    <a:pt x="487772" y="831145"/>
                  </a:moveTo>
                  <a:cubicBezTo>
                    <a:pt x="499045" y="831145"/>
                    <a:pt x="508184" y="840284"/>
                    <a:pt x="508184" y="851558"/>
                  </a:cubicBezTo>
                  <a:cubicBezTo>
                    <a:pt x="508184" y="862831"/>
                    <a:pt x="499045" y="871970"/>
                    <a:pt x="487772" y="871970"/>
                  </a:cubicBezTo>
                  <a:cubicBezTo>
                    <a:pt x="476498" y="871970"/>
                    <a:pt x="467359" y="862831"/>
                    <a:pt x="467359" y="851558"/>
                  </a:cubicBezTo>
                  <a:cubicBezTo>
                    <a:pt x="467359" y="840284"/>
                    <a:pt x="476498" y="831145"/>
                    <a:pt x="487772" y="831145"/>
                  </a:cubicBezTo>
                  <a:close/>
                  <a:moveTo>
                    <a:pt x="438994" y="831145"/>
                  </a:moveTo>
                  <a:cubicBezTo>
                    <a:pt x="450268" y="831145"/>
                    <a:pt x="459407" y="840284"/>
                    <a:pt x="459407" y="851558"/>
                  </a:cubicBezTo>
                  <a:cubicBezTo>
                    <a:pt x="459407" y="862831"/>
                    <a:pt x="450268" y="871970"/>
                    <a:pt x="438994" y="871970"/>
                  </a:cubicBezTo>
                  <a:cubicBezTo>
                    <a:pt x="427721" y="871970"/>
                    <a:pt x="418582" y="862831"/>
                    <a:pt x="418582" y="851558"/>
                  </a:cubicBezTo>
                  <a:cubicBezTo>
                    <a:pt x="418582" y="840284"/>
                    <a:pt x="427721" y="831145"/>
                    <a:pt x="438994" y="831145"/>
                  </a:cubicBezTo>
                  <a:close/>
                  <a:moveTo>
                    <a:pt x="390217" y="831145"/>
                  </a:moveTo>
                  <a:cubicBezTo>
                    <a:pt x="401491" y="831145"/>
                    <a:pt x="410630" y="840284"/>
                    <a:pt x="410630" y="851558"/>
                  </a:cubicBezTo>
                  <a:cubicBezTo>
                    <a:pt x="410630" y="862831"/>
                    <a:pt x="401491" y="871970"/>
                    <a:pt x="390217" y="871970"/>
                  </a:cubicBezTo>
                  <a:cubicBezTo>
                    <a:pt x="378944" y="871970"/>
                    <a:pt x="369805" y="862831"/>
                    <a:pt x="369805" y="851558"/>
                  </a:cubicBezTo>
                  <a:cubicBezTo>
                    <a:pt x="369805" y="840284"/>
                    <a:pt x="378944" y="831145"/>
                    <a:pt x="390217" y="831145"/>
                  </a:cubicBezTo>
                  <a:close/>
                  <a:moveTo>
                    <a:pt x="341440" y="831145"/>
                  </a:moveTo>
                  <a:cubicBezTo>
                    <a:pt x="352714" y="831145"/>
                    <a:pt x="361853" y="840284"/>
                    <a:pt x="361853" y="851558"/>
                  </a:cubicBezTo>
                  <a:cubicBezTo>
                    <a:pt x="361853" y="862831"/>
                    <a:pt x="352714" y="871970"/>
                    <a:pt x="341440" y="871970"/>
                  </a:cubicBezTo>
                  <a:cubicBezTo>
                    <a:pt x="330166" y="871970"/>
                    <a:pt x="321028" y="862831"/>
                    <a:pt x="321028" y="851558"/>
                  </a:cubicBezTo>
                  <a:cubicBezTo>
                    <a:pt x="321028" y="840284"/>
                    <a:pt x="330166" y="831145"/>
                    <a:pt x="341440" y="831145"/>
                  </a:cubicBezTo>
                  <a:close/>
                  <a:moveTo>
                    <a:pt x="292663" y="831145"/>
                  </a:moveTo>
                  <a:cubicBezTo>
                    <a:pt x="303937" y="831145"/>
                    <a:pt x="313076" y="840284"/>
                    <a:pt x="313076" y="851558"/>
                  </a:cubicBezTo>
                  <a:cubicBezTo>
                    <a:pt x="313076" y="862831"/>
                    <a:pt x="303937" y="871970"/>
                    <a:pt x="292663" y="871970"/>
                  </a:cubicBezTo>
                  <a:cubicBezTo>
                    <a:pt x="281389" y="871970"/>
                    <a:pt x="272251" y="862831"/>
                    <a:pt x="272251" y="851558"/>
                  </a:cubicBezTo>
                  <a:cubicBezTo>
                    <a:pt x="272251" y="840284"/>
                    <a:pt x="281389" y="831145"/>
                    <a:pt x="292663" y="831145"/>
                  </a:cubicBezTo>
                  <a:close/>
                  <a:moveTo>
                    <a:pt x="243886" y="831145"/>
                  </a:moveTo>
                  <a:cubicBezTo>
                    <a:pt x="255160" y="831145"/>
                    <a:pt x="264299" y="840284"/>
                    <a:pt x="264299" y="851558"/>
                  </a:cubicBezTo>
                  <a:cubicBezTo>
                    <a:pt x="264299" y="862831"/>
                    <a:pt x="255160" y="871970"/>
                    <a:pt x="243886" y="871970"/>
                  </a:cubicBezTo>
                  <a:cubicBezTo>
                    <a:pt x="232612" y="871970"/>
                    <a:pt x="223473" y="862831"/>
                    <a:pt x="223473" y="851558"/>
                  </a:cubicBezTo>
                  <a:cubicBezTo>
                    <a:pt x="223473" y="840284"/>
                    <a:pt x="232612" y="831145"/>
                    <a:pt x="243886" y="831145"/>
                  </a:cubicBezTo>
                  <a:close/>
                  <a:moveTo>
                    <a:pt x="195109" y="831145"/>
                  </a:moveTo>
                  <a:cubicBezTo>
                    <a:pt x="206383" y="831145"/>
                    <a:pt x="215522" y="840284"/>
                    <a:pt x="215522" y="851558"/>
                  </a:cubicBezTo>
                  <a:cubicBezTo>
                    <a:pt x="215522" y="862831"/>
                    <a:pt x="206383" y="871970"/>
                    <a:pt x="195109" y="871970"/>
                  </a:cubicBezTo>
                  <a:cubicBezTo>
                    <a:pt x="183835" y="871970"/>
                    <a:pt x="174696" y="862831"/>
                    <a:pt x="174696" y="851558"/>
                  </a:cubicBezTo>
                  <a:cubicBezTo>
                    <a:pt x="174696" y="840284"/>
                    <a:pt x="183835" y="831145"/>
                    <a:pt x="195109" y="831145"/>
                  </a:cubicBezTo>
                  <a:close/>
                  <a:moveTo>
                    <a:pt x="146332" y="831145"/>
                  </a:moveTo>
                  <a:cubicBezTo>
                    <a:pt x="157606" y="831145"/>
                    <a:pt x="166745" y="840284"/>
                    <a:pt x="166745" y="851558"/>
                  </a:cubicBezTo>
                  <a:cubicBezTo>
                    <a:pt x="166745" y="862831"/>
                    <a:pt x="157606" y="871970"/>
                    <a:pt x="146332" y="871970"/>
                  </a:cubicBezTo>
                  <a:cubicBezTo>
                    <a:pt x="135058" y="871970"/>
                    <a:pt x="125919" y="862831"/>
                    <a:pt x="125919" y="851558"/>
                  </a:cubicBezTo>
                  <a:cubicBezTo>
                    <a:pt x="125919" y="840284"/>
                    <a:pt x="135058" y="831145"/>
                    <a:pt x="146332" y="831145"/>
                  </a:cubicBezTo>
                  <a:close/>
                  <a:moveTo>
                    <a:pt x="97555" y="831145"/>
                  </a:moveTo>
                  <a:cubicBezTo>
                    <a:pt x="108829" y="831145"/>
                    <a:pt x="117968" y="840284"/>
                    <a:pt x="117968" y="851558"/>
                  </a:cubicBezTo>
                  <a:cubicBezTo>
                    <a:pt x="117968" y="862831"/>
                    <a:pt x="108829" y="871970"/>
                    <a:pt x="97555" y="871970"/>
                  </a:cubicBezTo>
                  <a:cubicBezTo>
                    <a:pt x="86281" y="871970"/>
                    <a:pt x="77142" y="862831"/>
                    <a:pt x="77142" y="851558"/>
                  </a:cubicBezTo>
                  <a:cubicBezTo>
                    <a:pt x="77142" y="840284"/>
                    <a:pt x="86281" y="831145"/>
                    <a:pt x="97555" y="831145"/>
                  </a:cubicBezTo>
                  <a:close/>
                  <a:moveTo>
                    <a:pt x="48778" y="831145"/>
                  </a:moveTo>
                  <a:cubicBezTo>
                    <a:pt x="60052" y="831145"/>
                    <a:pt x="69191" y="840284"/>
                    <a:pt x="69191" y="851558"/>
                  </a:cubicBezTo>
                  <a:cubicBezTo>
                    <a:pt x="69191" y="862831"/>
                    <a:pt x="60052" y="871970"/>
                    <a:pt x="48778" y="871970"/>
                  </a:cubicBezTo>
                  <a:cubicBezTo>
                    <a:pt x="37504" y="871970"/>
                    <a:pt x="28365" y="862831"/>
                    <a:pt x="28365" y="851558"/>
                  </a:cubicBezTo>
                  <a:cubicBezTo>
                    <a:pt x="28365" y="840284"/>
                    <a:pt x="37504" y="831145"/>
                    <a:pt x="48778" y="831145"/>
                  </a:cubicBezTo>
                  <a:close/>
                  <a:moveTo>
                    <a:pt x="2" y="831145"/>
                  </a:moveTo>
                  <a:cubicBezTo>
                    <a:pt x="11275" y="831145"/>
                    <a:pt x="20414" y="840284"/>
                    <a:pt x="20414" y="851558"/>
                  </a:cubicBezTo>
                  <a:cubicBezTo>
                    <a:pt x="20414" y="862831"/>
                    <a:pt x="11275" y="871970"/>
                    <a:pt x="2" y="871970"/>
                  </a:cubicBezTo>
                  <a:lnTo>
                    <a:pt x="0" y="871969"/>
                  </a:lnTo>
                  <a:lnTo>
                    <a:pt x="0" y="831146"/>
                  </a:lnTo>
                  <a:close/>
                  <a:moveTo>
                    <a:pt x="634103" y="777059"/>
                  </a:moveTo>
                  <a:cubicBezTo>
                    <a:pt x="636921" y="777059"/>
                    <a:pt x="639606" y="777630"/>
                    <a:pt x="642049" y="778663"/>
                  </a:cubicBezTo>
                  <a:lnTo>
                    <a:pt x="645821" y="781206"/>
                  </a:lnTo>
                  <a:lnTo>
                    <a:pt x="643181" y="783605"/>
                  </a:lnTo>
                  <a:lnTo>
                    <a:pt x="616279" y="803722"/>
                  </a:lnTo>
                  <a:lnTo>
                    <a:pt x="613690" y="797471"/>
                  </a:lnTo>
                  <a:cubicBezTo>
                    <a:pt x="613690" y="786198"/>
                    <a:pt x="622829" y="777059"/>
                    <a:pt x="634103" y="777059"/>
                  </a:cubicBezTo>
                  <a:close/>
                  <a:moveTo>
                    <a:pt x="585326" y="777059"/>
                  </a:moveTo>
                  <a:cubicBezTo>
                    <a:pt x="596599" y="777059"/>
                    <a:pt x="605738" y="786198"/>
                    <a:pt x="605738" y="797471"/>
                  </a:cubicBezTo>
                  <a:cubicBezTo>
                    <a:pt x="605738" y="808745"/>
                    <a:pt x="596599" y="817884"/>
                    <a:pt x="585326" y="817884"/>
                  </a:cubicBezTo>
                  <a:cubicBezTo>
                    <a:pt x="574052" y="817884"/>
                    <a:pt x="564913" y="808745"/>
                    <a:pt x="564913" y="797471"/>
                  </a:cubicBezTo>
                  <a:cubicBezTo>
                    <a:pt x="564913" y="786198"/>
                    <a:pt x="574052" y="777059"/>
                    <a:pt x="585326" y="777059"/>
                  </a:cubicBezTo>
                  <a:close/>
                  <a:moveTo>
                    <a:pt x="536549" y="777059"/>
                  </a:moveTo>
                  <a:cubicBezTo>
                    <a:pt x="547822" y="777059"/>
                    <a:pt x="556961" y="786198"/>
                    <a:pt x="556961" y="797471"/>
                  </a:cubicBezTo>
                  <a:cubicBezTo>
                    <a:pt x="556961" y="808745"/>
                    <a:pt x="547822" y="817884"/>
                    <a:pt x="536549" y="817884"/>
                  </a:cubicBezTo>
                  <a:cubicBezTo>
                    <a:pt x="525275" y="817884"/>
                    <a:pt x="516136" y="808745"/>
                    <a:pt x="516136" y="797471"/>
                  </a:cubicBezTo>
                  <a:cubicBezTo>
                    <a:pt x="516136" y="786198"/>
                    <a:pt x="525275" y="777059"/>
                    <a:pt x="536549" y="777059"/>
                  </a:cubicBezTo>
                  <a:close/>
                  <a:moveTo>
                    <a:pt x="487772" y="777059"/>
                  </a:moveTo>
                  <a:cubicBezTo>
                    <a:pt x="499045" y="777059"/>
                    <a:pt x="508184" y="786198"/>
                    <a:pt x="508184" y="797471"/>
                  </a:cubicBezTo>
                  <a:cubicBezTo>
                    <a:pt x="508184" y="808745"/>
                    <a:pt x="499045" y="817884"/>
                    <a:pt x="487772" y="817884"/>
                  </a:cubicBezTo>
                  <a:cubicBezTo>
                    <a:pt x="476498" y="817884"/>
                    <a:pt x="467359" y="808745"/>
                    <a:pt x="467359" y="797471"/>
                  </a:cubicBezTo>
                  <a:cubicBezTo>
                    <a:pt x="467359" y="786198"/>
                    <a:pt x="476498" y="777059"/>
                    <a:pt x="487772" y="777059"/>
                  </a:cubicBezTo>
                  <a:close/>
                  <a:moveTo>
                    <a:pt x="438994" y="777059"/>
                  </a:moveTo>
                  <a:cubicBezTo>
                    <a:pt x="450268" y="777059"/>
                    <a:pt x="459407" y="786198"/>
                    <a:pt x="459407" y="797471"/>
                  </a:cubicBezTo>
                  <a:cubicBezTo>
                    <a:pt x="459407" y="808745"/>
                    <a:pt x="450268" y="817884"/>
                    <a:pt x="438994" y="817884"/>
                  </a:cubicBezTo>
                  <a:cubicBezTo>
                    <a:pt x="427721" y="817884"/>
                    <a:pt x="418582" y="808745"/>
                    <a:pt x="418582" y="797471"/>
                  </a:cubicBezTo>
                  <a:cubicBezTo>
                    <a:pt x="418582" y="786198"/>
                    <a:pt x="427721" y="777059"/>
                    <a:pt x="438994" y="777059"/>
                  </a:cubicBezTo>
                  <a:close/>
                  <a:moveTo>
                    <a:pt x="390217" y="777059"/>
                  </a:moveTo>
                  <a:cubicBezTo>
                    <a:pt x="401491" y="777059"/>
                    <a:pt x="410630" y="786198"/>
                    <a:pt x="410630" y="797471"/>
                  </a:cubicBezTo>
                  <a:cubicBezTo>
                    <a:pt x="410630" y="808745"/>
                    <a:pt x="401491" y="817884"/>
                    <a:pt x="390217" y="817884"/>
                  </a:cubicBezTo>
                  <a:cubicBezTo>
                    <a:pt x="378944" y="817884"/>
                    <a:pt x="369805" y="808745"/>
                    <a:pt x="369805" y="797471"/>
                  </a:cubicBezTo>
                  <a:cubicBezTo>
                    <a:pt x="369805" y="786198"/>
                    <a:pt x="378944" y="777059"/>
                    <a:pt x="390217" y="777059"/>
                  </a:cubicBezTo>
                  <a:close/>
                  <a:moveTo>
                    <a:pt x="341440" y="777059"/>
                  </a:moveTo>
                  <a:cubicBezTo>
                    <a:pt x="352714" y="777059"/>
                    <a:pt x="361853" y="786198"/>
                    <a:pt x="361853" y="797471"/>
                  </a:cubicBezTo>
                  <a:cubicBezTo>
                    <a:pt x="361853" y="808745"/>
                    <a:pt x="352714" y="817884"/>
                    <a:pt x="341440" y="817884"/>
                  </a:cubicBezTo>
                  <a:cubicBezTo>
                    <a:pt x="330166" y="817884"/>
                    <a:pt x="321028" y="808745"/>
                    <a:pt x="321028" y="797471"/>
                  </a:cubicBezTo>
                  <a:cubicBezTo>
                    <a:pt x="321028" y="786198"/>
                    <a:pt x="330166" y="777059"/>
                    <a:pt x="341440" y="777059"/>
                  </a:cubicBezTo>
                  <a:close/>
                  <a:moveTo>
                    <a:pt x="292663" y="777059"/>
                  </a:moveTo>
                  <a:cubicBezTo>
                    <a:pt x="303937" y="777059"/>
                    <a:pt x="313076" y="786198"/>
                    <a:pt x="313076" y="797471"/>
                  </a:cubicBezTo>
                  <a:cubicBezTo>
                    <a:pt x="313076" y="808745"/>
                    <a:pt x="303937" y="817884"/>
                    <a:pt x="292663" y="817884"/>
                  </a:cubicBezTo>
                  <a:cubicBezTo>
                    <a:pt x="281389" y="817884"/>
                    <a:pt x="272251" y="808745"/>
                    <a:pt x="272251" y="797471"/>
                  </a:cubicBezTo>
                  <a:cubicBezTo>
                    <a:pt x="272251" y="786198"/>
                    <a:pt x="281389" y="777059"/>
                    <a:pt x="292663" y="777059"/>
                  </a:cubicBezTo>
                  <a:close/>
                  <a:moveTo>
                    <a:pt x="243886" y="777059"/>
                  </a:moveTo>
                  <a:cubicBezTo>
                    <a:pt x="255160" y="777059"/>
                    <a:pt x="264299" y="786198"/>
                    <a:pt x="264299" y="797471"/>
                  </a:cubicBezTo>
                  <a:cubicBezTo>
                    <a:pt x="264299" y="808745"/>
                    <a:pt x="255160" y="817884"/>
                    <a:pt x="243886" y="817884"/>
                  </a:cubicBezTo>
                  <a:cubicBezTo>
                    <a:pt x="232612" y="817884"/>
                    <a:pt x="223473" y="808745"/>
                    <a:pt x="223473" y="797471"/>
                  </a:cubicBezTo>
                  <a:cubicBezTo>
                    <a:pt x="223473" y="786198"/>
                    <a:pt x="232612" y="777059"/>
                    <a:pt x="243886" y="777059"/>
                  </a:cubicBezTo>
                  <a:close/>
                  <a:moveTo>
                    <a:pt x="195109" y="777059"/>
                  </a:moveTo>
                  <a:cubicBezTo>
                    <a:pt x="206383" y="777059"/>
                    <a:pt x="215522" y="786198"/>
                    <a:pt x="215522" y="797471"/>
                  </a:cubicBezTo>
                  <a:cubicBezTo>
                    <a:pt x="215522" y="808745"/>
                    <a:pt x="206383" y="817884"/>
                    <a:pt x="195109" y="817884"/>
                  </a:cubicBezTo>
                  <a:cubicBezTo>
                    <a:pt x="183835" y="817884"/>
                    <a:pt x="174696" y="808745"/>
                    <a:pt x="174696" y="797471"/>
                  </a:cubicBezTo>
                  <a:cubicBezTo>
                    <a:pt x="174696" y="786198"/>
                    <a:pt x="183835" y="777059"/>
                    <a:pt x="195109" y="777059"/>
                  </a:cubicBezTo>
                  <a:close/>
                  <a:moveTo>
                    <a:pt x="146332" y="777059"/>
                  </a:moveTo>
                  <a:cubicBezTo>
                    <a:pt x="157606" y="777059"/>
                    <a:pt x="166745" y="786198"/>
                    <a:pt x="166745" y="797471"/>
                  </a:cubicBezTo>
                  <a:cubicBezTo>
                    <a:pt x="166745" y="808745"/>
                    <a:pt x="157606" y="817884"/>
                    <a:pt x="146332" y="817884"/>
                  </a:cubicBezTo>
                  <a:cubicBezTo>
                    <a:pt x="135058" y="817884"/>
                    <a:pt x="125919" y="808745"/>
                    <a:pt x="125919" y="797471"/>
                  </a:cubicBezTo>
                  <a:cubicBezTo>
                    <a:pt x="125919" y="786198"/>
                    <a:pt x="135058" y="777059"/>
                    <a:pt x="146332" y="777059"/>
                  </a:cubicBezTo>
                  <a:close/>
                  <a:moveTo>
                    <a:pt x="97555" y="777059"/>
                  </a:moveTo>
                  <a:cubicBezTo>
                    <a:pt x="108829" y="777059"/>
                    <a:pt x="117968" y="786198"/>
                    <a:pt x="117968" y="797471"/>
                  </a:cubicBezTo>
                  <a:cubicBezTo>
                    <a:pt x="117968" y="808745"/>
                    <a:pt x="108829" y="817884"/>
                    <a:pt x="97555" y="817884"/>
                  </a:cubicBezTo>
                  <a:cubicBezTo>
                    <a:pt x="86281" y="817884"/>
                    <a:pt x="77142" y="808745"/>
                    <a:pt x="77142" y="797471"/>
                  </a:cubicBezTo>
                  <a:cubicBezTo>
                    <a:pt x="77142" y="786198"/>
                    <a:pt x="86281" y="777059"/>
                    <a:pt x="97555" y="777059"/>
                  </a:cubicBezTo>
                  <a:close/>
                  <a:moveTo>
                    <a:pt x="48778" y="777059"/>
                  </a:moveTo>
                  <a:cubicBezTo>
                    <a:pt x="60052" y="777059"/>
                    <a:pt x="69191" y="786198"/>
                    <a:pt x="69191" y="797471"/>
                  </a:cubicBezTo>
                  <a:cubicBezTo>
                    <a:pt x="69191" y="808745"/>
                    <a:pt x="60052" y="817884"/>
                    <a:pt x="48778" y="817884"/>
                  </a:cubicBezTo>
                  <a:cubicBezTo>
                    <a:pt x="37504" y="817884"/>
                    <a:pt x="28365" y="808745"/>
                    <a:pt x="28365" y="797471"/>
                  </a:cubicBezTo>
                  <a:cubicBezTo>
                    <a:pt x="28365" y="786198"/>
                    <a:pt x="37504" y="777059"/>
                    <a:pt x="48778" y="777059"/>
                  </a:cubicBezTo>
                  <a:close/>
                  <a:moveTo>
                    <a:pt x="2" y="777059"/>
                  </a:moveTo>
                  <a:cubicBezTo>
                    <a:pt x="11275" y="777059"/>
                    <a:pt x="20414" y="786198"/>
                    <a:pt x="20414" y="797471"/>
                  </a:cubicBezTo>
                  <a:cubicBezTo>
                    <a:pt x="20414" y="808745"/>
                    <a:pt x="11275" y="817884"/>
                    <a:pt x="2" y="817884"/>
                  </a:cubicBezTo>
                  <a:lnTo>
                    <a:pt x="0" y="817883"/>
                  </a:lnTo>
                  <a:lnTo>
                    <a:pt x="0" y="777060"/>
                  </a:lnTo>
                  <a:close/>
                  <a:moveTo>
                    <a:pt x="682880" y="722972"/>
                  </a:moveTo>
                  <a:cubicBezTo>
                    <a:pt x="688517" y="722972"/>
                    <a:pt x="693620" y="725257"/>
                    <a:pt x="697314" y="728951"/>
                  </a:cubicBezTo>
                  <a:lnTo>
                    <a:pt x="698955" y="732914"/>
                  </a:lnTo>
                  <a:lnTo>
                    <a:pt x="670229" y="759022"/>
                  </a:lnTo>
                  <a:lnTo>
                    <a:pt x="668446" y="757819"/>
                  </a:lnTo>
                  <a:cubicBezTo>
                    <a:pt x="664752" y="754125"/>
                    <a:pt x="662467" y="749022"/>
                    <a:pt x="662467" y="743385"/>
                  </a:cubicBezTo>
                  <a:cubicBezTo>
                    <a:pt x="662467" y="732111"/>
                    <a:pt x="671606" y="722972"/>
                    <a:pt x="682880" y="722972"/>
                  </a:cubicBezTo>
                  <a:close/>
                  <a:moveTo>
                    <a:pt x="634103" y="722972"/>
                  </a:moveTo>
                  <a:cubicBezTo>
                    <a:pt x="645377" y="722972"/>
                    <a:pt x="654516" y="732111"/>
                    <a:pt x="654516" y="743385"/>
                  </a:cubicBezTo>
                  <a:cubicBezTo>
                    <a:pt x="654516" y="754659"/>
                    <a:pt x="645377" y="763798"/>
                    <a:pt x="634103" y="763798"/>
                  </a:cubicBezTo>
                  <a:cubicBezTo>
                    <a:pt x="622829" y="763798"/>
                    <a:pt x="613690" y="754659"/>
                    <a:pt x="613690" y="743385"/>
                  </a:cubicBezTo>
                  <a:cubicBezTo>
                    <a:pt x="613690" y="732111"/>
                    <a:pt x="622829" y="722972"/>
                    <a:pt x="634103" y="722972"/>
                  </a:cubicBezTo>
                  <a:close/>
                  <a:moveTo>
                    <a:pt x="585326" y="722972"/>
                  </a:moveTo>
                  <a:cubicBezTo>
                    <a:pt x="596599" y="722972"/>
                    <a:pt x="605738" y="732111"/>
                    <a:pt x="605738" y="743385"/>
                  </a:cubicBezTo>
                  <a:cubicBezTo>
                    <a:pt x="605738" y="754659"/>
                    <a:pt x="596599" y="763798"/>
                    <a:pt x="585326" y="763798"/>
                  </a:cubicBezTo>
                  <a:cubicBezTo>
                    <a:pt x="574052" y="763798"/>
                    <a:pt x="564913" y="754659"/>
                    <a:pt x="564913" y="743385"/>
                  </a:cubicBezTo>
                  <a:cubicBezTo>
                    <a:pt x="564913" y="732111"/>
                    <a:pt x="574052" y="722972"/>
                    <a:pt x="585326" y="722972"/>
                  </a:cubicBezTo>
                  <a:close/>
                  <a:moveTo>
                    <a:pt x="536549" y="722972"/>
                  </a:moveTo>
                  <a:cubicBezTo>
                    <a:pt x="547822" y="722972"/>
                    <a:pt x="556961" y="732111"/>
                    <a:pt x="556961" y="743385"/>
                  </a:cubicBezTo>
                  <a:cubicBezTo>
                    <a:pt x="556961" y="754659"/>
                    <a:pt x="547822" y="763798"/>
                    <a:pt x="536549" y="763798"/>
                  </a:cubicBezTo>
                  <a:cubicBezTo>
                    <a:pt x="525275" y="763798"/>
                    <a:pt x="516136" y="754659"/>
                    <a:pt x="516136" y="743385"/>
                  </a:cubicBezTo>
                  <a:cubicBezTo>
                    <a:pt x="516136" y="732111"/>
                    <a:pt x="525275" y="722972"/>
                    <a:pt x="536549" y="722972"/>
                  </a:cubicBezTo>
                  <a:close/>
                  <a:moveTo>
                    <a:pt x="487772" y="722972"/>
                  </a:moveTo>
                  <a:cubicBezTo>
                    <a:pt x="499045" y="722972"/>
                    <a:pt x="508184" y="732111"/>
                    <a:pt x="508184" y="743385"/>
                  </a:cubicBezTo>
                  <a:cubicBezTo>
                    <a:pt x="508184" y="754659"/>
                    <a:pt x="499045" y="763798"/>
                    <a:pt x="487772" y="763798"/>
                  </a:cubicBezTo>
                  <a:cubicBezTo>
                    <a:pt x="476498" y="763798"/>
                    <a:pt x="467359" y="754659"/>
                    <a:pt x="467359" y="743385"/>
                  </a:cubicBezTo>
                  <a:cubicBezTo>
                    <a:pt x="467359" y="732111"/>
                    <a:pt x="476498" y="722972"/>
                    <a:pt x="487772" y="722972"/>
                  </a:cubicBezTo>
                  <a:close/>
                  <a:moveTo>
                    <a:pt x="438994" y="722972"/>
                  </a:moveTo>
                  <a:cubicBezTo>
                    <a:pt x="450268" y="722972"/>
                    <a:pt x="459407" y="732111"/>
                    <a:pt x="459407" y="743385"/>
                  </a:cubicBezTo>
                  <a:cubicBezTo>
                    <a:pt x="459407" y="754659"/>
                    <a:pt x="450268" y="763798"/>
                    <a:pt x="438994" y="763798"/>
                  </a:cubicBezTo>
                  <a:cubicBezTo>
                    <a:pt x="427721" y="763798"/>
                    <a:pt x="418582" y="754659"/>
                    <a:pt x="418582" y="743385"/>
                  </a:cubicBezTo>
                  <a:cubicBezTo>
                    <a:pt x="418582" y="732111"/>
                    <a:pt x="427721" y="722972"/>
                    <a:pt x="438994" y="722972"/>
                  </a:cubicBezTo>
                  <a:close/>
                  <a:moveTo>
                    <a:pt x="390217" y="722972"/>
                  </a:moveTo>
                  <a:cubicBezTo>
                    <a:pt x="401491" y="722972"/>
                    <a:pt x="410630" y="732111"/>
                    <a:pt x="410630" y="743385"/>
                  </a:cubicBezTo>
                  <a:cubicBezTo>
                    <a:pt x="410630" y="754659"/>
                    <a:pt x="401491" y="763798"/>
                    <a:pt x="390217" y="763798"/>
                  </a:cubicBezTo>
                  <a:cubicBezTo>
                    <a:pt x="378944" y="763798"/>
                    <a:pt x="369805" y="754659"/>
                    <a:pt x="369805" y="743385"/>
                  </a:cubicBezTo>
                  <a:cubicBezTo>
                    <a:pt x="369805" y="732111"/>
                    <a:pt x="378944" y="722972"/>
                    <a:pt x="390217" y="722972"/>
                  </a:cubicBezTo>
                  <a:close/>
                  <a:moveTo>
                    <a:pt x="341440" y="722972"/>
                  </a:moveTo>
                  <a:cubicBezTo>
                    <a:pt x="352714" y="722972"/>
                    <a:pt x="361853" y="732111"/>
                    <a:pt x="361853" y="743385"/>
                  </a:cubicBezTo>
                  <a:cubicBezTo>
                    <a:pt x="361853" y="754659"/>
                    <a:pt x="352714" y="763798"/>
                    <a:pt x="341440" y="763798"/>
                  </a:cubicBezTo>
                  <a:cubicBezTo>
                    <a:pt x="330166" y="763798"/>
                    <a:pt x="321028" y="754659"/>
                    <a:pt x="321028" y="743385"/>
                  </a:cubicBezTo>
                  <a:cubicBezTo>
                    <a:pt x="321028" y="732111"/>
                    <a:pt x="330166" y="722972"/>
                    <a:pt x="341440" y="722972"/>
                  </a:cubicBezTo>
                  <a:close/>
                  <a:moveTo>
                    <a:pt x="292663" y="722972"/>
                  </a:moveTo>
                  <a:cubicBezTo>
                    <a:pt x="303937" y="722972"/>
                    <a:pt x="313076" y="732111"/>
                    <a:pt x="313076" y="743385"/>
                  </a:cubicBezTo>
                  <a:cubicBezTo>
                    <a:pt x="313076" y="754659"/>
                    <a:pt x="303937" y="763798"/>
                    <a:pt x="292663" y="763798"/>
                  </a:cubicBezTo>
                  <a:cubicBezTo>
                    <a:pt x="281389" y="763798"/>
                    <a:pt x="272251" y="754659"/>
                    <a:pt x="272251" y="743385"/>
                  </a:cubicBezTo>
                  <a:cubicBezTo>
                    <a:pt x="272251" y="732111"/>
                    <a:pt x="281389" y="722972"/>
                    <a:pt x="292663" y="722972"/>
                  </a:cubicBezTo>
                  <a:close/>
                  <a:moveTo>
                    <a:pt x="243886" y="722972"/>
                  </a:moveTo>
                  <a:cubicBezTo>
                    <a:pt x="255160" y="722972"/>
                    <a:pt x="264299" y="732111"/>
                    <a:pt x="264299" y="743385"/>
                  </a:cubicBezTo>
                  <a:cubicBezTo>
                    <a:pt x="264299" y="754659"/>
                    <a:pt x="255160" y="763798"/>
                    <a:pt x="243886" y="763798"/>
                  </a:cubicBezTo>
                  <a:cubicBezTo>
                    <a:pt x="232612" y="763798"/>
                    <a:pt x="223473" y="754659"/>
                    <a:pt x="223473" y="743385"/>
                  </a:cubicBezTo>
                  <a:cubicBezTo>
                    <a:pt x="223473" y="732111"/>
                    <a:pt x="232612" y="722972"/>
                    <a:pt x="243886" y="722972"/>
                  </a:cubicBezTo>
                  <a:close/>
                  <a:moveTo>
                    <a:pt x="195109" y="722972"/>
                  </a:moveTo>
                  <a:cubicBezTo>
                    <a:pt x="206383" y="722972"/>
                    <a:pt x="215522" y="732111"/>
                    <a:pt x="215522" y="743385"/>
                  </a:cubicBezTo>
                  <a:cubicBezTo>
                    <a:pt x="215522" y="754659"/>
                    <a:pt x="206383" y="763798"/>
                    <a:pt x="195109" y="763798"/>
                  </a:cubicBezTo>
                  <a:cubicBezTo>
                    <a:pt x="183835" y="763798"/>
                    <a:pt x="174696" y="754659"/>
                    <a:pt x="174696" y="743385"/>
                  </a:cubicBezTo>
                  <a:cubicBezTo>
                    <a:pt x="174696" y="732111"/>
                    <a:pt x="183835" y="722972"/>
                    <a:pt x="195109" y="722972"/>
                  </a:cubicBezTo>
                  <a:close/>
                  <a:moveTo>
                    <a:pt x="146332" y="722972"/>
                  </a:moveTo>
                  <a:cubicBezTo>
                    <a:pt x="157606" y="722972"/>
                    <a:pt x="166745" y="732111"/>
                    <a:pt x="166745" y="743385"/>
                  </a:cubicBezTo>
                  <a:cubicBezTo>
                    <a:pt x="166745" y="754659"/>
                    <a:pt x="157606" y="763798"/>
                    <a:pt x="146332" y="763798"/>
                  </a:cubicBezTo>
                  <a:cubicBezTo>
                    <a:pt x="135058" y="763798"/>
                    <a:pt x="125919" y="754659"/>
                    <a:pt x="125919" y="743385"/>
                  </a:cubicBezTo>
                  <a:cubicBezTo>
                    <a:pt x="125919" y="732111"/>
                    <a:pt x="135058" y="722972"/>
                    <a:pt x="146332" y="722972"/>
                  </a:cubicBezTo>
                  <a:close/>
                  <a:moveTo>
                    <a:pt x="97555" y="722972"/>
                  </a:moveTo>
                  <a:cubicBezTo>
                    <a:pt x="108829" y="722972"/>
                    <a:pt x="117968" y="732111"/>
                    <a:pt x="117968" y="743385"/>
                  </a:cubicBezTo>
                  <a:cubicBezTo>
                    <a:pt x="117968" y="754659"/>
                    <a:pt x="108829" y="763798"/>
                    <a:pt x="97555" y="763798"/>
                  </a:cubicBezTo>
                  <a:cubicBezTo>
                    <a:pt x="86281" y="763798"/>
                    <a:pt x="77142" y="754659"/>
                    <a:pt x="77142" y="743385"/>
                  </a:cubicBezTo>
                  <a:cubicBezTo>
                    <a:pt x="77142" y="732111"/>
                    <a:pt x="86281" y="722972"/>
                    <a:pt x="97555" y="722972"/>
                  </a:cubicBezTo>
                  <a:close/>
                  <a:moveTo>
                    <a:pt x="48778" y="722972"/>
                  </a:moveTo>
                  <a:cubicBezTo>
                    <a:pt x="60052" y="722972"/>
                    <a:pt x="69191" y="732111"/>
                    <a:pt x="69191" y="743385"/>
                  </a:cubicBezTo>
                  <a:cubicBezTo>
                    <a:pt x="69191" y="754659"/>
                    <a:pt x="60052" y="763798"/>
                    <a:pt x="48778" y="763798"/>
                  </a:cubicBezTo>
                  <a:cubicBezTo>
                    <a:pt x="37504" y="763798"/>
                    <a:pt x="28365" y="754659"/>
                    <a:pt x="28365" y="743385"/>
                  </a:cubicBezTo>
                  <a:cubicBezTo>
                    <a:pt x="28365" y="732111"/>
                    <a:pt x="37504" y="722972"/>
                    <a:pt x="48778" y="722972"/>
                  </a:cubicBezTo>
                  <a:close/>
                  <a:moveTo>
                    <a:pt x="2" y="722972"/>
                  </a:moveTo>
                  <a:cubicBezTo>
                    <a:pt x="11275" y="722972"/>
                    <a:pt x="20414" y="732111"/>
                    <a:pt x="20414" y="743385"/>
                  </a:cubicBezTo>
                  <a:cubicBezTo>
                    <a:pt x="20414" y="754659"/>
                    <a:pt x="11275" y="763798"/>
                    <a:pt x="2" y="763798"/>
                  </a:cubicBezTo>
                  <a:lnTo>
                    <a:pt x="0" y="763797"/>
                  </a:lnTo>
                  <a:lnTo>
                    <a:pt x="0" y="722973"/>
                  </a:lnTo>
                  <a:close/>
                  <a:moveTo>
                    <a:pt x="731657" y="668886"/>
                  </a:moveTo>
                  <a:cubicBezTo>
                    <a:pt x="737294" y="668886"/>
                    <a:pt x="742397" y="671171"/>
                    <a:pt x="746091" y="674865"/>
                  </a:cubicBezTo>
                  <a:lnTo>
                    <a:pt x="748725" y="681223"/>
                  </a:lnTo>
                  <a:lnTo>
                    <a:pt x="724200" y="708206"/>
                  </a:lnTo>
                  <a:lnTo>
                    <a:pt x="723711" y="708108"/>
                  </a:lnTo>
                  <a:cubicBezTo>
                    <a:pt x="716385" y="705009"/>
                    <a:pt x="711244" y="697754"/>
                    <a:pt x="711244" y="689299"/>
                  </a:cubicBezTo>
                  <a:cubicBezTo>
                    <a:pt x="711244" y="678025"/>
                    <a:pt x="720383" y="668886"/>
                    <a:pt x="731657" y="668886"/>
                  </a:cubicBezTo>
                  <a:close/>
                  <a:moveTo>
                    <a:pt x="682880" y="668886"/>
                  </a:moveTo>
                  <a:cubicBezTo>
                    <a:pt x="694153" y="668886"/>
                    <a:pt x="703293" y="678025"/>
                    <a:pt x="703293" y="689299"/>
                  </a:cubicBezTo>
                  <a:cubicBezTo>
                    <a:pt x="703293" y="700573"/>
                    <a:pt x="694153" y="709712"/>
                    <a:pt x="682880" y="709712"/>
                  </a:cubicBezTo>
                  <a:cubicBezTo>
                    <a:pt x="671606" y="709712"/>
                    <a:pt x="662467" y="700573"/>
                    <a:pt x="662467" y="689299"/>
                  </a:cubicBezTo>
                  <a:cubicBezTo>
                    <a:pt x="662467" y="678025"/>
                    <a:pt x="671606" y="668886"/>
                    <a:pt x="682880" y="668886"/>
                  </a:cubicBezTo>
                  <a:close/>
                  <a:moveTo>
                    <a:pt x="634103" y="668886"/>
                  </a:moveTo>
                  <a:cubicBezTo>
                    <a:pt x="645377" y="668886"/>
                    <a:pt x="654516" y="678025"/>
                    <a:pt x="654516" y="689299"/>
                  </a:cubicBezTo>
                  <a:cubicBezTo>
                    <a:pt x="654516" y="700573"/>
                    <a:pt x="645377" y="709712"/>
                    <a:pt x="634103" y="709712"/>
                  </a:cubicBezTo>
                  <a:cubicBezTo>
                    <a:pt x="622829" y="709712"/>
                    <a:pt x="613690" y="700573"/>
                    <a:pt x="613690" y="689299"/>
                  </a:cubicBezTo>
                  <a:cubicBezTo>
                    <a:pt x="613690" y="678025"/>
                    <a:pt x="622829" y="668886"/>
                    <a:pt x="634103" y="668886"/>
                  </a:cubicBezTo>
                  <a:close/>
                  <a:moveTo>
                    <a:pt x="585326" y="668886"/>
                  </a:moveTo>
                  <a:cubicBezTo>
                    <a:pt x="596599" y="668886"/>
                    <a:pt x="605738" y="678025"/>
                    <a:pt x="605738" y="689299"/>
                  </a:cubicBezTo>
                  <a:cubicBezTo>
                    <a:pt x="605738" y="700573"/>
                    <a:pt x="596599" y="709712"/>
                    <a:pt x="585326" y="709712"/>
                  </a:cubicBezTo>
                  <a:cubicBezTo>
                    <a:pt x="574052" y="709712"/>
                    <a:pt x="564913" y="700573"/>
                    <a:pt x="564913" y="689299"/>
                  </a:cubicBezTo>
                  <a:cubicBezTo>
                    <a:pt x="564913" y="678025"/>
                    <a:pt x="574052" y="668886"/>
                    <a:pt x="585326" y="668886"/>
                  </a:cubicBezTo>
                  <a:close/>
                  <a:moveTo>
                    <a:pt x="536549" y="668886"/>
                  </a:moveTo>
                  <a:cubicBezTo>
                    <a:pt x="547822" y="668886"/>
                    <a:pt x="556961" y="678025"/>
                    <a:pt x="556961" y="689299"/>
                  </a:cubicBezTo>
                  <a:cubicBezTo>
                    <a:pt x="556961" y="700573"/>
                    <a:pt x="547822" y="709712"/>
                    <a:pt x="536549" y="709712"/>
                  </a:cubicBezTo>
                  <a:cubicBezTo>
                    <a:pt x="525275" y="709712"/>
                    <a:pt x="516136" y="700573"/>
                    <a:pt x="516136" y="689299"/>
                  </a:cubicBezTo>
                  <a:cubicBezTo>
                    <a:pt x="516136" y="678025"/>
                    <a:pt x="525275" y="668886"/>
                    <a:pt x="536549" y="668886"/>
                  </a:cubicBezTo>
                  <a:close/>
                  <a:moveTo>
                    <a:pt x="487772" y="668886"/>
                  </a:moveTo>
                  <a:cubicBezTo>
                    <a:pt x="499045" y="668886"/>
                    <a:pt x="508184" y="678025"/>
                    <a:pt x="508184" y="689299"/>
                  </a:cubicBezTo>
                  <a:cubicBezTo>
                    <a:pt x="508184" y="700573"/>
                    <a:pt x="499045" y="709712"/>
                    <a:pt x="487772" y="709712"/>
                  </a:cubicBezTo>
                  <a:cubicBezTo>
                    <a:pt x="476498" y="709712"/>
                    <a:pt x="467359" y="700573"/>
                    <a:pt x="467359" y="689299"/>
                  </a:cubicBezTo>
                  <a:cubicBezTo>
                    <a:pt x="467359" y="678025"/>
                    <a:pt x="476498" y="668886"/>
                    <a:pt x="487772" y="668886"/>
                  </a:cubicBezTo>
                  <a:close/>
                  <a:moveTo>
                    <a:pt x="438994" y="668886"/>
                  </a:moveTo>
                  <a:cubicBezTo>
                    <a:pt x="450268" y="668886"/>
                    <a:pt x="459407" y="678025"/>
                    <a:pt x="459407" y="689299"/>
                  </a:cubicBezTo>
                  <a:cubicBezTo>
                    <a:pt x="459407" y="700573"/>
                    <a:pt x="450268" y="709712"/>
                    <a:pt x="438994" y="709712"/>
                  </a:cubicBezTo>
                  <a:cubicBezTo>
                    <a:pt x="427721" y="709712"/>
                    <a:pt x="418582" y="700573"/>
                    <a:pt x="418582" y="689299"/>
                  </a:cubicBezTo>
                  <a:cubicBezTo>
                    <a:pt x="418582" y="678025"/>
                    <a:pt x="427721" y="668886"/>
                    <a:pt x="438994" y="668886"/>
                  </a:cubicBezTo>
                  <a:close/>
                  <a:moveTo>
                    <a:pt x="390217" y="668886"/>
                  </a:moveTo>
                  <a:cubicBezTo>
                    <a:pt x="401491" y="668886"/>
                    <a:pt x="410630" y="678025"/>
                    <a:pt x="410630" y="689299"/>
                  </a:cubicBezTo>
                  <a:cubicBezTo>
                    <a:pt x="410630" y="700573"/>
                    <a:pt x="401491" y="709712"/>
                    <a:pt x="390217" y="709712"/>
                  </a:cubicBezTo>
                  <a:cubicBezTo>
                    <a:pt x="378944" y="709712"/>
                    <a:pt x="369805" y="700573"/>
                    <a:pt x="369805" y="689299"/>
                  </a:cubicBezTo>
                  <a:cubicBezTo>
                    <a:pt x="369805" y="678025"/>
                    <a:pt x="378944" y="668886"/>
                    <a:pt x="390217" y="668886"/>
                  </a:cubicBezTo>
                  <a:close/>
                  <a:moveTo>
                    <a:pt x="341440" y="668886"/>
                  </a:moveTo>
                  <a:cubicBezTo>
                    <a:pt x="352714" y="668886"/>
                    <a:pt x="361853" y="678025"/>
                    <a:pt x="361853" y="689299"/>
                  </a:cubicBezTo>
                  <a:cubicBezTo>
                    <a:pt x="361853" y="700573"/>
                    <a:pt x="352714" y="709712"/>
                    <a:pt x="341440" y="709712"/>
                  </a:cubicBezTo>
                  <a:cubicBezTo>
                    <a:pt x="330166" y="709712"/>
                    <a:pt x="321028" y="700573"/>
                    <a:pt x="321028" y="689299"/>
                  </a:cubicBezTo>
                  <a:cubicBezTo>
                    <a:pt x="321028" y="678025"/>
                    <a:pt x="330166" y="668886"/>
                    <a:pt x="341440" y="668886"/>
                  </a:cubicBezTo>
                  <a:close/>
                  <a:moveTo>
                    <a:pt x="292663" y="668886"/>
                  </a:moveTo>
                  <a:cubicBezTo>
                    <a:pt x="303937" y="668886"/>
                    <a:pt x="313076" y="678025"/>
                    <a:pt x="313076" y="689299"/>
                  </a:cubicBezTo>
                  <a:cubicBezTo>
                    <a:pt x="313076" y="700573"/>
                    <a:pt x="303937" y="709712"/>
                    <a:pt x="292663" y="709712"/>
                  </a:cubicBezTo>
                  <a:cubicBezTo>
                    <a:pt x="281389" y="709712"/>
                    <a:pt x="272251" y="700573"/>
                    <a:pt x="272251" y="689299"/>
                  </a:cubicBezTo>
                  <a:cubicBezTo>
                    <a:pt x="272251" y="678025"/>
                    <a:pt x="281389" y="668886"/>
                    <a:pt x="292663" y="668886"/>
                  </a:cubicBezTo>
                  <a:close/>
                  <a:moveTo>
                    <a:pt x="243886" y="668886"/>
                  </a:moveTo>
                  <a:cubicBezTo>
                    <a:pt x="255160" y="668886"/>
                    <a:pt x="264299" y="678025"/>
                    <a:pt x="264299" y="689299"/>
                  </a:cubicBezTo>
                  <a:cubicBezTo>
                    <a:pt x="264299" y="700573"/>
                    <a:pt x="255160" y="709712"/>
                    <a:pt x="243886" y="709712"/>
                  </a:cubicBezTo>
                  <a:cubicBezTo>
                    <a:pt x="232612" y="709712"/>
                    <a:pt x="223473" y="700573"/>
                    <a:pt x="223473" y="689299"/>
                  </a:cubicBezTo>
                  <a:cubicBezTo>
                    <a:pt x="223473" y="678025"/>
                    <a:pt x="232612" y="668886"/>
                    <a:pt x="243886" y="668886"/>
                  </a:cubicBezTo>
                  <a:close/>
                  <a:moveTo>
                    <a:pt x="195109" y="668886"/>
                  </a:moveTo>
                  <a:cubicBezTo>
                    <a:pt x="206383" y="668886"/>
                    <a:pt x="215522" y="678025"/>
                    <a:pt x="215522" y="689299"/>
                  </a:cubicBezTo>
                  <a:cubicBezTo>
                    <a:pt x="215522" y="700573"/>
                    <a:pt x="206383" y="709712"/>
                    <a:pt x="195109" y="709712"/>
                  </a:cubicBezTo>
                  <a:cubicBezTo>
                    <a:pt x="183835" y="709712"/>
                    <a:pt x="174696" y="700573"/>
                    <a:pt x="174696" y="689299"/>
                  </a:cubicBezTo>
                  <a:cubicBezTo>
                    <a:pt x="174696" y="678025"/>
                    <a:pt x="183835" y="668886"/>
                    <a:pt x="195109" y="668886"/>
                  </a:cubicBezTo>
                  <a:close/>
                  <a:moveTo>
                    <a:pt x="146332" y="668886"/>
                  </a:moveTo>
                  <a:cubicBezTo>
                    <a:pt x="157606" y="668886"/>
                    <a:pt x="166745" y="678025"/>
                    <a:pt x="166745" y="689299"/>
                  </a:cubicBezTo>
                  <a:cubicBezTo>
                    <a:pt x="166745" y="700573"/>
                    <a:pt x="157606" y="709712"/>
                    <a:pt x="146332" y="709712"/>
                  </a:cubicBezTo>
                  <a:cubicBezTo>
                    <a:pt x="135058" y="709712"/>
                    <a:pt x="125919" y="700573"/>
                    <a:pt x="125919" y="689299"/>
                  </a:cubicBezTo>
                  <a:cubicBezTo>
                    <a:pt x="125919" y="678025"/>
                    <a:pt x="135058" y="668886"/>
                    <a:pt x="146332" y="668886"/>
                  </a:cubicBezTo>
                  <a:close/>
                  <a:moveTo>
                    <a:pt x="97555" y="668886"/>
                  </a:moveTo>
                  <a:cubicBezTo>
                    <a:pt x="108829" y="668886"/>
                    <a:pt x="117968" y="678025"/>
                    <a:pt x="117968" y="689299"/>
                  </a:cubicBezTo>
                  <a:cubicBezTo>
                    <a:pt x="117968" y="700573"/>
                    <a:pt x="108829" y="709712"/>
                    <a:pt x="97555" y="709712"/>
                  </a:cubicBezTo>
                  <a:cubicBezTo>
                    <a:pt x="86281" y="709712"/>
                    <a:pt x="77142" y="700573"/>
                    <a:pt x="77142" y="689299"/>
                  </a:cubicBezTo>
                  <a:cubicBezTo>
                    <a:pt x="77142" y="678025"/>
                    <a:pt x="86281" y="668886"/>
                    <a:pt x="97555" y="668886"/>
                  </a:cubicBezTo>
                  <a:close/>
                  <a:moveTo>
                    <a:pt x="48778" y="668886"/>
                  </a:moveTo>
                  <a:cubicBezTo>
                    <a:pt x="60052" y="668886"/>
                    <a:pt x="69191" y="678025"/>
                    <a:pt x="69191" y="689299"/>
                  </a:cubicBezTo>
                  <a:cubicBezTo>
                    <a:pt x="69191" y="700573"/>
                    <a:pt x="60052" y="709712"/>
                    <a:pt x="48778" y="709712"/>
                  </a:cubicBezTo>
                  <a:cubicBezTo>
                    <a:pt x="37504" y="709712"/>
                    <a:pt x="28365" y="700573"/>
                    <a:pt x="28365" y="689299"/>
                  </a:cubicBezTo>
                  <a:cubicBezTo>
                    <a:pt x="28365" y="678025"/>
                    <a:pt x="37504" y="668886"/>
                    <a:pt x="48778" y="668886"/>
                  </a:cubicBezTo>
                  <a:close/>
                  <a:moveTo>
                    <a:pt x="2" y="668886"/>
                  </a:moveTo>
                  <a:cubicBezTo>
                    <a:pt x="11275" y="668886"/>
                    <a:pt x="20414" y="678025"/>
                    <a:pt x="20414" y="689299"/>
                  </a:cubicBezTo>
                  <a:cubicBezTo>
                    <a:pt x="20414" y="700573"/>
                    <a:pt x="11275" y="709712"/>
                    <a:pt x="2" y="709712"/>
                  </a:cubicBezTo>
                  <a:lnTo>
                    <a:pt x="0" y="709711"/>
                  </a:lnTo>
                  <a:lnTo>
                    <a:pt x="0" y="668887"/>
                  </a:lnTo>
                  <a:close/>
                  <a:moveTo>
                    <a:pt x="780434" y="614800"/>
                  </a:moveTo>
                  <a:cubicBezTo>
                    <a:pt x="786071" y="614800"/>
                    <a:pt x="791174" y="617085"/>
                    <a:pt x="794868" y="620779"/>
                  </a:cubicBezTo>
                  <a:lnTo>
                    <a:pt x="796523" y="624774"/>
                  </a:lnTo>
                  <a:lnTo>
                    <a:pt x="780248" y="646539"/>
                  </a:lnTo>
                  <a:lnTo>
                    <a:pt x="773298" y="654185"/>
                  </a:lnTo>
                  <a:lnTo>
                    <a:pt x="772488" y="654021"/>
                  </a:lnTo>
                  <a:cubicBezTo>
                    <a:pt x="765162" y="650923"/>
                    <a:pt x="760021" y="643668"/>
                    <a:pt x="760021" y="635213"/>
                  </a:cubicBezTo>
                  <a:cubicBezTo>
                    <a:pt x="760021" y="623939"/>
                    <a:pt x="769160" y="614800"/>
                    <a:pt x="780434" y="614800"/>
                  </a:cubicBezTo>
                  <a:close/>
                  <a:moveTo>
                    <a:pt x="731657" y="614800"/>
                  </a:moveTo>
                  <a:cubicBezTo>
                    <a:pt x="742931" y="614800"/>
                    <a:pt x="752070" y="623939"/>
                    <a:pt x="752070" y="635213"/>
                  </a:cubicBezTo>
                  <a:cubicBezTo>
                    <a:pt x="752070" y="646487"/>
                    <a:pt x="742931" y="655626"/>
                    <a:pt x="731657" y="655626"/>
                  </a:cubicBezTo>
                  <a:cubicBezTo>
                    <a:pt x="720383" y="655626"/>
                    <a:pt x="711244" y="646487"/>
                    <a:pt x="711244" y="635213"/>
                  </a:cubicBezTo>
                  <a:cubicBezTo>
                    <a:pt x="711244" y="623939"/>
                    <a:pt x="720383" y="614800"/>
                    <a:pt x="731657" y="614800"/>
                  </a:cubicBezTo>
                  <a:close/>
                  <a:moveTo>
                    <a:pt x="682880" y="614800"/>
                  </a:moveTo>
                  <a:cubicBezTo>
                    <a:pt x="694153" y="614800"/>
                    <a:pt x="703293" y="623939"/>
                    <a:pt x="703293" y="635213"/>
                  </a:cubicBezTo>
                  <a:cubicBezTo>
                    <a:pt x="703293" y="646487"/>
                    <a:pt x="694153" y="655626"/>
                    <a:pt x="682880" y="655626"/>
                  </a:cubicBezTo>
                  <a:cubicBezTo>
                    <a:pt x="671606" y="655626"/>
                    <a:pt x="662467" y="646487"/>
                    <a:pt x="662467" y="635213"/>
                  </a:cubicBezTo>
                  <a:cubicBezTo>
                    <a:pt x="662467" y="623939"/>
                    <a:pt x="671606" y="614800"/>
                    <a:pt x="682880" y="614800"/>
                  </a:cubicBezTo>
                  <a:close/>
                  <a:moveTo>
                    <a:pt x="634103" y="614800"/>
                  </a:moveTo>
                  <a:cubicBezTo>
                    <a:pt x="645377" y="614800"/>
                    <a:pt x="654516" y="623939"/>
                    <a:pt x="654516" y="635213"/>
                  </a:cubicBezTo>
                  <a:cubicBezTo>
                    <a:pt x="654516" y="646487"/>
                    <a:pt x="645377" y="655626"/>
                    <a:pt x="634103" y="655626"/>
                  </a:cubicBezTo>
                  <a:cubicBezTo>
                    <a:pt x="622829" y="655626"/>
                    <a:pt x="613690" y="646487"/>
                    <a:pt x="613690" y="635213"/>
                  </a:cubicBezTo>
                  <a:cubicBezTo>
                    <a:pt x="613690" y="623939"/>
                    <a:pt x="622829" y="614800"/>
                    <a:pt x="634103" y="614800"/>
                  </a:cubicBezTo>
                  <a:close/>
                  <a:moveTo>
                    <a:pt x="585326" y="614800"/>
                  </a:moveTo>
                  <a:cubicBezTo>
                    <a:pt x="596599" y="614800"/>
                    <a:pt x="605738" y="623939"/>
                    <a:pt x="605738" y="635213"/>
                  </a:cubicBezTo>
                  <a:cubicBezTo>
                    <a:pt x="605738" y="646487"/>
                    <a:pt x="596599" y="655626"/>
                    <a:pt x="585326" y="655626"/>
                  </a:cubicBezTo>
                  <a:cubicBezTo>
                    <a:pt x="574052" y="655626"/>
                    <a:pt x="564913" y="646487"/>
                    <a:pt x="564913" y="635213"/>
                  </a:cubicBezTo>
                  <a:cubicBezTo>
                    <a:pt x="564913" y="623939"/>
                    <a:pt x="574052" y="614800"/>
                    <a:pt x="585326" y="614800"/>
                  </a:cubicBezTo>
                  <a:close/>
                  <a:moveTo>
                    <a:pt x="536549" y="614800"/>
                  </a:moveTo>
                  <a:cubicBezTo>
                    <a:pt x="547822" y="614800"/>
                    <a:pt x="556961" y="623939"/>
                    <a:pt x="556961" y="635213"/>
                  </a:cubicBezTo>
                  <a:cubicBezTo>
                    <a:pt x="556961" y="646487"/>
                    <a:pt x="547822" y="655626"/>
                    <a:pt x="536549" y="655626"/>
                  </a:cubicBezTo>
                  <a:cubicBezTo>
                    <a:pt x="525275" y="655626"/>
                    <a:pt x="516136" y="646487"/>
                    <a:pt x="516136" y="635213"/>
                  </a:cubicBezTo>
                  <a:cubicBezTo>
                    <a:pt x="516136" y="623939"/>
                    <a:pt x="525275" y="614800"/>
                    <a:pt x="536549" y="614800"/>
                  </a:cubicBezTo>
                  <a:close/>
                  <a:moveTo>
                    <a:pt x="487772" y="614800"/>
                  </a:moveTo>
                  <a:cubicBezTo>
                    <a:pt x="499045" y="614800"/>
                    <a:pt x="508184" y="623939"/>
                    <a:pt x="508184" y="635213"/>
                  </a:cubicBezTo>
                  <a:cubicBezTo>
                    <a:pt x="508184" y="646487"/>
                    <a:pt x="499045" y="655626"/>
                    <a:pt x="487772" y="655626"/>
                  </a:cubicBezTo>
                  <a:cubicBezTo>
                    <a:pt x="476498" y="655626"/>
                    <a:pt x="467359" y="646487"/>
                    <a:pt x="467359" y="635213"/>
                  </a:cubicBezTo>
                  <a:cubicBezTo>
                    <a:pt x="467359" y="623939"/>
                    <a:pt x="476498" y="614800"/>
                    <a:pt x="487772" y="614800"/>
                  </a:cubicBezTo>
                  <a:close/>
                  <a:moveTo>
                    <a:pt x="438994" y="614800"/>
                  </a:moveTo>
                  <a:cubicBezTo>
                    <a:pt x="450268" y="614800"/>
                    <a:pt x="459407" y="623939"/>
                    <a:pt x="459407" y="635213"/>
                  </a:cubicBezTo>
                  <a:cubicBezTo>
                    <a:pt x="459407" y="646487"/>
                    <a:pt x="450268" y="655626"/>
                    <a:pt x="438994" y="655626"/>
                  </a:cubicBezTo>
                  <a:cubicBezTo>
                    <a:pt x="427721" y="655626"/>
                    <a:pt x="418582" y="646487"/>
                    <a:pt x="418582" y="635213"/>
                  </a:cubicBezTo>
                  <a:cubicBezTo>
                    <a:pt x="418582" y="623939"/>
                    <a:pt x="427721" y="614800"/>
                    <a:pt x="438994" y="614800"/>
                  </a:cubicBezTo>
                  <a:close/>
                  <a:moveTo>
                    <a:pt x="390217" y="614800"/>
                  </a:moveTo>
                  <a:cubicBezTo>
                    <a:pt x="401491" y="614800"/>
                    <a:pt x="410630" y="623939"/>
                    <a:pt x="410630" y="635213"/>
                  </a:cubicBezTo>
                  <a:cubicBezTo>
                    <a:pt x="410630" y="646487"/>
                    <a:pt x="401491" y="655626"/>
                    <a:pt x="390217" y="655626"/>
                  </a:cubicBezTo>
                  <a:cubicBezTo>
                    <a:pt x="378944" y="655626"/>
                    <a:pt x="369805" y="646487"/>
                    <a:pt x="369805" y="635213"/>
                  </a:cubicBezTo>
                  <a:cubicBezTo>
                    <a:pt x="369805" y="623939"/>
                    <a:pt x="378944" y="614800"/>
                    <a:pt x="390217" y="614800"/>
                  </a:cubicBezTo>
                  <a:close/>
                  <a:moveTo>
                    <a:pt x="341440" y="614800"/>
                  </a:moveTo>
                  <a:cubicBezTo>
                    <a:pt x="352714" y="614800"/>
                    <a:pt x="361853" y="623939"/>
                    <a:pt x="361853" y="635213"/>
                  </a:cubicBezTo>
                  <a:cubicBezTo>
                    <a:pt x="361853" y="646487"/>
                    <a:pt x="352714" y="655626"/>
                    <a:pt x="341440" y="655626"/>
                  </a:cubicBezTo>
                  <a:cubicBezTo>
                    <a:pt x="330166" y="655626"/>
                    <a:pt x="321028" y="646487"/>
                    <a:pt x="321028" y="635213"/>
                  </a:cubicBezTo>
                  <a:cubicBezTo>
                    <a:pt x="321028" y="623939"/>
                    <a:pt x="330166" y="614800"/>
                    <a:pt x="341440" y="614800"/>
                  </a:cubicBezTo>
                  <a:close/>
                  <a:moveTo>
                    <a:pt x="292663" y="614800"/>
                  </a:moveTo>
                  <a:cubicBezTo>
                    <a:pt x="303937" y="614800"/>
                    <a:pt x="313076" y="623939"/>
                    <a:pt x="313076" y="635213"/>
                  </a:cubicBezTo>
                  <a:cubicBezTo>
                    <a:pt x="313076" y="646487"/>
                    <a:pt x="303937" y="655626"/>
                    <a:pt x="292663" y="655626"/>
                  </a:cubicBezTo>
                  <a:cubicBezTo>
                    <a:pt x="281389" y="655626"/>
                    <a:pt x="272251" y="646487"/>
                    <a:pt x="272251" y="635213"/>
                  </a:cubicBezTo>
                  <a:cubicBezTo>
                    <a:pt x="272251" y="623939"/>
                    <a:pt x="281389" y="614800"/>
                    <a:pt x="292663" y="614800"/>
                  </a:cubicBezTo>
                  <a:close/>
                  <a:moveTo>
                    <a:pt x="243886" y="614800"/>
                  </a:moveTo>
                  <a:cubicBezTo>
                    <a:pt x="255160" y="614800"/>
                    <a:pt x="264299" y="623939"/>
                    <a:pt x="264299" y="635213"/>
                  </a:cubicBezTo>
                  <a:cubicBezTo>
                    <a:pt x="264299" y="646487"/>
                    <a:pt x="255160" y="655626"/>
                    <a:pt x="243886" y="655626"/>
                  </a:cubicBezTo>
                  <a:cubicBezTo>
                    <a:pt x="232612" y="655626"/>
                    <a:pt x="223473" y="646487"/>
                    <a:pt x="223473" y="635213"/>
                  </a:cubicBezTo>
                  <a:cubicBezTo>
                    <a:pt x="223473" y="623939"/>
                    <a:pt x="232612" y="614800"/>
                    <a:pt x="243886" y="614800"/>
                  </a:cubicBezTo>
                  <a:close/>
                  <a:moveTo>
                    <a:pt x="195109" y="614800"/>
                  </a:moveTo>
                  <a:cubicBezTo>
                    <a:pt x="206383" y="614800"/>
                    <a:pt x="215522" y="623939"/>
                    <a:pt x="215522" y="635213"/>
                  </a:cubicBezTo>
                  <a:cubicBezTo>
                    <a:pt x="215522" y="646487"/>
                    <a:pt x="206383" y="655626"/>
                    <a:pt x="195109" y="655626"/>
                  </a:cubicBezTo>
                  <a:cubicBezTo>
                    <a:pt x="183835" y="655626"/>
                    <a:pt x="174696" y="646487"/>
                    <a:pt x="174696" y="635213"/>
                  </a:cubicBezTo>
                  <a:cubicBezTo>
                    <a:pt x="174696" y="623939"/>
                    <a:pt x="183835" y="614800"/>
                    <a:pt x="195109" y="614800"/>
                  </a:cubicBezTo>
                  <a:close/>
                  <a:moveTo>
                    <a:pt x="146332" y="614800"/>
                  </a:moveTo>
                  <a:cubicBezTo>
                    <a:pt x="157606" y="614800"/>
                    <a:pt x="166745" y="623939"/>
                    <a:pt x="166745" y="635213"/>
                  </a:cubicBezTo>
                  <a:cubicBezTo>
                    <a:pt x="166745" y="646487"/>
                    <a:pt x="157606" y="655626"/>
                    <a:pt x="146332" y="655626"/>
                  </a:cubicBezTo>
                  <a:cubicBezTo>
                    <a:pt x="135058" y="655626"/>
                    <a:pt x="125919" y="646487"/>
                    <a:pt x="125919" y="635213"/>
                  </a:cubicBezTo>
                  <a:cubicBezTo>
                    <a:pt x="125919" y="623939"/>
                    <a:pt x="135058" y="614800"/>
                    <a:pt x="146332" y="614800"/>
                  </a:cubicBezTo>
                  <a:close/>
                  <a:moveTo>
                    <a:pt x="97555" y="614800"/>
                  </a:moveTo>
                  <a:cubicBezTo>
                    <a:pt x="108829" y="614800"/>
                    <a:pt x="117968" y="623939"/>
                    <a:pt x="117968" y="635213"/>
                  </a:cubicBezTo>
                  <a:cubicBezTo>
                    <a:pt x="117968" y="646487"/>
                    <a:pt x="108829" y="655626"/>
                    <a:pt x="97555" y="655626"/>
                  </a:cubicBezTo>
                  <a:cubicBezTo>
                    <a:pt x="86281" y="655626"/>
                    <a:pt x="77142" y="646487"/>
                    <a:pt x="77142" y="635213"/>
                  </a:cubicBezTo>
                  <a:cubicBezTo>
                    <a:pt x="77142" y="623939"/>
                    <a:pt x="86281" y="614800"/>
                    <a:pt x="97555" y="614800"/>
                  </a:cubicBezTo>
                  <a:close/>
                  <a:moveTo>
                    <a:pt x="48778" y="614800"/>
                  </a:moveTo>
                  <a:cubicBezTo>
                    <a:pt x="60052" y="614800"/>
                    <a:pt x="69191" y="623939"/>
                    <a:pt x="69191" y="635213"/>
                  </a:cubicBezTo>
                  <a:cubicBezTo>
                    <a:pt x="69191" y="646487"/>
                    <a:pt x="60052" y="655626"/>
                    <a:pt x="48778" y="655626"/>
                  </a:cubicBezTo>
                  <a:cubicBezTo>
                    <a:pt x="37504" y="655626"/>
                    <a:pt x="28365" y="646487"/>
                    <a:pt x="28365" y="635213"/>
                  </a:cubicBezTo>
                  <a:cubicBezTo>
                    <a:pt x="28365" y="623939"/>
                    <a:pt x="37504" y="614800"/>
                    <a:pt x="48778" y="614800"/>
                  </a:cubicBezTo>
                  <a:close/>
                  <a:moveTo>
                    <a:pt x="2" y="614800"/>
                  </a:moveTo>
                  <a:cubicBezTo>
                    <a:pt x="11275" y="614800"/>
                    <a:pt x="20414" y="623939"/>
                    <a:pt x="20414" y="635213"/>
                  </a:cubicBezTo>
                  <a:cubicBezTo>
                    <a:pt x="20414" y="646487"/>
                    <a:pt x="11275" y="655626"/>
                    <a:pt x="2" y="655626"/>
                  </a:cubicBezTo>
                  <a:lnTo>
                    <a:pt x="0" y="655625"/>
                  </a:lnTo>
                  <a:lnTo>
                    <a:pt x="0" y="614801"/>
                  </a:lnTo>
                  <a:close/>
                  <a:moveTo>
                    <a:pt x="829211" y="560714"/>
                  </a:moveTo>
                  <a:cubicBezTo>
                    <a:pt x="832029" y="560714"/>
                    <a:pt x="834714" y="561285"/>
                    <a:pt x="837157" y="562318"/>
                  </a:cubicBezTo>
                  <a:lnTo>
                    <a:pt x="840828" y="564793"/>
                  </a:lnTo>
                  <a:lnTo>
                    <a:pt x="838456" y="568698"/>
                  </a:lnTo>
                  <a:lnTo>
                    <a:pt x="817164" y="597170"/>
                  </a:lnTo>
                  <a:lnTo>
                    <a:pt x="814777" y="595561"/>
                  </a:lnTo>
                  <a:cubicBezTo>
                    <a:pt x="811083" y="591867"/>
                    <a:pt x="808798" y="586764"/>
                    <a:pt x="808798" y="581127"/>
                  </a:cubicBezTo>
                  <a:cubicBezTo>
                    <a:pt x="808798" y="569853"/>
                    <a:pt x="817937" y="560714"/>
                    <a:pt x="829211" y="560714"/>
                  </a:cubicBezTo>
                  <a:close/>
                  <a:moveTo>
                    <a:pt x="780434" y="560714"/>
                  </a:moveTo>
                  <a:cubicBezTo>
                    <a:pt x="791708" y="560714"/>
                    <a:pt x="800847" y="569853"/>
                    <a:pt x="800847" y="581127"/>
                  </a:cubicBezTo>
                  <a:cubicBezTo>
                    <a:pt x="800847" y="592400"/>
                    <a:pt x="791708" y="601539"/>
                    <a:pt x="780434" y="601539"/>
                  </a:cubicBezTo>
                  <a:cubicBezTo>
                    <a:pt x="769160" y="601539"/>
                    <a:pt x="760021" y="592400"/>
                    <a:pt x="760021" y="581127"/>
                  </a:cubicBezTo>
                  <a:cubicBezTo>
                    <a:pt x="760021" y="569853"/>
                    <a:pt x="769160" y="560714"/>
                    <a:pt x="780434" y="560714"/>
                  </a:cubicBezTo>
                  <a:close/>
                  <a:moveTo>
                    <a:pt x="731657" y="560714"/>
                  </a:moveTo>
                  <a:cubicBezTo>
                    <a:pt x="742931" y="560714"/>
                    <a:pt x="752070" y="569853"/>
                    <a:pt x="752070" y="581127"/>
                  </a:cubicBezTo>
                  <a:cubicBezTo>
                    <a:pt x="752070" y="592400"/>
                    <a:pt x="742931" y="601539"/>
                    <a:pt x="731657" y="601539"/>
                  </a:cubicBezTo>
                  <a:cubicBezTo>
                    <a:pt x="720383" y="601539"/>
                    <a:pt x="711244" y="592400"/>
                    <a:pt x="711244" y="581127"/>
                  </a:cubicBezTo>
                  <a:cubicBezTo>
                    <a:pt x="711244" y="569853"/>
                    <a:pt x="720383" y="560714"/>
                    <a:pt x="731657" y="560714"/>
                  </a:cubicBezTo>
                  <a:close/>
                  <a:moveTo>
                    <a:pt x="682880" y="560714"/>
                  </a:moveTo>
                  <a:cubicBezTo>
                    <a:pt x="694153" y="560714"/>
                    <a:pt x="703293" y="569853"/>
                    <a:pt x="703293" y="581127"/>
                  </a:cubicBezTo>
                  <a:cubicBezTo>
                    <a:pt x="703293" y="592400"/>
                    <a:pt x="694153" y="601539"/>
                    <a:pt x="682880" y="601539"/>
                  </a:cubicBezTo>
                  <a:cubicBezTo>
                    <a:pt x="671606" y="601539"/>
                    <a:pt x="662467" y="592400"/>
                    <a:pt x="662467" y="581127"/>
                  </a:cubicBezTo>
                  <a:cubicBezTo>
                    <a:pt x="662467" y="569853"/>
                    <a:pt x="671606" y="560714"/>
                    <a:pt x="682880" y="560714"/>
                  </a:cubicBezTo>
                  <a:close/>
                  <a:moveTo>
                    <a:pt x="634103" y="560714"/>
                  </a:moveTo>
                  <a:cubicBezTo>
                    <a:pt x="645377" y="560714"/>
                    <a:pt x="654516" y="569853"/>
                    <a:pt x="654516" y="581127"/>
                  </a:cubicBezTo>
                  <a:cubicBezTo>
                    <a:pt x="654516" y="592400"/>
                    <a:pt x="645377" y="601539"/>
                    <a:pt x="634103" y="601539"/>
                  </a:cubicBezTo>
                  <a:cubicBezTo>
                    <a:pt x="622829" y="601539"/>
                    <a:pt x="613690" y="592400"/>
                    <a:pt x="613690" y="581127"/>
                  </a:cubicBezTo>
                  <a:cubicBezTo>
                    <a:pt x="613690" y="569853"/>
                    <a:pt x="622829" y="560714"/>
                    <a:pt x="634103" y="560714"/>
                  </a:cubicBezTo>
                  <a:close/>
                  <a:moveTo>
                    <a:pt x="585326" y="560714"/>
                  </a:moveTo>
                  <a:cubicBezTo>
                    <a:pt x="596599" y="560714"/>
                    <a:pt x="605738" y="569853"/>
                    <a:pt x="605738" y="581127"/>
                  </a:cubicBezTo>
                  <a:cubicBezTo>
                    <a:pt x="605738" y="592400"/>
                    <a:pt x="596599" y="601539"/>
                    <a:pt x="585326" y="601539"/>
                  </a:cubicBezTo>
                  <a:cubicBezTo>
                    <a:pt x="574052" y="601539"/>
                    <a:pt x="564913" y="592400"/>
                    <a:pt x="564913" y="581127"/>
                  </a:cubicBezTo>
                  <a:cubicBezTo>
                    <a:pt x="564913" y="569853"/>
                    <a:pt x="574052" y="560714"/>
                    <a:pt x="585326" y="560714"/>
                  </a:cubicBezTo>
                  <a:close/>
                  <a:moveTo>
                    <a:pt x="536549" y="560714"/>
                  </a:moveTo>
                  <a:cubicBezTo>
                    <a:pt x="547822" y="560714"/>
                    <a:pt x="556961" y="569853"/>
                    <a:pt x="556961" y="581127"/>
                  </a:cubicBezTo>
                  <a:cubicBezTo>
                    <a:pt x="556961" y="592400"/>
                    <a:pt x="547822" y="601539"/>
                    <a:pt x="536549" y="601539"/>
                  </a:cubicBezTo>
                  <a:cubicBezTo>
                    <a:pt x="525275" y="601539"/>
                    <a:pt x="516136" y="592400"/>
                    <a:pt x="516136" y="581127"/>
                  </a:cubicBezTo>
                  <a:cubicBezTo>
                    <a:pt x="516136" y="569853"/>
                    <a:pt x="525275" y="560714"/>
                    <a:pt x="536549" y="560714"/>
                  </a:cubicBezTo>
                  <a:close/>
                  <a:moveTo>
                    <a:pt x="487772" y="560714"/>
                  </a:moveTo>
                  <a:cubicBezTo>
                    <a:pt x="499045" y="560714"/>
                    <a:pt x="508184" y="569853"/>
                    <a:pt x="508184" y="581127"/>
                  </a:cubicBezTo>
                  <a:cubicBezTo>
                    <a:pt x="508184" y="592400"/>
                    <a:pt x="499045" y="601539"/>
                    <a:pt x="487772" y="601539"/>
                  </a:cubicBezTo>
                  <a:cubicBezTo>
                    <a:pt x="476498" y="601539"/>
                    <a:pt x="467359" y="592400"/>
                    <a:pt x="467359" y="581127"/>
                  </a:cubicBezTo>
                  <a:cubicBezTo>
                    <a:pt x="467359" y="569853"/>
                    <a:pt x="476498" y="560714"/>
                    <a:pt x="487772" y="560714"/>
                  </a:cubicBezTo>
                  <a:close/>
                  <a:moveTo>
                    <a:pt x="438994" y="560714"/>
                  </a:moveTo>
                  <a:cubicBezTo>
                    <a:pt x="450268" y="560714"/>
                    <a:pt x="459407" y="569853"/>
                    <a:pt x="459407" y="581127"/>
                  </a:cubicBezTo>
                  <a:cubicBezTo>
                    <a:pt x="459407" y="592400"/>
                    <a:pt x="450268" y="601539"/>
                    <a:pt x="438994" y="601539"/>
                  </a:cubicBezTo>
                  <a:cubicBezTo>
                    <a:pt x="427721" y="601539"/>
                    <a:pt x="418582" y="592400"/>
                    <a:pt x="418582" y="581127"/>
                  </a:cubicBezTo>
                  <a:cubicBezTo>
                    <a:pt x="418582" y="569853"/>
                    <a:pt x="427721" y="560714"/>
                    <a:pt x="438994" y="560714"/>
                  </a:cubicBezTo>
                  <a:close/>
                  <a:moveTo>
                    <a:pt x="390217" y="560714"/>
                  </a:moveTo>
                  <a:cubicBezTo>
                    <a:pt x="401491" y="560714"/>
                    <a:pt x="410630" y="569853"/>
                    <a:pt x="410630" y="581127"/>
                  </a:cubicBezTo>
                  <a:cubicBezTo>
                    <a:pt x="410630" y="592400"/>
                    <a:pt x="401491" y="601539"/>
                    <a:pt x="390217" y="601539"/>
                  </a:cubicBezTo>
                  <a:cubicBezTo>
                    <a:pt x="378944" y="601539"/>
                    <a:pt x="369805" y="592400"/>
                    <a:pt x="369805" y="581127"/>
                  </a:cubicBezTo>
                  <a:cubicBezTo>
                    <a:pt x="369805" y="569853"/>
                    <a:pt x="378944" y="560714"/>
                    <a:pt x="390217" y="560714"/>
                  </a:cubicBezTo>
                  <a:close/>
                  <a:moveTo>
                    <a:pt x="341440" y="560714"/>
                  </a:moveTo>
                  <a:cubicBezTo>
                    <a:pt x="352714" y="560714"/>
                    <a:pt x="361853" y="569853"/>
                    <a:pt x="361853" y="581127"/>
                  </a:cubicBezTo>
                  <a:cubicBezTo>
                    <a:pt x="361853" y="592400"/>
                    <a:pt x="352714" y="601539"/>
                    <a:pt x="341440" y="601539"/>
                  </a:cubicBezTo>
                  <a:cubicBezTo>
                    <a:pt x="330166" y="601539"/>
                    <a:pt x="321028" y="592400"/>
                    <a:pt x="321028" y="581127"/>
                  </a:cubicBezTo>
                  <a:cubicBezTo>
                    <a:pt x="321028" y="569853"/>
                    <a:pt x="330166" y="560714"/>
                    <a:pt x="341440" y="560714"/>
                  </a:cubicBezTo>
                  <a:close/>
                  <a:moveTo>
                    <a:pt x="292663" y="560714"/>
                  </a:moveTo>
                  <a:cubicBezTo>
                    <a:pt x="303937" y="560714"/>
                    <a:pt x="313076" y="569853"/>
                    <a:pt x="313076" y="581127"/>
                  </a:cubicBezTo>
                  <a:cubicBezTo>
                    <a:pt x="313076" y="592400"/>
                    <a:pt x="303937" y="601539"/>
                    <a:pt x="292663" y="601539"/>
                  </a:cubicBezTo>
                  <a:cubicBezTo>
                    <a:pt x="281389" y="601539"/>
                    <a:pt x="272251" y="592400"/>
                    <a:pt x="272251" y="581127"/>
                  </a:cubicBezTo>
                  <a:cubicBezTo>
                    <a:pt x="272251" y="569853"/>
                    <a:pt x="281389" y="560714"/>
                    <a:pt x="292663" y="560714"/>
                  </a:cubicBezTo>
                  <a:close/>
                  <a:moveTo>
                    <a:pt x="243886" y="560714"/>
                  </a:moveTo>
                  <a:cubicBezTo>
                    <a:pt x="255160" y="560714"/>
                    <a:pt x="264299" y="569853"/>
                    <a:pt x="264299" y="581127"/>
                  </a:cubicBezTo>
                  <a:cubicBezTo>
                    <a:pt x="264299" y="592400"/>
                    <a:pt x="255160" y="601539"/>
                    <a:pt x="243886" y="601539"/>
                  </a:cubicBezTo>
                  <a:cubicBezTo>
                    <a:pt x="232612" y="601539"/>
                    <a:pt x="223473" y="592400"/>
                    <a:pt x="223473" y="581127"/>
                  </a:cubicBezTo>
                  <a:cubicBezTo>
                    <a:pt x="223473" y="569853"/>
                    <a:pt x="232612" y="560714"/>
                    <a:pt x="243886" y="560714"/>
                  </a:cubicBezTo>
                  <a:close/>
                  <a:moveTo>
                    <a:pt x="195109" y="560714"/>
                  </a:moveTo>
                  <a:cubicBezTo>
                    <a:pt x="206383" y="560714"/>
                    <a:pt x="215522" y="569853"/>
                    <a:pt x="215522" y="581127"/>
                  </a:cubicBezTo>
                  <a:cubicBezTo>
                    <a:pt x="215522" y="592400"/>
                    <a:pt x="206383" y="601539"/>
                    <a:pt x="195109" y="601539"/>
                  </a:cubicBezTo>
                  <a:cubicBezTo>
                    <a:pt x="183835" y="601539"/>
                    <a:pt x="174696" y="592400"/>
                    <a:pt x="174696" y="581127"/>
                  </a:cubicBezTo>
                  <a:cubicBezTo>
                    <a:pt x="174696" y="569853"/>
                    <a:pt x="183835" y="560714"/>
                    <a:pt x="195109" y="560714"/>
                  </a:cubicBezTo>
                  <a:close/>
                  <a:moveTo>
                    <a:pt x="146332" y="560714"/>
                  </a:moveTo>
                  <a:cubicBezTo>
                    <a:pt x="157606" y="560714"/>
                    <a:pt x="166745" y="569853"/>
                    <a:pt x="166745" y="581127"/>
                  </a:cubicBezTo>
                  <a:cubicBezTo>
                    <a:pt x="166745" y="592400"/>
                    <a:pt x="157606" y="601539"/>
                    <a:pt x="146332" y="601539"/>
                  </a:cubicBezTo>
                  <a:cubicBezTo>
                    <a:pt x="135058" y="601539"/>
                    <a:pt x="125919" y="592400"/>
                    <a:pt x="125919" y="581127"/>
                  </a:cubicBezTo>
                  <a:cubicBezTo>
                    <a:pt x="125919" y="569853"/>
                    <a:pt x="135058" y="560714"/>
                    <a:pt x="146332" y="560714"/>
                  </a:cubicBezTo>
                  <a:close/>
                  <a:moveTo>
                    <a:pt x="97555" y="560714"/>
                  </a:moveTo>
                  <a:cubicBezTo>
                    <a:pt x="108829" y="560714"/>
                    <a:pt x="117968" y="569853"/>
                    <a:pt x="117968" y="581127"/>
                  </a:cubicBezTo>
                  <a:cubicBezTo>
                    <a:pt x="117968" y="592400"/>
                    <a:pt x="108829" y="601539"/>
                    <a:pt x="97555" y="601539"/>
                  </a:cubicBezTo>
                  <a:cubicBezTo>
                    <a:pt x="86281" y="601539"/>
                    <a:pt x="77142" y="592400"/>
                    <a:pt x="77142" y="581127"/>
                  </a:cubicBezTo>
                  <a:cubicBezTo>
                    <a:pt x="77142" y="569853"/>
                    <a:pt x="86281" y="560714"/>
                    <a:pt x="97555" y="560714"/>
                  </a:cubicBezTo>
                  <a:close/>
                  <a:moveTo>
                    <a:pt x="48778" y="560714"/>
                  </a:moveTo>
                  <a:cubicBezTo>
                    <a:pt x="60052" y="560714"/>
                    <a:pt x="69191" y="569853"/>
                    <a:pt x="69191" y="581127"/>
                  </a:cubicBezTo>
                  <a:cubicBezTo>
                    <a:pt x="69191" y="592400"/>
                    <a:pt x="60052" y="601539"/>
                    <a:pt x="48778" y="601539"/>
                  </a:cubicBezTo>
                  <a:cubicBezTo>
                    <a:pt x="37504" y="601539"/>
                    <a:pt x="28365" y="592400"/>
                    <a:pt x="28365" y="581127"/>
                  </a:cubicBezTo>
                  <a:cubicBezTo>
                    <a:pt x="28365" y="569853"/>
                    <a:pt x="37504" y="560714"/>
                    <a:pt x="48778" y="560714"/>
                  </a:cubicBezTo>
                  <a:close/>
                  <a:moveTo>
                    <a:pt x="2" y="560714"/>
                  </a:moveTo>
                  <a:cubicBezTo>
                    <a:pt x="11275" y="560714"/>
                    <a:pt x="20414" y="569853"/>
                    <a:pt x="20414" y="581127"/>
                  </a:cubicBezTo>
                  <a:cubicBezTo>
                    <a:pt x="20414" y="592400"/>
                    <a:pt x="11275" y="601539"/>
                    <a:pt x="2" y="601539"/>
                  </a:cubicBezTo>
                  <a:lnTo>
                    <a:pt x="0" y="601538"/>
                  </a:lnTo>
                  <a:lnTo>
                    <a:pt x="0" y="560715"/>
                  </a:lnTo>
                  <a:close/>
                  <a:moveTo>
                    <a:pt x="875909" y="507047"/>
                  </a:moveTo>
                  <a:lnTo>
                    <a:pt x="860084" y="533097"/>
                  </a:lnTo>
                  <a:lnTo>
                    <a:pt x="857575" y="527040"/>
                  </a:lnTo>
                  <a:cubicBezTo>
                    <a:pt x="857575" y="518585"/>
                    <a:pt x="862716" y="511331"/>
                    <a:pt x="870042" y="508232"/>
                  </a:cubicBezTo>
                  <a:close/>
                  <a:moveTo>
                    <a:pt x="829211" y="506628"/>
                  </a:moveTo>
                  <a:cubicBezTo>
                    <a:pt x="840485" y="506628"/>
                    <a:pt x="849624" y="515767"/>
                    <a:pt x="849624" y="527040"/>
                  </a:cubicBezTo>
                  <a:cubicBezTo>
                    <a:pt x="849624" y="538314"/>
                    <a:pt x="840485" y="547453"/>
                    <a:pt x="829211" y="547453"/>
                  </a:cubicBezTo>
                  <a:cubicBezTo>
                    <a:pt x="817937" y="547453"/>
                    <a:pt x="808798" y="538314"/>
                    <a:pt x="808798" y="527040"/>
                  </a:cubicBezTo>
                  <a:cubicBezTo>
                    <a:pt x="808798" y="515767"/>
                    <a:pt x="817937" y="506628"/>
                    <a:pt x="829211" y="506628"/>
                  </a:cubicBezTo>
                  <a:close/>
                  <a:moveTo>
                    <a:pt x="780434" y="506628"/>
                  </a:moveTo>
                  <a:cubicBezTo>
                    <a:pt x="791708" y="506628"/>
                    <a:pt x="800847" y="515767"/>
                    <a:pt x="800847" y="527040"/>
                  </a:cubicBezTo>
                  <a:cubicBezTo>
                    <a:pt x="800847" y="538314"/>
                    <a:pt x="791708" y="547453"/>
                    <a:pt x="780434" y="547453"/>
                  </a:cubicBezTo>
                  <a:cubicBezTo>
                    <a:pt x="769160" y="547453"/>
                    <a:pt x="760021" y="538314"/>
                    <a:pt x="760021" y="527040"/>
                  </a:cubicBezTo>
                  <a:cubicBezTo>
                    <a:pt x="760021" y="515767"/>
                    <a:pt x="769160" y="506628"/>
                    <a:pt x="780434" y="506628"/>
                  </a:cubicBezTo>
                  <a:close/>
                  <a:moveTo>
                    <a:pt x="731657" y="506628"/>
                  </a:moveTo>
                  <a:cubicBezTo>
                    <a:pt x="742931" y="506628"/>
                    <a:pt x="752070" y="515767"/>
                    <a:pt x="752070" y="527040"/>
                  </a:cubicBezTo>
                  <a:cubicBezTo>
                    <a:pt x="752070" y="538314"/>
                    <a:pt x="742931" y="547453"/>
                    <a:pt x="731657" y="547453"/>
                  </a:cubicBezTo>
                  <a:cubicBezTo>
                    <a:pt x="720383" y="547453"/>
                    <a:pt x="711244" y="538314"/>
                    <a:pt x="711244" y="527040"/>
                  </a:cubicBezTo>
                  <a:cubicBezTo>
                    <a:pt x="711244" y="515767"/>
                    <a:pt x="720383" y="506628"/>
                    <a:pt x="731657" y="506628"/>
                  </a:cubicBezTo>
                  <a:close/>
                  <a:moveTo>
                    <a:pt x="682880" y="506628"/>
                  </a:moveTo>
                  <a:cubicBezTo>
                    <a:pt x="694153" y="506628"/>
                    <a:pt x="703293" y="515767"/>
                    <a:pt x="703293" y="527040"/>
                  </a:cubicBezTo>
                  <a:cubicBezTo>
                    <a:pt x="703293" y="538314"/>
                    <a:pt x="694153" y="547453"/>
                    <a:pt x="682880" y="547453"/>
                  </a:cubicBezTo>
                  <a:cubicBezTo>
                    <a:pt x="671606" y="547453"/>
                    <a:pt x="662467" y="538314"/>
                    <a:pt x="662467" y="527040"/>
                  </a:cubicBezTo>
                  <a:cubicBezTo>
                    <a:pt x="662467" y="515767"/>
                    <a:pt x="671606" y="506628"/>
                    <a:pt x="682880" y="506628"/>
                  </a:cubicBezTo>
                  <a:close/>
                  <a:moveTo>
                    <a:pt x="634103" y="506628"/>
                  </a:moveTo>
                  <a:cubicBezTo>
                    <a:pt x="645377" y="506628"/>
                    <a:pt x="654516" y="515767"/>
                    <a:pt x="654516" y="527040"/>
                  </a:cubicBezTo>
                  <a:cubicBezTo>
                    <a:pt x="654516" y="538314"/>
                    <a:pt x="645377" y="547453"/>
                    <a:pt x="634103" y="547453"/>
                  </a:cubicBezTo>
                  <a:cubicBezTo>
                    <a:pt x="622829" y="547453"/>
                    <a:pt x="613690" y="538314"/>
                    <a:pt x="613690" y="527040"/>
                  </a:cubicBezTo>
                  <a:cubicBezTo>
                    <a:pt x="613690" y="515767"/>
                    <a:pt x="622829" y="506628"/>
                    <a:pt x="634103" y="506628"/>
                  </a:cubicBezTo>
                  <a:close/>
                  <a:moveTo>
                    <a:pt x="585326" y="506628"/>
                  </a:moveTo>
                  <a:cubicBezTo>
                    <a:pt x="596599" y="506628"/>
                    <a:pt x="605738" y="515767"/>
                    <a:pt x="605738" y="527040"/>
                  </a:cubicBezTo>
                  <a:cubicBezTo>
                    <a:pt x="605738" y="538314"/>
                    <a:pt x="596599" y="547453"/>
                    <a:pt x="585326" y="547453"/>
                  </a:cubicBezTo>
                  <a:cubicBezTo>
                    <a:pt x="574052" y="547453"/>
                    <a:pt x="564913" y="538314"/>
                    <a:pt x="564913" y="527040"/>
                  </a:cubicBezTo>
                  <a:cubicBezTo>
                    <a:pt x="564913" y="515767"/>
                    <a:pt x="574052" y="506628"/>
                    <a:pt x="585326" y="506628"/>
                  </a:cubicBezTo>
                  <a:close/>
                  <a:moveTo>
                    <a:pt x="536549" y="506628"/>
                  </a:moveTo>
                  <a:cubicBezTo>
                    <a:pt x="547822" y="506628"/>
                    <a:pt x="556961" y="515767"/>
                    <a:pt x="556961" y="527040"/>
                  </a:cubicBezTo>
                  <a:cubicBezTo>
                    <a:pt x="556961" y="538314"/>
                    <a:pt x="547822" y="547453"/>
                    <a:pt x="536549" y="547453"/>
                  </a:cubicBezTo>
                  <a:cubicBezTo>
                    <a:pt x="525275" y="547453"/>
                    <a:pt x="516136" y="538314"/>
                    <a:pt x="516136" y="527040"/>
                  </a:cubicBezTo>
                  <a:cubicBezTo>
                    <a:pt x="516136" y="515767"/>
                    <a:pt x="525275" y="506628"/>
                    <a:pt x="536549" y="506628"/>
                  </a:cubicBezTo>
                  <a:close/>
                  <a:moveTo>
                    <a:pt x="487772" y="506628"/>
                  </a:moveTo>
                  <a:cubicBezTo>
                    <a:pt x="499045" y="506628"/>
                    <a:pt x="508184" y="515767"/>
                    <a:pt x="508184" y="527040"/>
                  </a:cubicBezTo>
                  <a:cubicBezTo>
                    <a:pt x="508184" y="538314"/>
                    <a:pt x="499045" y="547453"/>
                    <a:pt x="487772" y="547453"/>
                  </a:cubicBezTo>
                  <a:cubicBezTo>
                    <a:pt x="476498" y="547453"/>
                    <a:pt x="467359" y="538314"/>
                    <a:pt x="467359" y="527040"/>
                  </a:cubicBezTo>
                  <a:cubicBezTo>
                    <a:pt x="467359" y="515767"/>
                    <a:pt x="476498" y="506628"/>
                    <a:pt x="487772" y="506628"/>
                  </a:cubicBezTo>
                  <a:close/>
                  <a:moveTo>
                    <a:pt x="438994" y="506628"/>
                  </a:moveTo>
                  <a:cubicBezTo>
                    <a:pt x="450268" y="506628"/>
                    <a:pt x="459407" y="515767"/>
                    <a:pt x="459407" y="527040"/>
                  </a:cubicBezTo>
                  <a:cubicBezTo>
                    <a:pt x="459407" y="538314"/>
                    <a:pt x="450268" y="547453"/>
                    <a:pt x="438994" y="547453"/>
                  </a:cubicBezTo>
                  <a:cubicBezTo>
                    <a:pt x="427721" y="547453"/>
                    <a:pt x="418582" y="538314"/>
                    <a:pt x="418582" y="527040"/>
                  </a:cubicBezTo>
                  <a:cubicBezTo>
                    <a:pt x="418582" y="515767"/>
                    <a:pt x="427721" y="506628"/>
                    <a:pt x="438994" y="506628"/>
                  </a:cubicBezTo>
                  <a:close/>
                  <a:moveTo>
                    <a:pt x="390217" y="506628"/>
                  </a:moveTo>
                  <a:cubicBezTo>
                    <a:pt x="401491" y="506628"/>
                    <a:pt x="410630" y="515767"/>
                    <a:pt x="410630" y="527040"/>
                  </a:cubicBezTo>
                  <a:cubicBezTo>
                    <a:pt x="410630" y="538314"/>
                    <a:pt x="401491" y="547453"/>
                    <a:pt x="390217" y="547453"/>
                  </a:cubicBezTo>
                  <a:cubicBezTo>
                    <a:pt x="378944" y="547453"/>
                    <a:pt x="369805" y="538314"/>
                    <a:pt x="369805" y="527040"/>
                  </a:cubicBezTo>
                  <a:cubicBezTo>
                    <a:pt x="369805" y="515767"/>
                    <a:pt x="378944" y="506628"/>
                    <a:pt x="390217" y="506628"/>
                  </a:cubicBezTo>
                  <a:close/>
                  <a:moveTo>
                    <a:pt x="341440" y="506628"/>
                  </a:moveTo>
                  <a:cubicBezTo>
                    <a:pt x="352714" y="506628"/>
                    <a:pt x="361853" y="515767"/>
                    <a:pt x="361853" y="527040"/>
                  </a:cubicBezTo>
                  <a:cubicBezTo>
                    <a:pt x="361853" y="538314"/>
                    <a:pt x="352714" y="547453"/>
                    <a:pt x="341440" y="547453"/>
                  </a:cubicBezTo>
                  <a:cubicBezTo>
                    <a:pt x="330166" y="547453"/>
                    <a:pt x="321028" y="538314"/>
                    <a:pt x="321028" y="527040"/>
                  </a:cubicBezTo>
                  <a:cubicBezTo>
                    <a:pt x="321028" y="515767"/>
                    <a:pt x="330166" y="506628"/>
                    <a:pt x="341440" y="506628"/>
                  </a:cubicBezTo>
                  <a:close/>
                  <a:moveTo>
                    <a:pt x="292663" y="506628"/>
                  </a:moveTo>
                  <a:cubicBezTo>
                    <a:pt x="303937" y="506628"/>
                    <a:pt x="313076" y="515767"/>
                    <a:pt x="313076" y="527040"/>
                  </a:cubicBezTo>
                  <a:cubicBezTo>
                    <a:pt x="313076" y="538314"/>
                    <a:pt x="303937" y="547453"/>
                    <a:pt x="292663" y="547453"/>
                  </a:cubicBezTo>
                  <a:cubicBezTo>
                    <a:pt x="281389" y="547453"/>
                    <a:pt x="272251" y="538314"/>
                    <a:pt x="272251" y="527040"/>
                  </a:cubicBezTo>
                  <a:cubicBezTo>
                    <a:pt x="272251" y="515767"/>
                    <a:pt x="281389" y="506628"/>
                    <a:pt x="292663" y="506628"/>
                  </a:cubicBezTo>
                  <a:close/>
                  <a:moveTo>
                    <a:pt x="243886" y="506628"/>
                  </a:moveTo>
                  <a:cubicBezTo>
                    <a:pt x="255160" y="506628"/>
                    <a:pt x="264299" y="515767"/>
                    <a:pt x="264299" y="527040"/>
                  </a:cubicBezTo>
                  <a:cubicBezTo>
                    <a:pt x="264299" y="538314"/>
                    <a:pt x="255160" y="547453"/>
                    <a:pt x="243886" y="547453"/>
                  </a:cubicBezTo>
                  <a:cubicBezTo>
                    <a:pt x="232612" y="547453"/>
                    <a:pt x="223473" y="538314"/>
                    <a:pt x="223473" y="527040"/>
                  </a:cubicBezTo>
                  <a:cubicBezTo>
                    <a:pt x="223473" y="515767"/>
                    <a:pt x="232612" y="506628"/>
                    <a:pt x="243886" y="506628"/>
                  </a:cubicBezTo>
                  <a:close/>
                  <a:moveTo>
                    <a:pt x="195109" y="506628"/>
                  </a:moveTo>
                  <a:cubicBezTo>
                    <a:pt x="206383" y="506628"/>
                    <a:pt x="215522" y="515767"/>
                    <a:pt x="215522" y="527040"/>
                  </a:cubicBezTo>
                  <a:cubicBezTo>
                    <a:pt x="215522" y="538314"/>
                    <a:pt x="206383" y="547453"/>
                    <a:pt x="195109" y="547453"/>
                  </a:cubicBezTo>
                  <a:cubicBezTo>
                    <a:pt x="183835" y="547453"/>
                    <a:pt x="174696" y="538314"/>
                    <a:pt x="174696" y="527040"/>
                  </a:cubicBezTo>
                  <a:cubicBezTo>
                    <a:pt x="174696" y="515767"/>
                    <a:pt x="183835" y="506628"/>
                    <a:pt x="195109" y="506628"/>
                  </a:cubicBezTo>
                  <a:close/>
                  <a:moveTo>
                    <a:pt x="146332" y="506628"/>
                  </a:moveTo>
                  <a:cubicBezTo>
                    <a:pt x="157606" y="506628"/>
                    <a:pt x="166745" y="515767"/>
                    <a:pt x="166745" y="527040"/>
                  </a:cubicBezTo>
                  <a:cubicBezTo>
                    <a:pt x="166745" y="538314"/>
                    <a:pt x="157606" y="547453"/>
                    <a:pt x="146332" y="547453"/>
                  </a:cubicBezTo>
                  <a:cubicBezTo>
                    <a:pt x="135058" y="547453"/>
                    <a:pt x="125919" y="538314"/>
                    <a:pt x="125919" y="527040"/>
                  </a:cubicBezTo>
                  <a:cubicBezTo>
                    <a:pt x="125919" y="515767"/>
                    <a:pt x="135058" y="506628"/>
                    <a:pt x="146332" y="506628"/>
                  </a:cubicBezTo>
                  <a:close/>
                  <a:moveTo>
                    <a:pt x="97555" y="506628"/>
                  </a:moveTo>
                  <a:cubicBezTo>
                    <a:pt x="108829" y="506628"/>
                    <a:pt x="117968" y="515767"/>
                    <a:pt x="117968" y="527040"/>
                  </a:cubicBezTo>
                  <a:cubicBezTo>
                    <a:pt x="117968" y="538314"/>
                    <a:pt x="108829" y="547453"/>
                    <a:pt x="97555" y="547453"/>
                  </a:cubicBezTo>
                  <a:cubicBezTo>
                    <a:pt x="86281" y="547453"/>
                    <a:pt x="77142" y="538314"/>
                    <a:pt x="77142" y="527040"/>
                  </a:cubicBezTo>
                  <a:cubicBezTo>
                    <a:pt x="77142" y="515767"/>
                    <a:pt x="86281" y="506628"/>
                    <a:pt x="97555" y="506628"/>
                  </a:cubicBezTo>
                  <a:close/>
                  <a:moveTo>
                    <a:pt x="48778" y="506628"/>
                  </a:moveTo>
                  <a:cubicBezTo>
                    <a:pt x="60052" y="506628"/>
                    <a:pt x="69191" y="515767"/>
                    <a:pt x="69191" y="527040"/>
                  </a:cubicBezTo>
                  <a:cubicBezTo>
                    <a:pt x="69191" y="538314"/>
                    <a:pt x="60052" y="547453"/>
                    <a:pt x="48778" y="547453"/>
                  </a:cubicBezTo>
                  <a:cubicBezTo>
                    <a:pt x="37504" y="547453"/>
                    <a:pt x="28365" y="538314"/>
                    <a:pt x="28365" y="527040"/>
                  </a:cubicBezTo>
                  <a:cubicBezTo>
                    <a:pt x="28365" y="515767"/>
                    <a:pt x="37504" y="506628"/>
                    <a:pt x="48778" y="506628"/>
                  </a:cubicBezTo>
                  <a:close/>
                  <a:moveTo>
                    <a:pt x="2" y="506628"/>
                  </a:moveTo>
                  <a:cubicBezTo>
                    <a:pt x="11275" y="506628"/>
                    <a:pt x="20414" y="515767"/>
                    <a:pt x="20414" y="527040"/>
                  </a:cubicBezTo>
                  <a:cubicBezTo>
                    <a:pt x="20414" y="538314"/>
                    <a:pt x="11275" y="547453"/>
                    <a:pt x="2" y="547453"/>
                  </a:cubicBezTo>
                  <a:lnTo>
                    <a:pt x="0" y="547452"/>
                  </a:lnTo>
                  <a:lnTo>
                    <a:pt x="0" y="506629"/>
                  </a:lnTo>
                  <a:close/>
                  <a:moveTo>
                    <a:pt x="877988" y="452541"/>
                  </a:moveTo>
                  <a:cubicBezTo>
                    <a:pt x="883625" y="452541"/>
                    <a:pt x="888728" y="454826"/>
                    <a:pt x="892422" y="458520"/>
                  </a:cubicBezTo>
                  <a:lnTo>
                    <a:pt x="896859" y="469231"/>
                  </a:lnTo>
                  <a:lnTo>
                    <a:pt x="889104" y="485329"/>
                  </a:lnTo>
                  <a:lnTo>
                    <a:pt x="885092" y="491933"/>
                  </a:lnTo>
                  <a:lnTo>
                    <a:pt x="877988" y="493367"/>
                  </a:lnTo>
                  <a:cubicBezTo>
                    <a:pt x="866714" y="493367"/>
                    <a:pt x="857575" y="484228"/>
                    <a:pt x="857575" y="472954"/>
                  </a:cubicBezTo>
                  <a:cubicBezTo>
                    <a:pt x="857575" y="461680"/>
                    <a:pt x="866714" y="452541"/>
                    <a:pt x="877988" y="452541"/>
                  </a:cubicBezTo>
                  <a:close/>
                  <a:moveTo>
                    <a:pt x="829211" y="452541"/>
                  </a:moveTo>
                  <a:cubicBezTo>
                    <a:pt x="840485" y="452541"/>
                    <a:pt x="849624" y="461680"/>
                    <a:pt x="849624" y="472954"/>
                  </a:cubicBezTo>
                  <a:cubicBezTo>
                    <a:pt x="849624" y="484228"/>
                    <a:pt x="840485" y="493367"/>
                    <a:pt x="829211" y="493367"/>
                  </a:cubicBezTo>
                  <a:cubicBezTo>
                    <a:pt x="817937" y="493367"/>
                    <a:pt x="808798" y="484228"/>
                    <a:pt x="808798" y="472954"/>
                  </a:cubicBezTo>
                  <a:cubicBezTo>
                    <a:pt x="808798" y="461680"/>
                    <a:pt x="817937" y="452541"/>
                    <a:pt x="829211" y="452541"/>
                  </a:cubicBezTo>
                  <a:close/>
                  <a:moveTo>
                    <a:pt x="780434" y="452541"/>
                  </a:moveTo>
                  <a:cubicBezTo>
                    <a:pt x="791708" y="452541"/>
                    <a:pt x="800847" y="461680"/>
                    <a:pt x="800847" y="472954"/>
                  </a:cubicBezTo>
                  <a:cubicBezTo>
                    <a:pt x="800847" y="484228"/>
                    <a:pt x="791708" y="493367"/>
                    <a:pt x="780434" y="493367"/>
                  </a:cubicBezTo>
                  <a:cubicBezTo>
                    <a:pt x="769160" y="493367"/>
                    <a:pt x="760021" y="484228"/>
                    <a:pt x="760021" y="472954"/>
                  </a:cubicBezTo>
                  <a:cubicBezTo>
                    <a:pt x="760021" y="461680"/>
                    <a:pt x="769160" y="452541"/>
                    <a:pt x="780434" y="452541"/>
                  </a:cubicBezTo>
                  <a:close/>
                  <a:moveTo>
                    <a:pt x="731657" y="452541"/>
                  </a:moveTo>
                  <a:cubicBezTo>
                    <a:pt x="742931" y="452541"/>
                    <a:pt x="752070" y="461680"/>
                    <a:pt x="752070" y="472954"/>
                  </a:cubicBezTo>
                  <a:cubicBezTo>
                    <a:pt x="752070" y="484228"/>
                    <a:pt x="742931" y="493367"/>
                    <a:pt x="731657" y="493367"/>
                  </a:cubicBezTo>
                  <a:cubicBezTo>
                    <a:pt x="720383" y="493367"/>
                    <a:pt x="711244" y="484228"/>
                    <a:pt x="711244" y="472954"/>
                  </a:cubicBezTo>
                  <a:cubicBezTo>
                    <a:pt x="711244" y="461680"/>
                    <a:pt x="720383" y="452541"/>
                    <a:pt x="731657" y="452541"/>
                  </a:cubicBezTo>
                  <a:close/>
                  <a:moveTo>
                    <a:pt x="682880" y="452541"/>
                  </a:moveTo>
                  <a:cubicBezTo>
                    <a:pt x="694153" y="452541"/>
                    <a:pt x="703293" y="461680"/>
                    <a:pt x="703293" y="472954"/>
                  </a:cubicBezTo>
                  <a:cubicBezTo>
                    <a:pt x="703293" y="484228"/>
                    <a:pt x="694153" y="493367"/>
                    <a:pt x="682880" y="493367"/>
                  </a:cubicBezTo>
                  <a:cubicBezTo>
                    <a:pt x="671606" y="493367"/>
                    <a:pt x="662467" y="484228"/>
                    <a:pt x="662467" y="472954"/>
                  </a:cubicBezTo>
                  <a:cubicBezTo>
                    <a:pt x="662467" y="461680"/>
                    <a:pt x="671606" y="452541"/>
                    <a:pt x="682880" y="452541"/>
                  </a:cubicBezTo>
                  <a:close/>
                  <a:moveTo>
                    <a:pt x="634103" y="452541"/>
                  </a:moveTo>
                  <a:cubicBezTo>
                    <a:pt x="645377" y="452541"/>
                    <a:pt x="654516" y="461680"/>
                    <a:pt x="654516" y="472954"/>
                  </a:cubicBezTo>
                  <a:cubicBezTo>
                    <a:pt x="654516" y="484228"/>
                    <a:pt x="645377" y="493367"/>
                    <a:pt x="634103" y="493367"/>
                  </a:cubicBezTo>
                  <a:cubicBezTo>
                    <a:pt x="622829" y="493367"/>
                    <a:pt x="613690" y="484228"/>
                    <a:pt x="613690" y="472954"/>
                  </a:cubicBezTo>
                  <a:cubicBezTo>
                    <a:pt x="613690" y="461680"/>
                    <a:pt x="622829" y="452541"/>
                    <a:pt x="634103" y="452541"/>
                  </a:cubicBezTo>
                  <a:close/>
                  <a:moveTo>
                    <a:pt x="585326" y="452541"/>
                  </a:moveTo>
                  <a:cubicBezTo>
                    <a:pt x="596599" y="452541"/>
                    <a:pt x="605738" y="461680"/>
                    <a:pt x="605738" y="472954"/>
                  </a:cubicBezTo>
                  <a:cubicBezTo>
                    <a:pt x="605738" y="484228"/>
                    <a:pt x="596599" y="493367"/>
                    <a:pt x="585326" y="493367"/>
                  </a:cubicBezTo>
                  <a:cubicBezTo>
                    <a:pt x="574052" y="493367"/>
                    <a:pt x="564913" y="484228"/>
                    <a:pt x="564913" y="472954"/>
                  </a:cubicBezTo>
                  <a:cubicBezTo>
                    <a:pt x="564913" y="461680"/>
                    <a:pt x="574052" y="452541"/>
                    <a:pt x="585326" y="452541"/>
                  </a:cubicBezTo>
                  <a:close/>
                  <a:moveTo>
                    <a:pt x="536549" y="452541"/>
                  </a:moveTo>
                  <a:cubicBezTo>
                    <a:pt x="547822" y="452541"/>
                    <a:pt x="556961" y="461680"/>
                    <a:pt x="556961" y="472954"/>
                  </a:cubicBezTo>
                  <a:cubicBezTo>
                    <a:pt x="556961" y="484228"/>
                    <a:pt x="547822" y="493367"/>
                    <a:pt x="536549" y="493367"/>
                  </a:cubicBezTo>
                  <a:cubicBezTo>
                    <a:pt x="525275" y="493367"/>
                    <a:pt x="516136" y="484228"/>
                    <a:pt x="516136" y="472954"/>
                  </a:cubicBezTo>
                  <a:cubicBezTo>
                    <a:pt x="516136" y="461680"/>
                    <a:pt x="525275" y="452541"/>
                    <a:pt x="536549" y="452541"/>
                  </a:cubicBezTo>
                  <a:close/>
                  <a:moveTo>
                    <a:pt x="487772" y="452541"/>
                  </a:moveTo>
                  <a:cubicBezTo>
                    <a:pt x="499045" y="452541"/>
                    <a:pt x="508184" y="461680"/>
                    <a:pt x="508184" y="472954"/>
                  </a:cubicBezTo>
                  <a:cubicBezTo>
                    <a:pt x="508184" y="484228"/>
                    <a:pt x="499045" y="493367"/>
                    <a:pt x="487772" y="493367"/>
                  </a:cubicBezTo>
                  <a:cubicBezTo>
                    <a:pt x="476498" y="493367"/>
                    <a:pt x="467359" y="484228"/>
                    <a:pt x="467359" y="472954"/>
                  </a:cubicBezTo>
                  <a:cubicBezTo>
                    <a:pt x="467359" y="461680"/>
                    <a:pt x="476498" y="452541"/>
                    <a:pt x="487772" y="452541"/>
                  </a:cubicBezTo>
                  <a:close/>
                  <a:moveTo>
                    <a:pt x="438994" y="452541"/>
                  </a:moveTo>
                  <a:cubicBezTo>
                    <a:pt x="450268" y="452541"/>
                    <a:pt x="459407" y="461680"/>
                    <a:pt x="459407" y="472954"/>
                  </a:cubicBezTo>
                  <a:cubicBezTo>
                    <a:pt x="459407" y="484228"/>
                    <a:pt x="450268" y="493367"/>
                    <a:pt x="438994" y="493367"/>
                  </a:cubicBezTo>
                  <a:cubicBezTo>
                    <a:pt x="427721" y="493367"/>
                    <a:pt x="418582" y="484228"/>
                    <a:pt x="418582" y="472954"/>
                  </a:cubicBezTo>
                  <a:cubicBezTo>
                    <a:pt x="418582" y="461680"/>
                    <a:pt x="427721" y="452541"/>
                    <a:pt x="438994" y="452541"/>
                  </a:cubicBezTo>
                  <a:close/>
                  <a:moveTo>
                    <a:pt x="390217" y="452541"/>
                  </a:moveTo>
                  <a:cubicBezTo>
                    <a:pt x="401491" y="452541"/>
                    <a:pt x="410630" y="461680"/>
                    <a:pt x="410630" y="472954"/>
                  </a:cubicBezTo>
                  <a:cubicBezTo>
                    <a:pt x="410630" y="484228"/>
                    <a:pt x="401491" y="493367"/>
                    <a:pt x="390217" y="493367"/>
                  </a:cubicBezTo>
                  <a:cubicBezTo>
                    <a:pt x="378944" y="493367"/>
                    <a:pt x="369805" y="484228"/>
                    <a:pt x="369805" y="472954"/>
                  </a:cubicBezTo>
                  <a:cubicBezTo>
                    <a:pt x="369805" y="461680"/>
                    <a:pt x="378944" y="452541"/>
                    <a:pt x="390217" y="452541"/>
                  </a:cubicBezTo>
                  <a:close/>
                  <a:moveTo>
                    <a:pt x="341440" y="452541"/>
                  </a:moveTo>
                  <a:cubicBezTo>
                    <a:pt x="352714" y="452541"/>
                    <a:pt x="361853" y="461680"/>
                    <a:pt x="361853" y="472954"/>
                  </a:cubicBezTo>
                  <a:cubicBezTo>
                    <a:pt x="361853" y="484228"/>
                    <a:pt x="352714" y="493367"/>
                    <a:pt x="341440" y="493367"/>
                  </a:cubicBezTo>
                  <a:cubicBezTo>
                    <a:pt x="330166" y="493367"/>
                    <a:pt x="321028" y="484228"/>
                    <a:pt x="321028" y="472954"/>
                  </a:cubicBezTo>
                  <a:cubicBezTo>
                    <a:pt x="321028" y="461680"/>
                    <a:pt x="330166" y="452541"/>
                    <a:pt x="341440" y="452541"/>
                  </a:cubicBezTo>
                  <a:close/>
                  <a:moveTo>
                    <a:pt x="292663" y="452541"/>
                  </a:moveTo>
                  <a:cubicBezTo>
                    <a:pt x="303937" y="452541"/>
                    <a:pt x="313076" y="461680"/>
                    <a:pt x="313076" y="472954"/>
                  </a:cubicBezTo>
                  <a:cubicBezTo>
                    <a:pt x="313076" y="484228"/>
                    <a:pt x="303937" y="493367"/>
                    <a:pt x="292663" y="493367"/>
                  </a:cubicBezTo>
                  <a:cubicBezTo>
                    <a:pt x="281389" y="493367"/>
                    <a:pt x="272251" y="484228"/>
                    <a:pt x="272251" y="472954"/>
                  </a:cubicBezTo>
                  <a:cubicBezTo>
                    <a:pt x="272251" y="461680"/>
                    <a:pt x="281389" y="452541"/>
                    <a:pt x="292663" y="452541"/>
                  </a:cubicBezTo>
                  <a:close/>
                  <a:moveTo>
                    <a:pt x="243886" y="452541"/>
                  </a:moveTo>
                  <a:cubicBezTo>
                    <a:pt x="255160" y="452541"/>
                    <a:pt x="264299" y="461680"/>
                    <a:pt x="264299" y="472954"/>
                  </a:cubicBezTo>
                  <a:cubicBezTo>
                    <a:pt x="264299" y="484228"/>
                    <a:pt x="255160" y="493367"/>
                    <a:pt x="243886" y="493367"/>
                  </a:cubicBezTo>
                  <a:cubicBezTo>
                    <a:pt x="232612" y="493367"/>
                    <a:pt x="223473" y="484228"/>
                    <a:pt x="223473" y="472954"/>
                  </a:cubicBezTo>
                  <a:cubicBezTo>
                    <a:pt x="223473" y="461680"/>
                    <a:pt x="232612" y="452541"/>
                    <a:pt x="243886" y="452541"/>
                  </a:cubicBezTo>
                  <a:close/>
                  <a:moveTo>
                    <a:pt x="195109" y="452541"/>
                  </a:moveTo>
                  <a:cubicBezTo>
                    <a:pt x="206383" y="452541"/>
                    <a:pt x="215522" y="461680"/>
                    <a:pt x="215522" y="472954"/>
                  </a:cubicBezTo>
                  <a:cubicBezTo>
                    <a:pt x="215522" y="484228"/>
                    <a:pt x="206383" y="493367"/>
                    <a:pt x="195109" y="493367"/>
                  </a:cubicBezTo>
                  <a:cubicBezTo>
                    <a:pt x="183835" y="493367"/>
                    <a:pt x="174696" y="484228"/>
                    <a:pt x="174696" y="472954"/>
                  </a:cubicBezTo>
                  <a:cubicBezTo>
                    <a:pt x="174696" y="461680"/>
                    <a:pt x="183835" y="452541"/>
                    <a:pt x="195109" y="452541"/>
                  </a:cubicBezTo>
                  <a:close/>
                  <a:moveTo>
                    <a:pt x="146332" y="452541"/>
                  </a:moveTo>
                  <a:cubicBezTo>
                    <a:pt x="157606" y="452541"/>
                    <a:pt x="166745" y="461680"/>
                    <a:pt x="166745" y="472954"/>
                  </a:cubicBezTo>
                  <a:cubicBezTo>
                    <a:pt x="166745" y="484228"/>
                    <a:pt x="157606" y="493367"/>
                    <a:pt x="146332" y="493367"/>
                  </a:cubicBezTo>
                  <a:cubicBezTo>
                    <a:pt x="135058" y="493367"/>
                    <a:pt x="125919" y="484228"/>
                    <a:pt x="125919" y="472954"/>
                  </a:cubicBezTo>
                  <a:cubicBezTo>
                    <a:pt x="125919" y="461680"/>
                    <a:pt x="135058" y="452541"/>
                    <a:pt x="146332" y="452541"/>
                  </a:cubicBezTo>
                  <a:close/>
                  <a:moveTo>
                    <a:pt x="97555" y="452541"/>
                  </a:moveTo>
                  <a:cubicBezTo>
                    <a:pt x="108829" y="452541"/>
                    <a:pt x="117968" y="461680"/>
                    <a:pt x="117968" y="472954"/>
                  </a:cubicBezTo>
                  <a:cubicBezTo>
                    <a:pt x="117968" y="484228"/>
                    <a:pt x="108829" y="493367"/>
                    <a:pt x="97555" y="493367"/>
                  </a:cubicBezTo>
                  <a:cubicBezTo>
                    <a:pt x="86281" y="493367"/>
                    <a:pt x="77142" y="484228"/>
                    <a:pt x="77142" y="472954"/>
                  </a:cubicBezTo>
                  <a:cubicBezTo>
                    <a:pt x="77142" y="461680"/>
                    <a:pt x="86281" y="452541"/>
                    <a:pt x="97555" y="452541"/>
                  </a:cubicBezTo>
                  <a:close/>
                  <a:moveTo>
                    <a:pt x="48778" y="452541"/>
                  </a:moveTo>
                  <a:cubicBezTo>
                    <a:pt x="60052" y="452541"/>
                    <a:pt x="69191" y="461680"/>
                    <a:pt x="69191" y="472954"/>
                  </a:cubicBezTo>
                  <a:cubicBezTo>
                    <a:pt x="69191" y="484228"/>
                    <a:pt x="60052" y="493367"/>
                    <a:pt x="48778" y="493367"/>
                  </a:cubicBezTo>
                  <a:cubicBezTo>
                    <a:pt x="37504" y="493367"/>
                    <a:pt x="28365" y="484228"/>
                    <a:pt x="28365" y="472954"/>
                  </a:cubicBezTo>
                  <a:cubicBezTo>
                    <a:pt x="28365" y="461680"/>
                    <a:pt x="37504" y="452541"/>
                    <a:pt x="48778" y="452541"/>
                  </a:cubicBezTo>
                  <a:close/>
                  <a:moveTo>
                    <a:pt x="2" y="452541"/>
                  </a:moveTo>
                  <a:cubicBezTo>
                    <a:pt x="11275" y="452541"/>
                    <a:pt x="20414" y="461680"/>
                    <a:pt x="20414" y="472954"/>
                  </a:cubicBezTo>
                  <a:cubicBezTo>
                    <a:pt x="20414" y="484228"/>
                    <a:pt x="11275" y="493367"/>
                    <a:pt x="2" y="493367"/>
                  </a:cubicBezTo>
                  <a:lnTo>
                    <a:pt x="0" y="493366"/>
                  </a:lnTo>
                  <a:lnTo>
                    <a:pt x="0" y="452542"/>
                  </a:lnTo>
                  <a:close/>
                  <a:moveTo>
                    <a:pt x="926765" y="398455"/>
                  </a:moveTo>
                  <a:lnTo>
                    <a:pt x="930582" y="399226"/>
                  </a:lnTo>
                  <a:lnTo>
                    <a:pt x="913716" y="434236"/>
                  </a:lnTo>
                  <a:lnTo>
                    <a:pt x="912331" y="433302"/>
                  </a:lnTo>
                  <a:cubicBezTo>
                    <a:pt x="908637" y="429608"/>
                    <a:pt x="906352" y="424505"/>
                    <a:pt x="906352" y="418868"/>
                  </a:cubicBezTo>
                  <a:cubicBezTo>
                    <a:pt x="906352" y="407594"/>
                    <a:pt x="915491" y="398455"/>
                    <a:pt x="926765" y="398455"/>
                  </a:cubicBezTo>
                  <a:close/>
                  <a:moveTo>
                    <a:pt x="877988" y="398455"/>
                  </a:moveTo>
                  <a:cubicBezTo>
                    <a:pt x="889262" y="398455"/>
                    <a:pt x="898401" y="407594"/>
                    <a:pt x="898401" y="418868"/>
                  </a:cubicBezTo>
                  <a:cubicBezTo>
                    <a:pt x="898401" y="430142"/>
                    <a:pt x="889262" y="439281"/>
                    <a:pt x="877988" y="439281"/>
                  </a:cubicBezTo>
                  <a:cubicBezTo>
                    <a:pt x="866714" y="439281"/>
                    <a:pt x="857575" y="430142"/>
                    <a:pt x="857575" y="418868"/>
                  </a:cubicBezTo>
                  <a:cubicBezTo>
                    <a:pt x="857575" y="407594"/>
                    <a:pt x="866714" y="398455"/>
                    <a:pt x="877988" y="398455"/>
                  </a:cubicBezTo>
                  <a:close/>
                  <a:moveTo>
                    <a:pt x="829211" y="398455"/>
                  </a:moveTo>
                  <a:cubicBezTo>
                    <a:pt x="840485" y="398455"/>
                    <a:pt x="849624" y="407594"/>
                    <a:pt x="849624" y="418868"/>
                  </a:cubicBezTo>
                  <a:cubicBezTo>
                    <a:pt x="849624" y="430142"/>
                    <a:pt x="840485" y="439281"/>
                    <a:pt x="829211" y="439281"/>
                  </a:cubicBezTo>
                  <a:cubicBezTo>
                    <a:pt x="817937" y="439281"/>
                    <a:pt x="808798" y="430142"/>
                    <a:pt x="808798" y="418868"/>
                  </a:cubicBezTo>
                  <a:cubicBezTo>
                    <a:pt x="808798" y="407594"/>
                    <a:pt x="817937" y="398455"/>
                    <a:pt x="829211" y="398455"/>
                  </a:cubicBezTo>
                  <a:close/>
                  <a:moveTo>
                    <a:pt x="780434" y="398455"/>
                  </a:moveTo>
                  <a:cubicBezTo>
                    <a:pt x="791708" y="398455"/>
                    <a:pt x="800847" y="407594"/>
                    <a:pt x="800847" y="418868"/>
                  </a:cubicBezTo>
                  <a:cubicBezTo>
                    <a:pt x="800847" y="430142"/>
                    <a:pt x="791708" y="439281"/>
                    <a:pt x="780434" y="439281"/>
                  </a:cubicBezTo>
                  <a:cubicBezTo>
                    <a:pt x="769160" y="439281"/>
                    <a:pt x="760021" y="430142"/>
                    <a:pt x="760021" y="418868"/>
                  </a:cubicBezTo>
                  <a:cubicBezTo>
                    <a:pt x="760021" y="407594"/>
                    <a:pt x="769160" y="398455"/>
                    <a:pt x="780434" y="398455"/>
                  </a:cubicBezTo>
                  <a:close/>
                  <a:moveTo>
                    <a:pt x="731657" y="398455"/>
                  </a:moveTo>
                  <a:cubicBezTo>
                    <a:pt x="742931" y="398455"/>
                    <a:pt x="752070" y="407594"/>
                    <a:pt x="752070" y="418868"/>
                  </a:cubicBezTo>
                  <a:cubicBezTo>
                    <a:pt x="752070" y="430142"/>
                    <a:pt x="742931" y="439281"/>
                    <a:pt x="731657" y="439281"/>
                  </a:cubicBezTo>
                  <a:cubicBezTo>
                    <a:pt x="720383" y="439281"/>
                    <a:pt x="711244" y="430142"/>
                    <a:pt x="711244" y="418868"/>
                  </a:cubicBezTo>
                  <a:cubicBezTo>
                    <a:pt x="711244" y="407594"/>
                    <a:pt x="720383" y="398455"/>
                    <a:pt x="731657" y="398455"/>
                  </a:cubicBezTo>
                  <a:close/>
                  <a:moveTo>
                    <a:pt x="682880" y="398455"/>
                  </a:moveTo>
                  <a:cubicBezTo>
                    <a:pt x="694153" y="398455"/>
                    <a:pt x="703293" y="407594"/>
                    <a:pt x="703293" y="418868"/>
                  </a:cubicBezTo>
                  <a:cubicBezTo>
                    <a:pt x="703293" y="430142"/>
                    <a:pt x="694153" y="439281"/>
                    <a:pt x="682880" y="439281"/>
                  </a:cubicBezTo>
                  <a:cubicBezTo>
                    <a:pt x="671606" y="439281"/>
                    <a:pt x="662467" y="430142"/>
                    <a:pt x="662467" y="418868"/>
                  </a:cubicBezTo>
                  <a:cubicBezTo>
                    <a:pt x="662467" y="407594"/>
                    <a:pt x="671606" y="398455"/>
                    <a:pt x="682880" y="398455"/>
                  </a:cubicBezTo>
                  <a:close/>
                  <a:moveTo>
                    <a:pt x="634103" y="398455"/>
                  </a:moveTo>
                  <a:cubicBezTo>
                    <a:pt x="645377" y="398455"/>
                    <a:pt x="654516" y="407594"/>
                    <a:pt x="654516" y="418868"/>
                  </a:cubicBezTo>
                  <a:cubicBezTo>
                    <a:pt x="654516" y="430142"/>
                    <a:pt x="645377" y="439281"/>
                    <a:pt x="634103" y="439281"/>
                  </a:cubicBezTo>
                  <a:cubicBezTo>
                    <a:pt x="622829" y="439281"/>
                    <a:pt x="613690" y="430142"/>
                    <a:pt x="613690" y="418868"/>
                  </a:cubicBezTo>
                  <a:cubicBezTo>
                    <a:pt x="613690" y="407594"/>
                    <a:pt x="622829" y="398455"/>
                    <a:pt x="634103" y="398455"/>
                  </a:cubicBezTo>
                  <a:close/>
                  <a:moveTo>
                    <a:pt x="585326" y="398455"/>
                  </a:moveTo>
                  <a:cubicBezTo>
                    <a:pt x="596599" y="398455"/>
                    <a:pt x="605738" y="407594"/>
                    <a:pt x="605738" y="418868"/>
                  </a:cubicBezTo>
                  <a:cubicBezTo>
                    <a:pt x="605738" y="430142"/>
                    <a:pt x="596599" y="439281"/>
                    <a:pt x="585326" y="439281"/>
                  </a:cubicBezTo>
                  <a:cubicBezTo>
                    <a:pt x="574052" y="439281"/>
                    <a:pt x="564913" y="430142"/>
                    <a:pt x="564913" y="418868"/>
                  </a:cubicBezTo>
                  <a:cubicBezTo>
                    <a:pt x="564913" y="407594"/>
                    <a:pt x="574052" y="398455"/>
                    <a:pt x="585326" y="398455"/>
                  </a:cubicBezTo>
                  <a:close/>
                  <a:moveTo>
                    <a:pt x="536549" y="398455"/>
                  </a:moveTo>
                  <a:cubicBezTo>
                    <a:pt x="547822" y="398455"/>
                    <a:pt x="556961" y="407594"/>
                    <a:pt x="556961" y="418868"/>
                  </a:cubicBezTo>
                  <a:cubicBezTo>
                    <a:pt x="556961" y="430142"/>
                    <a:pt x="547822" y="439281"/>
                    <a:pt x="536549" y="439281"/>
                  </a:cubicBezTo>
                  <a:cubicBezTo>
                    <a:pt x="525275" y="439281"/>
                    <a:pt x="516136" y="430142"/>
                    <a:pt x="516136" y="418868"/>
                  </a:cubicBezTo>
                  <a:cubicBezTo>
                    <a:pt x="516136" y="407594"/>
                    <a:pt x="525275" y="398455"/>
                    <a:pt x="536549" y="398455"/>
                  </a:cubicBezTo>
                  <a:close/>
                  <a:moveTo>
                    <a:pt x="487772" y="398455"/>
                  </a:moveTo>
                  <a:cubicBezTo>
                    <a:pt x="499045" y="398455"/>
                    <a:pt x="508184" y="407594"/>
                    <a:pt x="508184" y="418868"/>
                  </a:cubicBezTo>
                  <a:cubicBezTo>
                    <a:pt x="508184" y="430142"/>
                    <a:pt x="499045" y="439281"/>
                    <a:pt x="487772" y="439281"/>
                  </a:cubicBezTo>
                  <a:cubicBezTo>
                    <a:pt x="476498" y="439281"/>
                    <a:pt x="467359" y="430142"/>
                    <a:pt x="467359" y="418868"/>
                  </a:cubicBezTo>
                  <a:cubicBezTo>
                    <a:pt x="467359" y="407594"/>
                    <a:pt x="476498" y="398455"/>
                    <a:pt x="487772" y="398455"/>
                  </a:cubicBezTo>
                  <a:close/>
                  <a:moveTo>
                    <a:pt x="438994" y="398455"/>
                  </a:moveTo>
                  <a:cubicBezTo>
                    <a:pt x="450268" y="398455"/>
                    <a:pt x="459407" y="407594"/>
                    <a:pt x="459407" y="418868"/>
                  </a:cubicBezTo>
                  <a:cubicBezTo>
                    <a:pt x="459407" y="430142"/>
                    <a:pt x="450268" y="439281"/>
                    <a:pt x="438994" y="439281"/>
                  </a:cubicBezTo>
                  <a:cubicBezTo>
                    <a:pt x="427721" y="439281"/>
                    <a:pt x="418582" y="430142"/>
                    <a:pt x="418582" y="418868"/>
                  </a:cubicBezTo>
                  <a:cubicBezTo>
                    <a:pt x="418582" y="407594"/>
                    <a:pt x="427721" y="398455"/>
                    <a:pt x="438994" y="398455"/>
                  </a:cubicBezTo>
                  <a:close/>
                  <a:moveTo>
                    <a:pt x="390217" y="398455"/>
                  </a:moveTo>
                  <a:cubicBezTo>
                    <a:pt x="401491" y="398455"/>
                    <a:pt x="410630" y="407594"/>
                    <a:pt x="410630" y="418868"/>
                  </a:cubicBezTo>
                  <a:cubicBezTo>
                    <a:pt x="410630" y="430142"/>
                    <a:pt x="401491" y="439281"/>
                    <a:pt x="390217" y="439281"/>
                  </a:cubicBezTo>
                  <a:cubicBezTo>
                    <a:pt x="378944" y="439281"/>
                    <a:pt x="369805" y="430142"/>
                    <a:pt x="369805" y="418868"/>
                  </a:cubicBezTo>
                  <a:cubicBezTo>
                    <a:pt x="369805" y="407594"/>
                    <a:pt x="378944" y="398455"/>
                    <a:pt x="390217" y="398455"/>
                  </a:cubicBezTo>
                  <a:close/>
                  <a:moveTo>
                    <a:pt x="341440" y="398455"/>
                  </a:moveTo>
                  <a:cubicBezTo>
                    <a:pt x="352714" y="398455"/>
                    <a:pt x="361853" y="407594"/>
                    <a:pt x="361853" y="418868"/>
                  </a:cubicBezTo>
                  <a:cubicBezTo>
                    <a:pt x="361853" y="430142"/>
                    <a:pt x="352714" y="439281"/>
                    <a:pt x="341440" y="439281"/>
                  </a:cubicBezTo>
                  <a:cubicBezTo>
                    <a:pt x="330166" y="439281"/>
                    <a:pt x="321028" y="430142"/>
                    <a:pt x="321028" y="418868"/>
                  </a:cubicBezTo>
                  <a:cubicBezTo>
                    <a:pt x="321028" y="407594"/>
                    <a:pt x="330166" y="398455"/>
                    <a:pt x="341440" y="398455"/>
                  </a:cubicBezTo>
                  <a:close/>
                  <a:moveTo>
                    <a:pt x="292663" y="398455"/>
                  </a:moveTo>
                  <a:cubicBezTo>
                    <a:pt x="303937" y="398455"/>
                    <a:pt x="313076" y="407594"/>
                    <a:pt x="313076" y="418868"/>
                  </a:cubicBezTo>
                  <a:cubicBezTo>
                    <a:pt x="313076" y="430142"/>
                    <a:pt x="303937" y="439281"/>
                    <a:pt x="292663" y="439281"/>
                  </a:cubicBezTo>
                  <a:cubicBezTo>
                    <a:pt x="281389" y="439281"/>
                    <a:pt x="272251" y="430142"/>
                    <a:pt x="272251" y="418868"/>
                  </a:cubicBezTo>
                  <a:cubicBezTo>
                    <a:pt x="272251" y="407594"/>
                    <a:pt x="281389" y="398455"/>
                    <a:pt x="292663" y="398455"/>
                  </a:cubicBezTo>
                  <a:close/>
                  <a:moveTo>
                    <a:pt x="243886" y="398455"/>
                  </a:moveTo>
                  <a:cubicBezTo>
                    <a:pt x="255160" y="398455"/>
                    <a:pt x="264299" y="407594"/>
                    <a:pt x="264299" y="418868"/>
                  </a:cubicBezTo>
                  <a:cubicBezTo>
                    <a:pt x="264299" y="430142"/>
                    <a:pt x="255160" y="439281"/>
                    <a:pt x="243886" y="439281"/>
                  </a:cubicBezTo>
                  <a:cubicBezTo>
                    <a:pt x="232612" y="439281"/>
                    <a:pt x="223473" y="430142"/>
                    <a:pt x="223473" y="418868"/>
                  </a:cubicBezTo>
                  <a:cubicBezTo>
                    <a:pt x="223473" y="407594"/>
                    <a:pt x="232612" y="398455"/>
                    <a:pt x="243886" y="398455"/>
                  </a:cubicBezTo>
                  <a:close/>
                  <a:moveTo>
                    <a:pt x="195109" y="398455"/>
                  </a:moveTo>
                  <a:cubicBezTo>
                    <a:pt x="206383" y="398455"/>
                    <a:pt x="215522" y="407594"/>
                    <a:pt x="215522" y="418868"/>
                  </a:cubicBezTo>
                  <a:cubicBezTo>
                    <a:pt x="215522" y="430142"/>
                    <a:pt x="206383" y="439281"/>
                    <a:pt x="195109" y="439281"/>
                  </a:cubicBezTo>
                  <a:cubicBezTo>
                    <a:pt x="183835" y="439281"/>
                    <a:pt x="174696" y="430142"/>
                    <a:pt x="174696" y="418868"/>
                  </a:cubicBezTo>
                  <a:cubicBezTo>
                    <a:pt x="174696" y="407594"/>
                    <a:pt x="183835" y="398455"/>
                    <a:pt x="195109" y="398455"/>
                  </a:cubicBezTo>
                  <a:close/>
                  <a:moveTo>
                    <a:pt x="146332" y="398455"/>
                  </a:moveTo>
                  <a:cubicBezTo>
                    <a:pt x="157606" y="398455"/>
                    <a:pt x="166745" y="407594"/>
                    <a:pt x="166745" y="418868"/>
                  </a:cubicBezTo>
                  <a:cubicBezTo>
                    <a:pt x="166745" y="430142"/>
                    <a:pt x="157606" y="439281"/>
                    <a:pt x="146332" y="439281"/>
                  </a:cubicBezTo>
                  <a:cubicBezTo>
                    <a:pt x="135058" y="439281"/>
                    <a:pt x="125919" y="430142"/>
                    <a:pt x="125919" y="418868"/>
                  </a:cubicBezTo>
                  <a:cubicBezTo>
                    <a:pt x="125919" y="407594"/>
                    <a:pt x="135058" y="398455"/>
                    <a:pt x="146332" y="398455"/>
                  </a:cubicBezTo>
                  <a:close/>
                  <a:moveTo>
                    <a:pt x="97555" y="398455"/>
                  </a:moveTo>
                  <a:cubicBezTo>
                    <a:pt x="108829" y="398455"/>
                    <a:pt x="117968" y="407594"/>
                    <a:pt x="117968" y="418868"/>
                  </a:cubicBezTo>
                  <a:cubicBezTo>
                    <a:pt x="117968" y="430142"/>
                    <a:pt x="108829" y="439281"/>
                    <a:pt x="97555" y="439281"/>
                  </a:cubicBezTo>
                  <a:cubicBezTo>
                    <a:pt x="86281" y="439281"/>
                    <a:pt x="77142" y="430142"/>
                    <a:pt x="77142" y="418868"/>
                  </a:cubicBezTo>
                  <a:cubicBezTo>
                    <a:pt x="77142" y="407594"/>
                    <a:pt x="86281" y="398455"/>
                    <a:pt x="97555" y="398455"/>
                  </a:cubicBezTo>
                  <a:close/>
                  <a:moveTo>
                    <a:pt x="48778" y="398455"/>
                  </a:moveTo>
                  <a:cubicBezTo>
                    <a:pt x="60052" y="398455"/>
                    <a:pt x="69191" y="407594"/>
                    <a:pt x="69191" y="418868"/>
                  </a:cubicBezTo>
                  <a:cubicBezTo>
                    <a:pt x="69191" y="430142"/>
                    <a:pt x="60052" y="439281"/>
                    <a:pt x="48778" y="439281"/>
                  </a:cubicBezTo>
                  <a:cubicBezTo>
                    <a:pt x="37504" y="439281"/>
                    <a:pt x="28365" y="430142"/>
                    <a:pt x="28365" y="418868"/>
                  </a:cubicBezTo>
                  <a:cubicBezTo>
                    <a:pt x="28365" y="407594"/>
                    <a:pt x="37504" y="398455"/>
                    <a:pt x="48778" y="398455"/>
                  </a:cubicBezTo>
                  <a:close/>
                  <a:moveTo>
                    <a:pt x="2" y="398455"/>
                  </a:moveTo>
                  <a:cubicBezTo>
                    <a:pt x="11275" y="398455"/>
                    <a:pt x="20414" y="407594"/>
                    <a:pt x="20414" y="418868"/>
                  </a:cubicBezTo>
                  <a:cubicBezTo>
                    <a:pt x="20414" y="430142"/>
                    <a:pt x="11275" y="439281"/>
                    <a:pt x="2" y="439281"/>
                  </a:cubicBezTo>
                  <a:lnTo>
                    <a:pt x="0" y="439280"/>
                  </a:lnTo>
                  <a:lnTo>
                    <a:pt x="0" y="398456"/>
                  </a:lnTo>
                  <a:close/>
                  <a:moveTo>
                    <a:pt x="926765" y="344369"/>
                  </a:moveTo>
                  <a:cubicBezTo>
                    <a:pt x="932402" y="344369"/>
                    <a:pt x="937505" y="346654"/>
                    <a:pt x="941199" y="350348"/>
                  </a:cubicBezTo>
                  <a:lnTo>
                    <a:pt x="945200" y="360008"/>
                  </a:lnTo>
                  <a:lnTo>
                    <a:pt x="937178" y="381927"/>
                  </a:lnTo>
                  <a:lnTo>
                    <a:pt x="934711" y="383591"/>
                  </a:lnTo>
                  <a:cubicBezTo>
                    <a:pt x="932268" y="384624"/>
                    <a:pt x="929583" y="385195"/>
                    <a:pt x="926765" y="385195"/>
                  </a:cubicBezTo>
                  <a:cubicBezTo>
                    <a:pt x="915491" y="385195"/>
                    <a:pt x="906352" y="376056"/>
                    <a:pt x="906352" y="364782"/>
                  </a:cubicBezTo>
                  <a:cubicBezTo>
                    <a:pt x="906352" y="353508"/>
                    <a:pt x="915491" y="344369"/>
                    <a:pt x="926765" y="344369"/>
                  </a:cubicBezTo>
                  <a:close/>
                  <a:moveTo>
                    <a:pt x="877988" y="344369"/>
                  </a:moveTo>
                  <a:cubicBezTo>
                    <a:pt x="889262" y="344369"/>
                    <a:pt x="898401" y="353508"/>
                    <a:pt x="898401" y="364782"/>
                  </a:cubicBezTo>
                  <a:cubicBezTo>
                    <a:pt x="898401" y="376056"/>
                    <a:pt x="889262" y="385195"/>
                    <a:pt x="877988" y="385195"/>
                  </a:cubicBezTo>
                  <a:cubicBezTo>
                    <a:pt x="866714" y="385195"/>
                    <a:pt x="857575" y="376056"/>
                    <a:pt x="857575" y="364782"/>
                  </a:cubicBezTo>
                  <a:cubicBezTo>
                    <a:pt x="857575" y="353508"/>
                    <a:pt x="866714" y="344369"/>
                    <a:pt x="877988" y="344369"/>
                  </a:cubicBezTo>
                  <a:close/>
                  <a:moveTo>
                    <a:pt x="829211" y="344369"/>
                  </a:moveTo>
                  <a:cubicBezTo>
                    <a:pt x="840485" y="344369"/>
                    <a:pt x="849624" y="353508"/>
                    <a:pt x="849624" y="364782"/>
                  </a:cubicBezTo>
                  <a:cubicBezTo>
                    <a:pt x="849624" y="376056"/>
                    <a:pt x="840485" y="385195"/>
                    <a:pt x="829211" y="385195"/>
                  </a:cubicBezTo>
                  <a:cubicBezTo>
                    <a:pt x="817937" y="385195"/>
                    <a:pt x="808798" y="376056"/>
                    <a:pt x="808798" y="364782"/>
                  </a:cubicBezTo>
                  <a:cubicBezTo>
                    <a:pt x="808798" y="353508"/>
                    <a:pt x="817937" y="344369"/>
                    <a:pt x="829211" y="344369"/>
                  </a:cubicBezTo>
                  <a:close/>
                  <a:moveTo>
                    <a:pt x="780434" y="344369"/>
                  </a:moveTo>
                  <a:cubicBezTo>
                    <a:pt x="791708" y="344369"/>
                    <a:pt x="800847" y="353508"/>
                    <a:pt x="800847" y="364782"/>
                  </a:cubicBezTo>
                  <a:cubicBezTo>
                    <a:pt x="800847" y="376056"/>
                    <a:pt x="791708" y="385195"/>
                    <a:pt x="780434" y="385195"/>
                  </a:cubicBezTo>
                  <a:cubicBezTo>
                    <a:pt x="769160" y="385195"/>
                    <a:pt x="760021" y="376056"/>
                    <a:pt x="760021" y="364782"/>
                  </a:cubicBezTo>
                  <a:cubicBezTo>
                    <a:pt x="760021" y="353508"/>
                    <a:pt x="769160" y="344369"/>
                    <a:pt x="780434" y="344369"/>
                  </a:cubicBezTo>
                  <a:close/>
                  <a:moveTo>
                    <a:pt x="731657" y="344369"/>
                  </a:moveTo>
                  <a:cubicBezTo>
                    <a:pt x="742931" y="344369"/>
                    <a:pt x="752070" y="353508"/>
                    <a:pt x="752070" y="364782"/>
                  </a:cubicBezTo>
                  <a:cubicBezTo>
                    <a:pt x="752070" y="376056"/>
                    <a:pt x="742931" y="385195"/>
                    <a:pt x="731657" y="385195"/>
                  </a:cubicBezTo>
                  <a:cubicBezTo>
                    <a:pt x="720383" y="385195"/>
                    <a:pt x="711244" y="376056"/>
                    <a:pt x="711244" y="364782"/>
                  </a:cubicBezTo>
                  <a:cubicBezTo>
                    <a:pt x="711244" y="353508"/>
                    <a:pt x="720383" y="344369"/>
                    <a:pt x="731657" y="344369"/>
                  </a:cubicBezTo>
                  <a:close/>
                  <a:moveTo>
                    <a:pt x="682880" y="344369"/>
                  </a:moveTo>
                  <a:cubicBezTo>
                    <a:pt x="694153" y="344369"/>
                    <a:pt x="703293" y="353508"/>
                    <a:pt x="703293" y="364782"/>
                  </a:cubicBezTo>
                  <a:cubicBezTo>
                    <a:pt x="703293" y="376056"/>
                    <a:pt x="694153" y="385195"/>
                    <a:pt x="682880" y="385195"/>
                  </a:cubicBezTo>
                  <a:cubicBezTo>
                    <a:pt x="671606" y="385195"/>
                    <a:pt x="662467" y="376056"/>
                    <a:pt x="662467" y="364782"/>
                  </a:cubicBezTo>
                  <a:cubicBezTo>
                    <a:pt x="662467" y="353508"/>
                    <a:pt x="671606" y="344369"/>
                    <a:pt x="682880" y="344369"/>
                  </a:cubicBezTo>
                  <a:close/>
                  <a:moveTo>
                    <a:pt x="634103" y="344369"/>
                  </a:moveTo>
                  <a:cubicBezTo>
                    <a:pt x="645377" y="344369"/>
                    <a:pt x="654516" y="353508"/>
                    <a:pt x="654516" y="364782"/>
                  </a:cubicBezTo>
                  <a:cubicBezTo>
                    <a:pt x="654516" y="376056"/>
                    <a:pt x="645377" y="385195"/>
                    <a:pt x="634103" y="385195"/>
                  </a:cubicBezTo>
                  <a:cubicBezTo>
                    <a:pt x="622829" y="385195"/>
                    <a:pt x="613690" y="376056"/>
                    <a:pt x="613690" y="364782"/>
                  </a:cubicBezTo>
                  <a:cubicBezTo>
                    <a:pt x="613690" y="353508"/>
                    <a:pt x="622829" y="344369"/>
                    <a:pt x="634103" y="344369"/>
                  </a:cubicBezTo>
                  <a:close/>
                  <a:moveTo>
                    <a:pt x="585326" y="344369"/>
                  </a:moveTo>
                  <a:cubicBezTo>
                    <a:pt x="596599" y="344369"/>
                    <a:pt x="605738" y="353508"/>
                    <a:pt x="605738" y="364782"/>
                  </a:cubicBezTo>
                  <a:cubicBezTo>
                    <a:pt x="605738" y="376056"/>
                    <a:pt x="596599" y="385195"/>
                    <a:pt x="585326" y="385195"/>
                  </a:cubicBezTo>
                  <a:cubicBezTo>
                    <a:pt x="574052" y="385195"/>
                    <a:pt x="564913" y="376056"/>
                    <a:pt x="564913" y="364782"/>
                  </a:cubicBezTo>
                  <a:cubicBezTo>
                    <a:pt x="564913" y="353508"/>
                    <a:pt x="574052" y="344369"/>
                    <a:pt x="585326" y="344369"/>
                  </a:cubicBezTo>
                  <a:close/>
                  <a:moveTo>
                    <a:pt x="536549" y="344369"/>
                  </a:moveTo>
                  <a:cubicBezTo>
                    <a:pt x="547822" y="344369"/>
                    <a:pt x="556961" y="353508"/>
                    <a:pt x="556961" y="364782"/>
                  </a:cubicBezTo>
                  <a:cubicBezTo>
                    <a:pt x="556961" y="376056"/>
                    <a:pt x="547822" y="385195"/>
                    <a:pt x="536549" y="385195"/>
                  </a:cubicBezTo>
                  <a:cubicBezTo>
                    <a:pt x="525275" y="385195"/>
                    <a:pt x="516136" y="376056"/>
                    <a:pt x="516136" y="364782"/>
                  </a:cubicBezTo>
                  <a:cubicBezTo>
                    <a:pt x="516136" y="353508"/>
                    <a:pt x="525275" y="344369"/>
                    <a:pt x="536549" y="344369"/>
                  </a:cubicBezTo>
                  <a:close/>
                  <a:moveTo>
                    <a:pt x="487772" y="344369"/>
                  </a:moveTo>
                  <a:cubicBezTo>
                    <a:pt x="499045" y="344369"/>
                    <a:pt x="508184" y="353508"/>
                    <a:pt x="508184" y="364782"/>
                  </a:cubicBezTo>
                  <a:cubicBezTo>
                    <a:pt x="508184" y="376056"/>
                    <a:pt x="499045" y="385195"/>
                    <a:pt x="487772" y="385195"/>
                  </a:cubicBezTo>
                  <a:cubicBezTo>
                    <a:pt x="476498" y="385195"/>
                    <a:pt x="467359" y="376056"/>
                    <a:pt x="467359" y="364782"/>
                  </a:cubicBezTo>
                  <a:cubicBezTo>
                    <a:pt x="467359" y="353508"/>
                    <a:pt x="476498" y="344369"/>
                    <a:pt x="487772" y="344369"/>
                  </a:cubicBezTo>
                  <a:close/>
                  <a:moveTo>
                    <a:pt x="438994" y="344369"/>
                  </a:moveTo>
                  <a:cubicBezTo>
                    <a:pt x="450268" y="344369"/>
                    <a:pt x="459407" y="353508"/>
                    <a:pt x="459407" y="364782"/>
                  </a:cubicBezTo>
                  <a:cubicBezTo>
                    <a:pt x="459407" y="376056"/>
                    <a:pt x="450268" y="385195"/>
                    <a:pt x="438994" y="385195"/>
                  </a:cubicBezTo>
                  <a:cubicBezTo>
                    <a:pt x="427721" y="385195"/>
                    <a:pt x="418582" y="376056"/>
                    <a:pt x="418582" y="364782"/>
                  </a:cubicBezTo>
                  <a:cubicBezTo>
                    <a:pt x="418582" y="353508"/>
                    <a:pt x="427721" y="344369"/>
                    <a:pt x="438994" y="344369"/>
                  </a:cubicBezTo>
                  <a:close/>
                  <a:moveTo>
                    <a:pt x="390217" y="344369"/>
                  </a:moveTo>
                  <a:cubicBezTo>
                    <a:pt x="401491" y="344369"/>
                    <a:pt x="410630" y="353508"/>
                    <a:pt x="410630" y="364782"/>
                  </a:cubicBezTo>
                  <a:cubicBezTo>
                    <a:pt x="410630" y="376056"/>
                    <a:pt x="401491" y="385195"/>
                    <a:pt x="390217" y="385195"/>
                  </a:cubicBezTo>
                  <a:cubicBezTo>
                    <a:pt x="378944" y="385195"/>
                    <a:pt x="369805" y="376056"/>
                    <a:pt x="369805" y="364782"/>
                  </a:cubicBezTo>
                  <a:cubicBezTo>
                    <a:pt x="369805" y="353508"/>
                    <a:pt x="378944" y="344369"/>
                    <a:pt x="390217" y="344369"/>
                  </a:cubicBezTo>
                  <a:close/>
                  <a:moveTo>
                    <a:pt x="341440" y="344369"/>
                  </a:moveTo>
                  <a:cubicBezTo>
                    <a:pt x="352714" y="344369"/>
                    <a:pt x="361853" y="353508"/>
                    <a:pt x="361853" y="364782"/>
                  </a:cubicBezTo>
                  <a:cubicBezTo>
                    <a:pt x="361853" y="376056"/>
                    <a:pt x="352714" y="385195"/>
                    <a:pt x="341440" y="385195"/>
                  </a:cubicBezTo>
                  <a:cubicBezTo>
                    <a:pt x="330166" y="385195"/>
                    <a:pt x="321028" y="376056"/>
                    <a:pt x="321028" y="364782"/>
                  </a:cubicBezTo>
                  <a:cubicBezTo>
                    <a:pt x="321028" y="353508"/>
                    <a:pt x="330166" y="344369"/>
                    <a:pt x="341440" y="344369"/>
                  </a:cubicBezTo>
                  <a:close/>
                  <a:moveTo>
                    <a:pt x="292663" y="344369"/>
                  </a:moveTo>
                  <a:cubicBezTo>
                    <a:pt x="303937" y="344369"/>
                    <a:pt x="313076" y="353508"/>
                    <a:pt x="313076" y="364782"/>
                  </a:cubicBezTo>
                  <a:cubicBezTo>
                    <a:pt x="313076" y="376056"/>
                    <a:pt x="303937" y="385195"/>
                    <a:pt x="292663" y="385195"/>
                  </a:cubicBezTo>
                  <a:cubicBezTo>
                    <a:pt x="281389" y="385195"/>
                    <a:pt x="272251" y="376056"/>
                    <a:pt x="272251" y="364782"/>
                  </a:cubicBezTo>
                  <a:cubicBezTo>
                    <a:pt x="272251" y="353508"/>
                    <a:pt x="281389" y="344369"/>
                    <a:pt x="292663" y="344369"/>
                  </a:cubicBezTo>
                  <a:close/>
                  <a:moveTo>
                    <a:pt x="243886" y="344369"/>
                  </a:moveTo>
                  <a:cubicBezTo>
                    <a:pt x="255160" y="344369"/>
                    <a:pt x="264299" y="353508"/>
                    <a:pt x="264299" y="364782"/>
                  </a:cubicBezTo>
                  <a:cubicBezTo>
                    <a:pt x="264299" y="376056"/>
                    <a:pt x="255160" y="385195"/>
                    <a:pt x="243886" y="385195"/>
                  </a:cubicBezTo>
                  <a:cubicBezTo>
                    <a:pt x="232612" y="385195"/>
                    <a:pt x="223473" y="376056"/>
                    <a:pt x="223473" y="364782"/>
                  </a:cubicBezTo>
                  <a:cubicBezTo>
                    <a:pt x="223473" y="353508"/>
                    <a:pt x="232612" y="344369"/>
                    <a:pt x="243886" y="344369"/>
                  </a:cubicBezTo>
                  <a:close/>
                  <a:moveTo>
                    <a:pt x="195109" y="344369"/>
                  </a:moveTo>
                  <a:cubicBezTo>
                    <a:pt x="206383" y="344369"/>
                    <a:pt x="215522" y="353508"/>
                    <a:pt x="215522" y="364782"/>
                  </a:cubicBezTo>
                  <a:cubicBezTo>
                    <a:pt x="215522" y="376056"/>
                    <a:pt x="206383" y="385195"/>
                    <a:pt x="195109" y="385195"/>
                  </a:cubicBezTo>
                  <a:cubicBezTo>
                    <a:pt x="183835" y="385195"/>
                    <a:pt x="174696" y="376056"/>
                    <a:pt x="174696" y="364782"/>
                  </a:cubicBezTo>
                  <a:cubicBezTo>
                    <a:pt x="174696" y="353508"/>
                    <a:pt x="183835" y="344369"/>
                    <a:pt x="195109" y="344369"/>
                  </a:cubicBezTo>
                  <a:close/>
                  <a:moveTo>
                    <a:pt x="146332" y="344369"/>
                  </a:moveTo>
                  <a:cubicBezTo>
                    <a:pt x="157606" y="344369"/>
                    <a:pt x="166745" y="353508"/>
                    <a:pt x="166745" y="364782"/>
                  </a:cubicBezTo>
                  <a:cubicBezTo>
                    <a:pt x="166745" y="376056"/>
                    <a:pt x="157606" y="385195"/>
                    <a:pt x="146332" y="385195"/>
                  </a:cubicBezTo>
                  <a:cubicBezTo>
                    <a:pt x="135058" y="385195"/>
                    <a:pt x="125919" y="376056"/>
                    <a:pt x="125919" y="364782"/>
                  </a:cubicBezTo>
                  <a:cubicBezTo>
                    <a:pt x="125919" y="353508"/>
                    <a:pt x="135058" y="344369"/>
                    <a:pt x="146332" y="344369"/>
                  </a:cubicBezTo>
                  <a:close/>
                  <a:moveTo>
                    <a:pt x="97555" y="344369"/>
                  </a:moveTo>
                  <a:cubicBezTo>
                    <a:pt x="108829" y="344369"/>
                    <a:pt x="117968" y="353508"/>
                    <a:pt x="117968" y="364782"/>
                  </a:cubicBezTo>
                  <a:cubicBezTo>
                    <a:pt x="117968" y="376056"/>
                    <a:pt x="108829" y="385195"/>
                    <a:pt x="97555" y="385195"/>
                  </a:cubicBezTo>
                  <a:cubicBezTo>
                    <a:pt x="86281" y="385195"/>
                    <a:pt x="77142" y="376056"/>
                    <a:pt x="77142" y="364782"/>
                  </a:cubicBezTo>
                  <a:cubicBezTo>
                    <a:pt x="77142" y="353508"/>
                    <a:pt x="86281" y="344369"/>
                    <a:pt x="97555" y="344369"/>
                  </a:cubicBezTo>
                  <a:close/>
                  <a:moveTo>
                    <a:pt x="48778" y="344369"/>
                  </a:moveTo>
                  <a:cubicBezTo>
                    <a:pt x="60052" y="344369"/>
                    <a:pt x="69191" y="353508"/>
                    <a:pt x="69191" y="364782"/>
                  </a:cubicBezTo>
                  <a:cubicBezTo>
                    <a:pt x="69191" y="376056"/>
                    <a:pt x="60052" y="385195"/>
                    <a:pt x="48778" y="385195"/>
                  </a:cubicBezTo>
                  <a:cubicBezTo>
                    <a:pt x="37504" y="385195"/>
                    <a:pt x="28365" y="376056"/>
                    <a:pt x="28365" y="364782"/>
                  </a:cubicBezTo>
                  <a:cubicBezTo>
                    <a:pt x="28365" y="353508"/>
                    <a:pt x="37504" y="344369"/>
                    <a:pt x="48778" y="344369"/>
                  </a:cubicBezTo>
                  <a:close/>
                  <a:moveTo>
                    <a:pt x="2" y="344369"/>
                  </a:moveTo>
                  <a:cubicBezTo>
                    <a:pt x="11275" y="344369"/>
                    <a:pt x="20414" y="353508"/>
                    <a:pt x="20414" y="364782"/>
                  </a:cubicBezTo>
                  <a:cubicBezTo>
                    <a:pt x="20414" y="376056"/>
                    <a:pt x="11275" y="385195"/>
                    <a:pt x="2" y="385195"/>
                  </a:cubicBezTo>
                  <a:lnTo>
                    <a:pt x="0" y="385194"/>
                  </a:lnTo>
                  <a:lnTo>
                    <a:pt x="0" y="344370"/>
                  </a:lnTo>
                  <a:close/>
                  <a:moveTo>
                    <a:pt x="968876" y="291629"/>
                  </a:moveTo>
                  <a:lnTo>
                    <a:pt x="965684" y="304041"/>
                  </a:lnTo>
                  <a:lnTo>
                    <a:pt x="959440" y="321103"/>
                  </a:lnTo>
                  <a:lnTo>
                    <a:pt x="955129" y="310696"/>
                  </a:lnTo>
                  <a:cubicBezTo>
                    <a:pt x="955129" y="302240"/>
                    <a:pt x="960270" y="294986"/>
                    <a:pt x="967596" y="291887"/>
                  </a:cubicBezTo>
                  <a:close/>
                  <a:moveTo>
                    <a:pt x="926765" y="290283"/>
                  </a:moveTo>
                  <a:cubicBezTo>
                    <a:pt x="938039" y="290283"/>
                    <a:pt x="947178" y="299422"/>
                    <a:pt x="947178" y="310696"/>
                  </a:cubicBezTo>
                  <a:cubicBezTo>
                    <a:pt x="947178" y="321970"/>
                    <a:pt x="938039" y="331108"/>
                    <a:pt x="926765" y="331108"/>
                  </a:cubicBezTo>
                  <a:cubicBezTo>
                    <a:pt x="915491" y="331108"/>
                    <a:pt x="906352" y="321970"/>
                    <a:pt x="906352" y="310696"/>
                  </a:cubicBezTo>
                  <a:cubicBezTo>
                    <a:pt x="906352" y="299422"/>
                    <a:pt x="915491" y="290283"/>
                    <a:pt x="926765" y="290283"/>
                  </a:cubicBezTo>
                  <a:close/>
                  <a:moveTo>
                    <a:pt x="877988" y="290283"/>
                  </a:moveTo>
                  <a:cubicBezTo>
                    <a:pt x="889262" y="290283"/>
                    <a:pt x="898401" y="299422"/>
                    <a:pt x="898401" y="310696"/>
                  </a:cubicBezTo>
                  <a:cubicBezTo>
                    <a:pt x="898401" y="321970"/>
                    <a:pt x="889262" y="331108"/>
                    <a:pt x="877988" y="331108"/>
                  </a:cubicBezTo>
                  <a:cubicBezTo>
                    <a:pt x="866714" y="331108"/>
                    <a:pt x="857575" y="321970"/>
                    <a:pt x="857575" y="310696"/>
                  </a:cubicBezTo>
                  <a:cubicBezTo>
                    <a:pt x="857575" y="299422"/>
                    <a:pt x="866714" y="290283"/>
                    <a:pt x="877988" y="290283"/>
                  </a:cubicBezTo>
                  <a:close/>
                  <a:moveTo>
                    <a:pt x="829211" y="290283"/>
                  </a:moveTo>
                  <a:cubicBezTo>
                    <a:pt x="840485" y="290283"/>
                    <a:pt x="849624" y="299422"/>
                    <a:pt x="849624" y="310696"/>
                  </a:cubicBezTo>
                  <a:cubicBezTo>
                    <a:pt x="849624" y="321970"/>
                    <a:pt x="840485" y="331108"/>
                    <a:pt x="829211" y="331108"/>
                  </a:cubicBezTo>
                  <a:cubicBezTo>
                    <a:pt x="817937" y="331108"/>
                    <a:pt x="808798" y="321970"/>
                    <a:pt x="808798" y="310696"/>
                  </a:cubicBezTo>
                  <a:cubicBezTo>
                    <a:pt x="808798" y="299422"/>
                    <a:pt x="817937" y="290283"/>
                    <a:pt x="829211" y="290283"/>
                  </a:cubicBezTo>
                  <a:close/>
                  <a:moveTo>
                    <a:pt x="780434" y="290283"/>
                  </a:moveTo>
                  <a:cubicBezTo>
                    <a:pt x="791708" y="290283"/>
                    <a:pt x="800847" y="299422"/>
                    <a:pt x="800847" y="310696"/>
                  </a:cubicBezTo>
                  <a:cubicBezTo>
                    <a:pt x="800847" y="321970"/>
                    <a:pt x="791708" y="331108"/>
                    <a:pt x="780434" y="331108"/>
                  </a:cubicBezTo>
                  <a:cubicBezTo>
                    <a:pt x="769160" y="331108"/>
                    <a:pt x="760021" y="321970"/>
                    <a:pt x="760021" y="310696"/>
                  </a:cubicBezTo>
                  <a:cubicBezTo>
                    <a:pt x="760021" y="299422"/>
                    <a:pt x="769160" y="290283"/>
                    <a:pt x="780434" y="290283"/>
                  </a:cubicBezTo>
                  <a:close/>
                  <a:moveTo>
                    <a:pt x="731657" y="290283"/>
                  </a:moveTo>
                  <a:cubicBezTo>
                    <a:pt x="742931" y="290283"/>
                    <a:pt x="752070" y="299422"/>
                    <a:pt x="752070" y="310696"/>
                  </a:cubicBezTo>
                  <a:cubicBezTo>
                    <a:pt x="752070" y="321970"/>
                    <a:pt x="742931" y="331108"/>
                    <a:pt x="731657" y="331108"/>
                  </a:cubicBezTo>
                  <a:cubicBezTo>
                    <a:pt x="720383" y="331108"/>
                    <a:pt x="711244" y="321970"/>
                    <a:pt x="711244" y="310696"/>
                  </a:cubicBezTo>
                  <a:cubicBezTo>
                    <a:pt x="711244" y="299422"/>
                    <a:pt x="720383" y="290283"/>
                    <a:pt x="731657" y="290283"/>
                  </a:cubicBezTo>
                  <a:close/>
                  <a:moveTo>
                    <a:pt x="682880" y="290283"/>
                  </a:moveTo>
                  <a:cubicBezTo>
                    <a:pt x="694153" y="290283"/>
                    <a:pt x="703293" y="299422"/>
                    <a:pt x="703293" y="310696"/>
                  </a:cubicBezTo>
                  <a:cubicBezTo>
                    <a:pt x="703293" y="321970"/>
                    <a:pt x="694153" y="331108"/>
                    <a:pt x="682880" y="331108"/>
                  </a:cubicBezTo>
                  <a:cubicBezTo>
                    <a:pt x="671606" y="331108"/>
                    <a:pt x="662467" y="321970"/>
                    <a:pt x="662467" y="310696"/>
                  </a:cubicBezTo>
                  <a:cubicBezTo>
                    <a:pt x="662467" y="299422"/>
                    <a:pt x="671606" y="290283"/>
                    <a:pt x="682880" y="290283"/>
                  </a:cubicBezTo>
                  <a:close/>
                  <a:moveTo>
                    <a:pt x="634103" y="290283"/>
                  </a:moveTo>
                  <a:cubicBezTo>
                    <a:pt x="645377" y="290283"/>
                    <a:pt x="654516" y="299422"/>
                    <a:pt x="654516" y="310696"/>
                  </a:cubicBezTo>
                  <a:cubicBezTo>
                    <a:pt x="654516" y="321970"/>
                    <a:pt x="645377" y="331108"/>
                    <a:pt x="634103" y="331108"/>
                  </a:cubicBezTo>
                  <a:cubicBezTo>
                    <a:pt x="622829" y="331108"/>
                    <a:pt x="613690" y="321970"/>
                    <a:pt x="613690" y="310696"/>
                  </a:cubicBezTo>
                  <a:cubicBezTo>
                    <a:pt x="613690" y="299422"/>
                    <a:pt x="622829" y="290283"/>
                    <a:pt x="634103" y="290283"/>
                  </a:cubicBezTo>
                  <a:close/>
                  <a:moveTo>
                    <a:pt x="585326" y="290283"/>
                  </a:moveTo>
                  <a:cubicBezTo>
                    <a:pt x="596599" y="290283"/>
                    <a:pt x="605738" y="299422"/>
                    <a:pt x="605738" y="310696"/>
                  </a:cubicBezTo>
                  <a:cubicBezTo>
                    <a:pt x="605738" y="321970"/>
                    <a:pt x="596599" y="331108"/>
                    <a:pt x="585326" y="331108"/>
                  </a:cubicBezTo>
                  <a:cubicBezTo>
                    <a:pt x="574052" y="331108"/>
                    <a:pt x="564913" y="321970"/>
                    <a:pt x="564913" y="310696"/>
                  </a:cubicBezTo>
                  <a:cubicBezTo>
                    <a:pt x="564913" y="299422"/>
                    <a:pt x="574052" y="290283"/>
                    <a:pt x="585326" y="290283"/>
                  </a:cubicBezTo>
                  <a:close/>
                  <a:moveTo>
                    <a:pt x="536549" y="290283"/>
                  </a:moveTo>
                  <a:cubicBezTo>
                    <a:pt x="547822" y="290283"/>
                    <a:pt x="556961" y="299422"/>
                    <a:pt x="556961" y="310696"/>
                  </a:cubicBezTo>
                  <a:cubicBezTo>
                    <a:pt x="556961" y="321970"/>
                    <a:pt x="547822" y="331108"/>
                    <a:pt x="536549" y="331108"/>
                  </a:cubicBezTo>
                  <a:cubicBezTo>
                    <a:pt x="525275" y="331108"/>
                    <a:pt x="516136" y="321970"/>
                    <a:pt x="516136" y="310696"/>
                  </a:cubicBezTo>
                  <a:cubicBezTo>
                    <a:pt x="516136" y="299422"/>
                    <a:pt x="525275" y="290283"/>
                    <a:pt x="536549" y="290283"/>
                  </a:cubicBezTo>
                  <a:close/>
                  <a:moveTo>
                    <a:pt x="487772" y="290283"/>
                  </a:moveTo>
                  <a:cubicBezTo>
                    <a:pt x="499045" y="290283"/>
                    <a:pt x="508184" y="299422"/>
                    <a:pt x="508184" y="310696"/>
                  </a:cubicBezTo>
                  <a:cubicBezTo>
                    <a:pt x="508184" y="321970"/>
                    <a:pt x="499045" y="331108"/>
                    <a:pt x="487772" y="331108"/>
                  </a:cubicBezTo>
                  <a:cubicBezTo>
                    <a:pt x="476498" y="331108"/>
                    <a:pt x="467359" y="321970"/>
                    <a:pt x="467359" y="310696"/>
                  </a:cubicBezTo>
                  <a:cubicBezTo>
                    <a:pt x="467359" y="299422"/>
                    <a:pt x="476498" y="290283"/>
                    <a:pt x="487772" y="290283"/>
                  </a:cubicBezTo>
                  <a:close/>
                  <a:moveTo>
                    <a:pt x="438994" y="290283"/>
                  </a:moveTo>
                  <a:cubicBezTo>
                    <a:pt x="450268" y="290283"/>
                    <a:pt x="459407" y="299422"/>
                    <a:pt x="459407" y="310696"/>
                  </a:cubicBezTo>
                  <a:cubicBezTo>
                    <a:pt x="459407" y="321970"/>
                    <a:pt x="450268" y="331108"/>
                    <a:pt x="438994" y="331108"/>
                  </a:cubicBezTo>
                  <a:cubicBezTo>
                    <a:pt x="427721" y="331108"/>
                    <a:pt x="418582" y="321970"/>
                    <a:pt x="418582" y="310696"/>
                  </a:cubicBezTo>
                  <a:cubicBezTo>
                    <a:pt x="418582" y="299422"/>
                    <a:pt x="427721" y="290283"/>
                    <a:pt x="438994" y="290283"/>
                  </a:cubicBezTo>
                  <a:close/>
                  <a:moveTo>
                    <a:pt x="390217" y="290283"/>
                  </a:moveTo>
                  <a:cubicBezTo>
                    <a:pt x="401491" y="290283"/>
                    <a:pt x="410630" y="299422"/>
                    <a:pt x="410630" y="310696"/>
                  </a:cubicBezTo>
                  <a:cubicBezTo>
                    <a:pt x="410630" y="321970"/>
                    <a:pt x="401491" y="331108"/>
                    <a:pt x="390217" y="331108"/>
                  </a:cubicBezTo>
                  <a:cubicBezTo>
                    <a:pt x="378944" y="331108"/>
                    <a:pt x="369805" y="321970"/>
                    <a:pt x="369805" y="310696"/>
                  </a:cubicBezTo>
                  <a:cubicBezTo>
                    <a:pt x="369805" y="299422"/>
                    <a:pt x="378944" y="290283"/>
                    <a:pt x="390217" y="290283"/>
                  </a:cubicBezTo>
                  <a:close/>
                  <a:moveTo>
                    <a:pt x="341440" y="290283"/>
                  </a:moveTo>
                  <a:cubicBezTo>
                    <a:pt x="352714" y="290283"/>
                    <a:pt x="361853" y="299422"/>
                    <a:pt x="361853" y="310696"/>
                  </a:cubicBezTo>
                  <a:cubicBezTo>
                    <a:pt x="361853" y="321970"/>
                    <a:pt x="352714" y="331108"/>
                    <a:pt x="341440" y="331108"/>
                  </a:cubicBezTo>
                  <a:cubicBezTo>
                    <a:pt x="330166" y="331108"/>
                    <a:pt x="321028" y="321970"/>
                    <a:pt x="321028" y="310696"/>
                  </a:cubicBezTo>
                  <a:cubicBezTo>
                    <a:pt x="321028" y="299422"/>
                    <a:pt x="330166" y="290283"/>
                    <a:pt x="341440" y="290283"/>
                  </a:cubicBezTo>
                  <a:close/>
                  <a:moveTo>
                    <a:pt x="292663" y="290283"/>
                  </a:moveTo>
                  <a:cubicBezTo>
                    <a:pt x="303937" y="290283"/>
                    <a:pt x="313076" y="299422"/>
                    <a:pt x="313076" y="310696"/>
                  </a:cubicBezTo>
                  <a:cubicBezTo>
                    <a:pt x="313076" y="321970"/>
                    <a:pt x="303937" y="331108"/>
                    <a:pt x="292663" y="331108"/>
                  </a:cubicBezTo>
                  <a:cubicBezTo>
                    <a:pt x="281389" y="331108"/>
                    <a:pt x="272251" y="321970"/>
                    <a:pt x="272251" y="310696"/>
                  </a:cubicBezTo>
                  <a:cubicBezTo>
                    <a:pt x="272251" y="299422"/>
                    <a:pt x="281389" y="290283"/>
                    <a:pt x="292663" y="290283"/>
                  </a:cubicBezTo>
                  <a:close/>
                  <a:moveTo>
                    <a:pt x="243886" y="290283"/>
                  </a:moveTo>
                  <a:cubicBezTo>
                    <a:pt x="255160" y="290283"/>
                    <a:pt x="264299" y="299422"/>
                    <a:pt x="264299" y="310696"/>
                  </a:cubicBezTo>
                  <a:cubicBezTo>
                    <a:pt x="264299" y="321970"/>
                    <a:pt x="255160" y="331108"/>
                    <a:pt x="243886" y="331108"/>
                  </a:cubicBezTo>
                  <a:cubicBezTo>
                    <a:pt x="232612" y="331108"/>
                    <a:pt x="223473" y="321970"/>
                    <a:pt x="223473" y="310696"/>
                  </a:cubicBezTo>
                  <a:cubicBezTo>
                    <a:pt x="223473" y="299422"/>
                    <a:pt x="232612" y="290283"/>
                    <a:pt x="243886" y="290283"/>
                  </a:cubicBezTo>
                  <a:close/>
                  <a:moveTo>
                    <a:pt x="195109" y="290283"/>
                  </a:moveTo>
                  <a:cubicBezTo>
                    <a:pt x="206383" y="290283"/>
                    <a:pt x="215522" y="299422"/>
                    <a:pt x="215522" y="310696"/>
                  </a:cubicBezTo>
                  <a:cubicBezTo>
                    <a:pt x="215522" y="321970"/>
                    <a:pt x="206383" y="331108"/>
                    <a:pt x="195109" y="331108"/>
                  </a:cubicBezTo>
                  <a:cubicBezTo>
                    <a:pt x="183835" y="331108"/>
                    <a:pt x="174696" y="321970"/>
                    <a:pt x="174696" y="310696"/>
                  </a:cubicBezTo>
                  <a:cubicBezTo>
                    <a:pt x="174696" y="299422"/>
                    <a:pt x="183835" y="290283"/>
                    <a:pt x="195109" y="290283"/>
                  </a:cubicBezTo>
                  <a:close/>
                  <a:moveTo>
                    <a:pt x="146332" y="290283"/>
                  </a:moveTo>
                  <a:cubicBezTo>
                    <a:pt x="157606" y="290283"/>
                    <a:pt x="166745" y="299422"/>
                    <a:pt x="166745" y="310696"/>
                  </a:cubicBezTo>
                  <a:cubicBezTo>
                    <a:pt x="166745" y="321970"/>
                    <a:pt x="157606" y="331108"/>
                    <a:pt x="146332" y="331108"/>
                  </a:cubicBezTo>
                  <a:cubicBezTo>
                    <a:pt x="135058" y="331108"/>
                    <a:pt x="125919" y="321970"/>
                    <a:pt x="125919" y="310696"/>
                  </a:cubicBezTo>
                  <a:cubicBezTo>
                    <a:pt x="125919" y="299422"/>
                    <a:pt x="135058" y="290283"/>
                    <a:pt x="146332" y="290283"/>
                  </a:cubicBezTo>
                  <a:close/>
                  <a:moveTo>
                    <a:pt x="97555" y="290283"/>
                  </a:moveTo>
                  <a:cubicBezTo>
                    <a:pt x="108829" y="290283"/>
                    <a:pt x="117968" y="299422"/>
                    <a:pt x="117968" y="310696"/>
                  </a:cubicBezTo>
                  <a:cubicBezTo>
                    <a:pt x="117968" y="321970"/>
                    <a:pt x="108829" y="331108"/>
                    <a:pt x="97555" y="331108"/>
                  </a:cubicBezTo>
                  <a:cubicBezTo>
                    <a:pt x="86281" y="331108"/>
                    <a:pt x="77142" y="321970"/>
                    <a:pt x="77142" y="310696"/>
                  </a:cubicBezTo>
                  <a:cubicBezTo>
                    <a:pt x="77142" y="299422"/>
                    <a:pt x="86281" y="290283"/>
                    <a:pt x="97555" y="290283"/>
                  </a:cubicBezTo>
                  <a:close/>
                  <a:moveTo>
                    <a:pt x="48778" y="290283"/>
                  </a:moveTo>
                  <a:cubicBezTo>
                    <a:pt x="60052" y="290283"/>
                    <a:pt x="69191" y="299422"/>
                    <a:pt x="69191" y="310696"/>
                  </a:cubicBezTo>
                  <a:cubicBezTo>
                    <a:pt x="69191" y="321970"/>
                    <a:pt x="60052" y="331108"/>
                    <a:pt x="48778" y="331108"/>
                  </a:cubicBezTo>
                  <a:cubicBezTo>
                    <a:pt x="37504" y="331108"/>
                    <a:pt x="28365" y="321970"/>
                    <a:pt x="28365" y="310696"/>
                  </a:cubicBezTo>
                  <a:cubicBezTo>
                    <a:pt x="28365" y="299422"/>
                    <a:pt x="37504" y="290283"/>
                    <a:pt x="48778" y="290283"/>
                  </a:cubicBezTo>
                  <a:close/>
                  <a:moveTo>
                    <a:pt x="2" y="290283"/>
                  </a:moveTo>
                  <a:cubicBezTo>
                    <a:pt x="11275" y="290283"/>
                    <a:pt x="20414" y="299422"/>
                    <a:pt x="20414" y="310696"/>
                  </a:cubicBezTo>
                  <a:cubicBezTo>
                    <a:pt x="20414" y="321970"/>
                    <a:pt x="11275" y="331108"/>
                    <a:pt x="2" y="331108"/>
                  </a:cubicBezTo>
                  <a:lnTo>
                    <a:pt x="0" y="331107"/>
                  </a:lnTo>
                  <a:lnTo>
                    <a:pt x="0" y="290284"/>
                  </a:lnTo>
                  <a:close/>
                  <a:moveTo>
                    <a:pt x="975542" y="236197"/>
                  </a:moveTo>
                  <a:lnTo>
                    <a:pt x="982755" y="237653"/>
                  </a:lnTo>
                  <a:lnTo>
                    <a:pt x="972775" y="276464"/>
                  </a:lnTo>
                  <a:lnTo>
                    <a:pt x="967596" y="275418"/>
                  </a:lnTo>
                  <a:cubicBezTo>
                    <a:pt x="960270" y="272320"/>
                    <a:pt x="955129" y="265065"/>
                    <a:pt x="955129" y="256609"/>
                  </a:cubicBezTo>
                  <a:cubicBezTo>
                    <a:pt x="955129" y="245336"/>
                    <a:pt x="964268" y="236197"/>
                    <a:pt x="975542" y="236197"/>
                  </a:cubicBezTo>
                  <a:close/>
                  <a:moveTo>
                    <a:pt x="926765" y="236197"/>
                  </a:moveTo>
                  <a:cubicBezTo>
                    <a:pt x="938039" y="236197"/>
                    <a:pt x="947178" y="245336"/>
                    <a:pt x="947178" y="256609"/>
                  </a:cubicBezTo>
                  <a:cubicBezTo>
                    <a:pt x="947178" y="267883"/>
                    <a:pt x="938039" y="277022"/>
                    <a:pt x="926765" y="277022"/>
                  </a:cubicBezTo>
                  <a:cubicBezTo>
                    <a:pt x="915491" y="277022"/>
                    <a:pt x="906352" y="267883"/>
                    <a:pt x="906352" y="256609"/>
                  </a:cubicBezTo>
                  <a:cubicBezTo>
                    <a:pt x="906352" y="245336"/>
                    <a:pt x="915491" y="236197"/>
                    <a:pt x="926765" y="236197"/>
                  </a:cubicBezTo>
                  <a:close/>
                  <a:moveTo>
                    <a:pt x="877988" y="236197"/>
                  </a:moveTo>
                  <a:cubicBezTo>
                    <a:pt x="889262" y="236197"/>
                    <a:pt x="898401" y="245336"/>
                    <a:pt x="898401" y="256609"/>
                  </a:cubicBezTo>
                  <a:cubicBezTo>
                    <a:pt x="898401" y="267883"/>
                    <a:pt x="889262" y="277022"/>
                    <a:pt x="877988" y="277022"/>
                  </a:cubicBezTo>
                  <a:cubicBezTo>
                    <a:pt x="866714" y="277022"/>
                    <a:pt x="857575" y="267883"/>
                    <a:pt x="857575" y="256609"/>
                  </a:cubicBezTo>
                  <a:cubicBezTo>
                    <a:pt x="857575" y="245336"/>
                    <a:pt x="866714" y="236197"/>
                    <a:pt x="877988" y="236197"/>
                  </a:cubicBezTo>
                  <a:close/>
                  <a:moveTo>
                    <a:pt x="829211" y="236197"/>
                  </a:moveTo>
                  <a:cubicBezTo>
                    <a:pt x="840485" y="236197"/>
                    <a:pt x="849624" y="245336"/>
                    <a:pt x="849624" y="256609"/>
                  </a:cubicBezTo>
                  <a:cubicBezTo>
                    <a:pt x="849624" y="267883"/>
                    <a:pt x="840485" y="277022"/>
                    <a:pt x="829211" y="277022"/>
                  </a:cubicBezTo>
                  <a:cubicBezTo>
                    <a:pt x="817937" y="277022"/>
                    <a:pt x="808798" y="267883"/>
                    <a:pt x="808798" y="256609"/>
                  </a:cubicBezTo>
                  <a:cubicBezTo>
                    <a:pt x="808798" y="245336"/>
                    <a:pt x="817937" y="236197"/>
                    <a:pt x="829211" y="236197"/>
                  </a:cubicBezTo>
                  <a:close/>
                  <a:moveTo>
                    <a:pt x="780434" y="236197"/>
                  </a:moveTo>
                  <a:cubicBezTo>
                    <a:pt x="791708" y="236197"/>
                    <a:pt x="800847" y="245336"/>
                    <a:pt x="800847" y="256609"/>
                  </a:cubicBezTo>
                  <a:cubicBezTo>
                    <a:pt x="800847" y="267883"/>
                    <a:pt x="791708" y="277022"/>
                    <a:pt x="780434" y="277022"/>
                  </a:cubicBezTo>
                  <a:cubicBezTo>
                    <a:pt x="769160" y="277022"/>
                    <a:pt x="760021" y="267883"/>
                    <a:pt x="760021" y="256609"/>
                  </a:cubicBezTo>
                  <a:cubicBezTo>
                    <a:pt x="760021" y="245336"/>
                    <a:pt x="769160" y="236197"/>
                    <a:pt x="780434" y="236197"/>
                  </a:cubicBezTo>
                  <a:close/>
                  <a:moveTo>
                    <a:pt x="731657" y="236197"/>
                  </a:moveTo>
                  <a:cubicBezTo>
                    <a:pt x="742931" y="236197"/>
                    <a:pt x="752070" y="245336"/>
                    <a:pt x="752070" y="256609"/>
                  </a:cubicBezTo>
                  <a:cubicBezTo>
                    <a:pt x="752070" y="267883"/>
                    <a:pt x="742931" y="277022"/>
                    <a:pt x="731657" y="277022"/>
                  </a:cubicBezTo>
                  <a:cubicBezTo>
                    <a:pt x="720383" y="277022"/>
                    <a:pt x="711244" y="267883"/>
                    <a:pt x="711244" y="256609"/>
                  </a:cubicBezTo>
                  <a:cubicBezTo>
                    <a:pt x="711244" y="245336"/>
                    <a:pt x="720383" y="236197"/>
                    <a:pt x="731657" y="236197"/>
                  </a:cubicBezTo>
                  <a:close/>
                  <a:moveTo>
                    <a:pt x="682880" y="236197"/>
                  </a:moveTo>
                  <a:cubicBezTo>
                    <a:pt x="694153" y="236197"/>
                    <a:pt x="703293" y="245336"/>
                    <a:pt x="703293" y="256609"/>
                  </a:cubicBezTo>
                  <a:cubicBezTo>
                    <a:pt x="703293" y="267883"/>
                    <a:pt x="694153" y="277022"/>
                    <a:pt x="682880" y="277022"/>
                  </a:cubicBezTo>
                  <a:cubicBezTo>
                    <a:pt x="671606" y="277022"/>
                    <a:pt x="662467" y="267883"/>
                    <a:pt x="662467" y="256609"/>
                  </a:cubicBezTo>
                  <a:cubicBezTo>
                    <a:pt x="662467" y="245336"/>
                    <a:pt x="671606" y="236197"/>
                    <a:pt x="682880" y="236197"/>
                  </a:cubicBezTo>
                  <a:close/>
                  <a:moveTo>
                    <a:pt x="634103" y="236197"/>
                  </a:moveTo>
                  <a:cubicBezTo>
                    <a:pt x="645377" y="236197"/>
                    <a:pt x="654516" y="245336"/>
                    <a:pt x="654516" y="256609"/>
                  </a:cubicBezTo>
                  <a:cubicBezTo>
                    <a:pt x="654516" y="267883"/>
                    <a:pt x="645377" y="277022"/>
                    <a:pt x="634103" y="277022"/>
                  </a:cubicBezTo>
                  <a:cubicBezTo>
                    <a:pt x="622829" y="277022"/>
                    <a:pt x="613690" y="267883"/>
                    <a:pt x="613690" y="256609"/>
                  </a:cubicBezTo>
                  <a:cubicBezTo>
                    <a:pt x="613690" y="245336"/>
                    <a:pt x="622829" y="236197"/>
                    <a:pt x="634103" y="236197"/>
                  </a:cubicBezTo>
                  <a:close/>
                  <a:moveTo>
                    <a:pt x="585326" y="236197"/>
                  </a:moveTo>
                  <a:cubicBezTo>
                    <a:pt x="596599" y="236197"/>
                    <a:pt x="605738" y="245336"/>
                    <a:pt x="605738" y="256609"/>
                  </a:cubicBezTo>
                  <a:cubicBezTo>
                    <a:pt x="605738" y="267883"/>
                    <a:pt x="596599" y="277022"/>
                    <a:pt x="585326" y="277022"/>
                  </a:cubicBezTo>
                  <a:cubicBezTo>
                    <a:pt x="574052" y="277022"/>
                    <a:pt x="564913" y="267883"/>
                    <a:pt x="564913" y="256609"/>
                  </a:cubicBezTo>
                  <a:cubicBezTo>
                    <a:pt x="564913" y="245336"/>
                    <a:pt x="574052" y="236197"/>
                    <a:pt x="585326" y="236197"/>
                  </a:cubicBezTo>
                  <a:close/>
                  <a:moveTo>
                    <a:pt x="536549" y="236197"/>
                  </a:moveTo>
                  <a:cubicBezTo>
                    <a:pt x="547822" y="236197"/>
                    <a:pt x="556961" y="245336"/>
                    <a:pt x="556961" y="256609"/>
                  </a:cubicBezTo>
                  <a:cubicBezTo>
                    <a:pt x="556961" y="267883"/>
                    <a:pt x="547822" y="277022"/>
                    <a:pt x="536549" y="277022"/>
                  </a:cubicBezTo>
                  <a:cubicBezTo>
                    <a:pt x="525275" y="277022"/>
                    <a:pt x="516136" y="267883"/>
                    <a:pt x="516136" y="256609"/>
                  </a:cubicBezTo>
                  <a:cubicBezTo>
                    <a:pt x="516136" y="245336"/>
                    <a:pt x="525275" y="236197"/>
                    <a:pt x="536549" y="236197"/>
                  </a:cubicBezTo>
                  <a:close/>
                  <a:moveTo>
                    <a:pt x="487772" y="236197"/>
                  </a:moveTo>
                  <a:cubicBezTo>
                    <a:pt x="499045" y="236197"/>
                    <a:pt x="508184" y="245336"/>
                    <a:pt x="508184" y="256609"/>
                  </a:cubicBezTo>
                  <a:cubicBezTo>
                    <a:pt x="508184" y="267883"/>
                    <a:pt x="499045" y="277022"/>
                    <a:pt x="487772" y="277022"/>
                  </a:cubicBezTo>
                  <a:cubicBezTo>
                    <a:pt x="476498" y="277022"/>
                    <a:pt x="467359" y="267883"/>
                    <a:pt x="467359" y="256609"/>
                  </a:cubicBezTo>
                  <a:cubicBezTo>
                    <a:pt x="467359" y="245336"/>
                    <a:pt x="476498" y="236197"/>
                    <a:pt x="487772" y="236197"/>
                  </a:cubicBezTo>
                  <a:close/>
                  <a:moveTo>
                    <a:pt x="438994" y="236197"/>
                  </a:moveTo>
                  <a:cubicBezTo>
                    <a:pt x="450268" y="236197"/>
                    <a:pt x="459407" y="245336"/>
                    <a:pt x="459407" y="256609"/>
                  </a:cubicBezTo>
                  <a:cubicBezTo>
                    <a:pt x="459407" y="267883"/>
                    <a:pt x="450268" y="277022"/>
                    <a:pt x="438994" y="277022"/>
                  </a:cubicBezTo>
                  <a:cubicBezTo>
                    <a:pt x="427721" y="277022"/>
                    <a:pt x="418582" y="267883"/>
                    <a:pt x="418582" y="256609"/>
                  </a:cubicBezTo>
                  <a:cubicBezTo>
                    <a:pt x="418582" y="245336"/>
                    <a:pt x="427721" y="236197"/>
                    <a:pt x="438994" y="236197"/>
                  </a:cubicBezTo>
                  <a:close/>
                  <a:moveTo>
                    <a:pt x="390217" y="236197"/>
                  </a:moveTo>
                  <a:cubicBezTo>
                    <a:pt x="401491" y="236197"/>
                    <a:pt x="410630" y="245336"/>
                    <a:pt x="410630" y="256609"/>
                  </a:cubicBezTo>
                  <a:cubicBezTo>
                    <a:pt x="410630" y="267883"/>
                    <a:pt x="401491" y="277022"/>
                    <a:pt x="390217" y="277022"/>
                  </a:cubicBezTo>
                  <a:cubicBezTo>
                    <a:pt x="378944" y="277022"/>
                    <a:pt x="369805" y="267883"/>
                    <a:pt x="369805" y="256609"/>
                  </a:cubicBezTo>
                  <a:cubicBezTo>
                    <a:pt x="369805" y="245336"/>
                    <a:pt x="378944" y="236197"/>
                    <a:pt x="390217" y="236197"/>
                  </a:cubicBezTo>
                  <a:close/>
                  <a:moveTo>
                    <a:pt x="341440" y="236197"/>
                  </a:moveTo>
                  <a:cubicBezTo>
                    <a:pt x="352714" y="236197"/>
                    <a:pt x="361853" y="245336"/>
                    <a:pt x="361853" y="256609"/>
                  </a:cubicBezTo>
                  <a:cubicBezTo>
                    <a:pt x="361853" y="267883"/>
                    <a:pt x="352714" y="277022"/>
                    <a:pt x="341440" y="277022"/>
                  </a:cubicBezTo>
                  <a:cubicBezTo>
                    <a:pt x="330166" y="277022"/>
                    <a:pt x="321028" y="267883"/>
                    <a:pt x="321028" y="256609"/>
                  </a:cubicBezTo>
                  <a:cubicBezTo>
                    <a:pt x="321028" y="245336"/>
                    <a:pt x="330166" y="236197"/>
                    <a:pt x="341440" y="236197"/>
                  </a:cubicBezTo>
                  <a:close/>
                  <a:moveTo>
                    <a:pt x="292663" y="236197"/>
                  </a:moveTo>
                  <a:cubicBezTo>
                    <a:pt x="303937" y="236197"/>
                    <a:pt x="313076" y="245336"/>
                    <a:pt x="313076" y="256609"/>
                  </a:cubicBezTo>
                  <a:cubicBezTo>
                    <a:pt x="313076" y="267883"/>
                    <a:pt x="303937" y="277022"/>
                    <a:pt x="292663" y="277022"/>
                  </a:cubicBezTo>
                  <a:cubicBezTo>
                    <a:pt x="281389" y="277022"/>
                    <a:pt x="272251" y="267883"/>
                    <a:pt x="272251" y="256609"/>
                  </a:cubicBezTo>
                  <a:cubicBezTo>
                    <a:pt x="272251" y="245336"/>
                    <a:pt x="281389" y="236197"/>
                    <a:pt x="292663" y="236197"/>
                  </a:cubicBezTo>
                  <a:close/>
                  <a:moveTo>
                    <a:pt x="243886" y="236197"/>
                  </a:moveTo>
                  <a:cubicBezTo>
                    <a:pt x="255160" y="236197"/>
                    <a:pt x="264299" y="245336"/>
                    <a:pt x="264299" y="256609"/>
                  </a:cubicBezTo>
                  <a:cubicBezTo>
                    <a:pt x="264299" y="267883"/>
                    <a:pt x="255160" y="277022"/>
                    <a:pt x="243886" y="277022"/>
                  </a:cubicBezTo>
                  <a:cubicBezTo>
                    <a:pt x="232612" y="277022"/>
                    <a:pt x="223473" y="267883"/>
                    <a:pt x="223473" y="256609"/>
                  </a:cubicBezTo>
                  <a:cubicBezTo>
                    <a:pt x="223473" y="245336"/>
                    <a:pt x="232612" y="236197"/>
                    <a:pt x="243886" y="236197"/>
                  </a:cubicBezTo>
                  <a:close/>
                  <a:moveTo>
                    <a:pt x="195109" y="236197"/>
                  </a:moveTo>
                  <a:cubicBezTo>
                    <a:pt x="206383" y="236197"/>
                    <a:pt x="215522" y="245336"/>
                    <a:pt x="215522" y="256609"/>
                  </a:cubicBezTo>
                  <a:cubicBezTo>
                    <a:pt x="215522" y="267883"/>
                    <a:pt x="206383" y="277022"/>
                    <a:pt x="195109" y="277022"/>
                  </a:cubicBezTo>
                  <a:cubicBezTo>
                    <a:pt x="183835" y="277022"/>
                    <a:pt x="174696" y="267883"/>
                    <a:pt x="174696" y="256609"/>
                  </a:cubicBezTo>
                  <a:cubicBezTo>
                    <a:pt x="174696" y="245336"/>
                    <a:pt x="183835" y="236197"/>
                    <a:pt x="195109" y="236197"/>
                  </a:cubicBezTo>
                  <a:close/>
                  <a:moveTo>
                    <a:pt x="146332" y="236197"/>
                  </a:moveTo>
                  <a:cubicBezTo>
                    <a:pt x="157606" y="236197"/>
                    <a:pt x="166745" y="245336"/>
                    <a:pt x="166745" y="256609"/>
                  </a:cubicBezTo>
                  <a:cubicBezTo>
                    <a:pt x="166745" y="267883"/>
                    <a:pt x="157606" y="277022"/>
                    <a:pt x="146332" y="277022"/>
                  </a:cubicBezTo>
                  <a:cubicBezTo>
                    <a:pt x="135058" y="277022"/>
                    <a:pt x="125919" y="267883"/>
                    <a:pt x="125919" y="256609"/>
                  </a:cubicBezTo>
                  <a:cubicBezTo>
                    <a:pt x="125919" y="245336"/>
                    <a:pt x="135058" y="236197"/>
                    <a:pt x="146332" y="236197"/>
                  </a:cubicBezTo>
                  <a:close/>
                  <a:moveTo>
                    <a:pt x="97555" y="236197"/>
                  </a:moveTo>
                  <a:cubicBezTo>
                    <a:pt x="108829" y="236197"/>
                    <a:pt x="117968" y="245336"/>
                    <a:pt x="117968" y="256609"/>
                  </a:cubicBezTo>
                  <a:cubicBezTo>
                    <a:pt x="117968" y="267883"/>
                    <a:pt x="108829" y="277022"/>
                    <a:pt x="97555" y="277022"/>
                  </a:cubicBezTo>
                  <a:cubicBezTo>
                    <a:pt x="86281" y="277022"/>
                    <a:pt x="77142" y="267883"/>
                    <a:pt x="77142" y="256609"/>
                  </a:cubicBezTo>
                  <a:cubicBezTo>
                    <a:pt x="77142" y="245336"/>
                    <a:pt x="86281" y="236197"/>
                    <a:pt x="97555" y="236197"/>
                  </a:cubicBezTo>
                  <a:close/>
                  <a:moveTo>
                    <a:pt x="48778" y="236197"/>
                  </a:moveTo>
                  <a:cubicBezTo>
                    <a:pt x="60052" y="236197"/>
                    <a:pt x="69191" y="245336"/>
                    <a:pt x="69191" y="256609"/>
                  </a:cubicBezTo>
                  <a:cubicBezTo>
                    <a:pt x="69191" y="267883"/>
                    <a:pt x="60052" y="277022"/>
                    <a:pt x="48778" y="277022"/>
                  </a:cubicBezTo>
                  <a:cubicBezTo>
                    <a:pt x="37504" y="277022"/>
                    <a:pt x="28365" y="267883"/>
                    <a:pt x="28365" y="256609"/>
                  </a:cubicBezTo>
                  <a:cubicBezTo>
                    <a:pt x="28365" y="245336"/>
                    <a:pt x="37504" y="236197"/>
                    <a:pt x="48778" y="236197"/>
                  </a:cubicBezTo>
                  <a:close/>
                  <a:moveTo>
                    <a:pt x="2" y="236197"/>
                  </a:moveTo>
                  <a:cubicBezTo>
                    <a:pt x="11275" y="236197"/>
                    <a:pt x="20414" y="245336"/>
                    <a:pt x="20414" y="256609"/>
                  </a:cubicBezTo>
                  <a:cubicBezTo>
                    <a:pt x="20414" y="267883"/>
                    <a:pt x="11275" y="277022"/>
                    <a:pt x="2" y="277022"/>
                  </a:cubicBezTo>
                  <a:lnTo>
                    <a:pt x="0" y="277021"/>
                  </a:lnTo>
                  <a:lnTo>
                    <a:pt x="0" y="236198"/>
                  </a:lnTo>
                  <a:close/>
                  <a:moveTo>
                    <a:pt x="975542" y="182110"/>
                  </a:moveTo>
                  <a:cubicBezTo>
                    <a:pt x="981179" y="182110"/>
                    <a:pt x="986282" y="184395"/>
                    <a:pt x="989976" y="188089"/>
                  </a:cubicBezTo>
                  <a:lnTo>
                    <a:pt x="992557" y="194320"/>
                  </a:lnTo>
                  <a:lnTo>
                    <a:pt x="990601" y="207139"/>
                  </a:lnTo>
                  <a:lnTo>
                    <a:pt x="987678" y="218507"/>
                  </a:lnTo>
                  <a:lnTo>
                    <a:pt x="983488" y="221332"/>
                  </a:lnTo>
                  <a:cubicBezTo>
                    <a:pt x="981046" y="222365"/>
                    <a:pt x="978360" y="222936"/>
                    <a:pt x="975542" y="222936"/>
                  </a:cubicBezTo>
                  <a:cubicBezTo>
                    <a:pt x="964268" y="222936"/>
                    <a:pt x="955129" y="213797"/>
                    <a:pt x="955129" y="202523"/>
                  </a:cubicBezTo>
                  <a:cubicBezTo>
                    <a:pt x="955129" y="191250"/>
                    <a:pt x="964268" y="182110"/>
                    <a:pt x="975542" y="182110"/>
                  </a:cubicBezTo>
                  <a:close/>
                  <a:moveTo>
                    <a:pt x="926765" y="182110"/>
                  </a:moveTo>
                  <a:cubicBezTo>
                    <a:pt x="938039" y="182110"/>
                    <a:pt x="947178" y="191250"/>
                    <a:pt x="947178" y="202523"/>
                  </a:cubicBezTo>
                  <a:cubicBezTo>
                    <a:pt x="947178" y="213797"/>
                    <a:pt x="938039" y="222936"/>
                    <a:pt x="926765" y="222936"/>
                  </a:cubicBezTo>
                  <a:cubicBezTo>
                    <a:pt x="915491" y="222936"/>
                    <a:pt x="906352" y="213797"/>
                    <a:pt x="906352" y="202523"/>
                  </a:cubicBezTo>
                  <a:cubicBezTo>
                    <a:pt x="906352" y="191250"/>
                    <a:pt x="915491" y="182110"/>
                    <a:pt x="926765" y="182110"/>
                  </a:cubicBezTo>
                  <a:close/>
                  <a:moveTo>
                    <a:pt x="877988" y="182110"/>
                  </a:moveTo>
                  <a:cubicBezTo>
                    <a:pt x="889262" y="182110"/>
                    <a:pt x="898401" y="191250"/>
                    <a:pt x="898401" y="202523"/>
                  </a:cubicBezTo>
                  <a:cubicBezTo>
                    <a:pt x="898401" y="213797"/>
                    <a:pt x="889262" y="222936"/>
                    <a:pt x="877988" y="222936"/>
                  </a:cubicBezTo>
                  <a:cubicBezTo>
                    <a:pt x="866714" y="222936"/>
                    <a:pt x="857575" y="213797"/>
                    <a:pt x="857575" y="202523"/>
                  </a:cubicBezTo>
                  <a:cubicBezTo>
                    <a:pt x="857575" y="191250"/>
                    <a:pt x="866714" y="182110"/>
                    <a:pt x="877988" y="182110"/>
                  </a:cubicBezTo>
                  <a:close/>
                  <a:moveTo>
                    <a:pt x="829211" y="182110"/>
                  </a:moveTo>
                  <a:cubicBezTo>
                    <a:pt x="840485" y="182110"/>
                    <a:pt x="849624" y="191250"/>
                    <a:pt x="849624" y="202523"/>
                  </a:cubicBezTo>
                  <a:cubicBezTo>
                    <a:pt x="849624" y="213797"/>
                    <a:pt x="840485" y="222936"/>
                    <a:pt x="829211" y="222936"/>
                  </a:cubicBezTo>
                  <a:cubicBezTo>
                    <a:pt x="817937" y="222936"/>
                    <a:pt x="808798" y="213797"/>
                    <a:pt x="808798" y="202523"/>
                  </a:cubicBezTo>
                  <a:cubicBezTo>
                    <a:pt x="808798" y="191250"/>
                    <a:pt x="817937" y="182110"/>
                    <a:pt x="829211" y="182110"/>
                  </a:cubicBezTo>
                  <a:close/>
                  <a:moveTo>
                    <a:pt x="780434" y="182110"/>
                  </a:moveTo>
                  <a:cubicBezTo>
                    <a:pt x="791708" y="182110"/>
                    <a:pt x="800847" y="191250"/>
                    <a:pt x="800847" y="202523"/>
                  </a:cubicBezTo>
                  <a:cubicBezTo>
                    <a:pt x="800847" y="213797"/>
                    <a:pt x="791708" y="222936"/>
                    <a:pt x="780434" y="222936"/>
                  </a:cubicBezTo>
                  <a:cubicBezTo>
                    <a:pt x="769160" y="222936"/>
                    <a:pt x="760021" y="213797"/>
                    <a:pt x="760021" y="202523"/>
                  </a:cubicBezTo>
                  <a:cubicBezTo>
                    <a:pt x="760021" y="191250"/>
                    <a:pt x="769160" y="182110"/>
                    <a:pt x="780434" y="182110"/>
                  </a:cubicBezTo>
                  <a:close/>
                  <a:moveTo>
                    <a:pt x="731657" y="182110"/>
                  </a:moveTo>
                  <a:cubicBezTo>
                    <a:pt x="742931" y="182110"/>
                    <a:pt x="752070" y="191250"/>
                    <a:pt x="752070" y="202523"/>
                  </a:cubicBezTo>
                  <a:cubicBezTo>
                    <a:pt x="752070" y="213797"/>
                    <a:pt x="742931" y="222936"/>
                    <a:pt x="731657" y="222936"/>
                  </a:cubicBezTo>
                  <a:cubicBezTo>
                    <a:pt x="720383" y="222936"/>
                    <a:pt x="711244" y="213797"/>
                    <a:pt x="711244" y="202523"/>
                  </a:cubicBezTo>
                  <a:cubicBezTo>
                    <a:pt x="711244" y="191250"/>
                    <a:pt x="720383" y="182110"/>
                    <a:pt x="731657" y="182110"/>
                  </a:cubicBezTo>
                  <a:close/>
                  <a:moveTo>
                    <a:pt x="682880" y="182110"/>
                  </a:moveTo>
                  <a:cubicBezTo>
                    <a:pt x="694153" y="182110"/>
                    <a:pt x="703293" y="191250"/>
                    <a:pt x="703293" y="202523"/>
                  </a:cubicBezTo>
                  <a:cubicBezTo>
                    <a:pt x="703293" y="213797"/>
                    <a:pt x="694153" y="222936"/>
                    <a:pt x="682880" y="222936"/>
                  </a:cubicBezTo>
                  <a:cubicBezTo>
                    <a:pt x="671606" y="222936"/>
                    <a:pt x="662467" y="213797"/>
                    <a:pt x="662467" y="202523"/>
                  </a:cubicBezTo>
                  <a:cubicBezTo>
                    <a:pt x="662467" y="191250"/>
                    <a:pt x="671606" y="182110"/>
                    <a:pt x="682880" y="182110"/>
                  </a:cubicBezTo>
                  <a:close/>
                  <a:moveTo>
                    <a:pt x="634103" y="182110"/>
                  </a:moveTo>
                  <a:cubicBezTo>
                    <a:pt x="645377" y="182110"/>
                    <a:pt x="654516" y="191250"/>
                    <a:pt x="654516" y="202523"/>
                  </a:cubicBezTo>
                  <a:cubicBezTo>
                    <a:pt x="654516" y="213797"/>
                    <a:pt x="645377" y="222936"/>
                    <a:pt x="634103" y="222936"/>
                  </a:cubicBezTo>
                  <a:cubicBezTo>
                    <a:pt x="622829" y="222936"/>
                    <a:pt x="613690" y="213797"/>
                    <a:pt x="613690" y="202523"/>
                  </a:cubicBezTo>
                  <a:cubicBezTo>
                    <a:pt x="613690" y="191250"/>
                    <a:pt x="622829" y="182110"/>
                    <a:pt x="634103" y="182110"/>
                  </a:cubicBezTo>
                  <a:close/>
                  <a:moveTo>
                    <a:pt x="585326" y="182110"/>
                  </a:moveTo>
                  <a:cubicBezTo>
                    <a:pt x="596599" y="182110"/>
                    <a:pt x="605738" y="191250"/>
                    <a:pt x="605738" y="202523"/>
                  </a:cubicBezTo>
                  <a:cubicBezTo>
                    <a:pt x="605738" y="213797"/>
                    <a:pt x="596599" y="222936"/>
                    <a:pt x="585326" y="222936"/>
                  </a:cubicBezTo>
                  <a:cubicBezTo>
                    <a:pt x="574052" y="222936"/>
                    <a:pt x="564913" y="213797"/>
                    <a:pt x="564913" y="202523"/>
                  </a:cubicBezTo>
                  <a:cubicBezTo>
                    <a:pt x="564913" y="191250"/>
                    <a:pt x="574052" y="182110"/>
                    <a:pt x="585326" y="182110"/>
                  </a:cubicBezTo>
                  <a:close/>
                  <a:moveTo>
                    <a:pt x="536549" y="182110"/>
                  </a:moveTo>
                  <a:cubicBezTo>
                    <a:pt x="547822" y="182110"/>
                    <a:pt x="556961" y="191250"/>
                    <a:pt x="556961" y="202523"/>
                  </a:cubicBezTo>
                  <a:cubicBezTo>
                    <a:pt x="556961" y="213797"/>
                    <a:pt x="547822" y="222936"/>
                    <a:pt x="536549" y="222936"/>
                  </a:cubicBezTo>
                  <a:cubicBezTo>
                    <a:pt x="525275" y="222936"/>
                    <a:pt x="516136" y="213797"/>
                    <a:pt x="516136" y="202523"/>
                  </a:cubicBezTo>
                  <a:cubicBezTo>
                    <a:pt x="516136" y="191250"/>
                    <a:pt x="525275" y="182110"/>
                    <a:pt x="536549" y="182110"/>
                  </a:cubicBezTo>
                  <a:close/>
                  <a:moveTo>
                    <a:pt x="487772" y="182110"/>
                  </a:moveTo>
                  <a:cubicBezTo>
                    <a:pt x="499045" y="182110"/>
                    <a:pt x="508184" y="191250"/>
                    <a:pt x="508184" y="202523"/>
                  </a:cubicBezTo>
                  <a:cubicBezTo>
                    <a:pt x="508184" y="213797"/>
                    <a:pt x="499045" y="222936"/>
                    <a:pt x="487772" y="222936"/>
                  </a:cubicBezTo>
                  <a:cubicBezTo>
                    <a:pt x="476498" y="222936"/>
                    <a:pt x="467359" y="213797"/>
                    <a:pt x="467359" y="202523"/>
                  </a:cubicBezTo>
                  <a:cubicBezTo>
                    <a:pt x="467359" y="191250"/>
                    <a:pt x="476498" y="182110"/>
                    <a:pt x="487772" y="182110"/>
                  </a:cubicBezTo>
                  <a:close/>
                  <a:moveTo>
                    <a:pt x="438994" y="182110"/>
                  </a:moveTo>
                  <a:cubicBezTo>
                    <a:pt x="450268" y="182110"/>
                    <a:pt x="459407" y="191250"/>
                    <a:pt x="459407" y="202523"/>
                  </a:cubicBezTo>
                  <a:cubicBezTo>
                    <a:pt x="459407" y="213797"/>
                    <a:pt x="450268" y="222936"/>
                    <a:pt x="438994" y="222936"/>
                  </a:cubicBezTo>
                  <a:cubicBezTo>
                    <a:pt x="427721" y="222936"/>
                    <a:pt x="418582" y="213797"/>
                    <a:pt x="418582" y="202523"/>
                  </a:cubicBezTo>
                  <a:cubicBezTo>
                    <a:pt x="418582" y="191250"/>
                    <a:pt x="427721" y="182110"/>
                    <a:pt x="438994" y="182110"/>
                  </a:cubicBezTo>
                  <a:close/>
                  <a:moveTo>
                    <a:pt x="390217" y="182110"/>
                  </a:moveTo>
                  <a:cubicBezTo>
                    <a:pt x="401491" y="182110"/>
                    <a:pt x="410630" y="191250"/>
                    <a:pt x="410630" y="202523"/>
                  </a:cubicBezTo>
                  <a:cubicBezTo>
                    <a:pt x="410630" y="213797"/>
                    <a:pt x="401491" y="222936"/>
                    <a:pt x="390217" y="222936"/>
                  </a:cubicBezTo>
                  <a:cubicBezTo>
                    <a:pt x="378944" y="222936"/>
                    <a:pt x="369805" y="213797"/>
                    <a:pt x="369805" y="202523"/>
                  </a:cubicBezTo>
                  <a:cubicBezTo>
                    <a:pt x="369805" y="191250"/>
                    <a:pt x="378944" y="182110"/>
                    <a:pt x="390217" y="182110"/>
                  </a:cubicBezTo>
                  <a:close/>
                  <a:moveTo>
                    <a:pt x="341440" y="182110"/>
                  </a:moveTo>
                  <a:cubicBezTo>
                    <a:pt x="352714" y="182110"/>
                    <a:pt x="361853" y="191250"/>
                    <a:pt x="361853" y="202523"/>
                  </a:cubicBezTo>
                  <a:cubicBezTo>
                    <a:pt x="361853" y="213797"/>
                    <a:pt x="352714" y="222936"/>
                    <a:pt x="341440" y="222936"/>
                  </a:cubicBezTo>
                  <a:cubicBezTo>
                    <a:pt x="330166" y="222936"/>
                    <a:pt x="321028" y="213797"/>
                    <a:pt x="321028" y="202523"/>
                  </a:cubicBezTo>
                  <a:cubicBezTo>
                    <a:pt x="321028" y="191250"/>
                    <a:pt x="330166" y="182110"/>
                    <a:pt x="341440" y="182110"/>
                  </a:cubicBezTo>
                  <a:close/>
                  <a:moveTo>
                    <a:pt x="292663" y="182110"/>
                  </a:moveTo>
                  <a:cubicBezTo>
                    <a:pt x="303937" y="182110"/>
                    <a:pt x="313076" y="191250"/>
                    <a:pt x="313076" y="202523"/>
                  </a:cubicBezTo>
                  <a:cubicBezTo>
                    <a:pt x="313076" y="213797"/>
                    <a:pt x="303937" y="222936"/>
                    <a:pt x="292663" y="222936"/>
                  </a:cubicBezTo>
                  <a:cubicBezTo>
                    <a:pt x="281389" y="222936"/>
                    <a:pt x="272251" y="213797"/>
                    <a:pt x="272251" y="202523"/>
                  </a:cubicBezTo>
                  <a:cubicBezTo>
                    <a:pt x="272251" y="191250"/>
                    <a:pt x="281389" y="182110"/>
                    <a:pt x="292663" y="182110"/>
                  </a:cubicBezTo>
                  <a:close/>
                  <a:moveTo>
                    <a:pt x="243886" y="182110"/>
                  </a:moveTo>
                  <a:cubicBezTo>
                    <a:pt x="255160" y="182110"/>
                    <a:pt x="264299" y="191250"/>
                    <a:pt x="264299" y="202523"/>
                  </a:cubicBezTo>
                  <a:cubicBezTo>
                    <a:pt x="264299" y="213797"/>
                    <a:pt x="255160" y="222936"/>
                    <a:pt x="243886" y="222936"/>
                  </a:cubicBezTo>
                  <a:cubicBezTo>
                    <a:pt x="232612" y="222936"/>
                    <a:pt x="223473" y="213797"/>
                    <a:pt x="223473" y="202523"/>
                  </a:cubicBezTo>
                  <a:cubicBezTo>
                    <a:pt x="223473" y="191250"/>
                    <a:pt x="232612" y="182110"/>
                    <a:pt x="243886" y="182110"/>
                  </a:cubicBezTo>
                  <a:close/>
                  <a:moveTo>
                    <a:pt x="195109" y="182110"/>
                  </a:moveTo>
                  <a:cubicBezTo>
                    <a:pt x="206383" y="182110"/>
                    <a:pt x="215522" y="191250"/>
                    <a:pt x="215522" y="202523"/>
                  </a:cubicBezTo>
                  <a:cubicBezTo>
                    <a:pt x="215522" y="213797"/>
                    <a:pt x="206383" y="222936"/>
                    <a:pt x="195109" y="222936"/>
                  </a:cubicBezTo>
                  <a:cubicBezTo>
                    <a:pt x="183835" y="222936"/>
                    <a:pt x="174696" y="213797"/>
                    <a:pt x="174696" y="202523"/>
                  </a:cubicBezTo>
                  <a:cubicBezTo>
                    <a:pt x="174696" y="191250"/>
                    <a:pt x="183835" y="182110"/>
                    <a:pt x="195109" y="182110"/>
                  </a:cubicBezTo>
                  <a:close/>
                  <a:moveTo>
                    <a:pt x="146332" y="182110"/>
                  </a:moveTo>
                  <a:cubicBezTo>
                    <a:pt x="157606" y="182110"/>
                    <a:pt x="166745" y="191250"/>
                    <a:pt x="166745" y="202523"/>
                  </a:cubicBezTo>
                  <a:cubicBezTo>
                    <a:pt x="166745" y="213797"/>
                    <a:pt x="157606" y="222936"/>
                    <a:pt x="146332" y="222936"/>
                  </a:cubicBezTo>
                  <a:cubicBezTo>
                    <a:pt x="135058" y="222936"/>
                    <a:pt x="125919" y="213797"/>
                    <a:pt x="125919" y="202523"/>
                  </a:cubicBezTo>
                  <a:cubicBezTo>
                    <a:pt x="125919" y="191250"/>
                    <a:pt x="135058" y="182110"/>
                    <a:pt x="146332" y="182110"/>
                  </a:cubicBezTo>
                  <a:close/>
                  <a:moveTo>
                    <a:pt x="97555" y="182110"/>
                  </a:moveTo>
                  <a:cubicBezTo>
                    <a:pt x="108829" y="182110"/>
                    <a:pt x="117968" y="191250"/>
                    <a:pt x="117968" y="202523"/>
                  </a:cubicBezTo>
                  <a:cubicBezTo>
                    <a:pt x="117968" y="213797"/>
                    <a:pt x="108829" y="222936"/>
                    <a:pt x="97555" y="222936"/>
                  </a:cubicBezTo>
                  <a:cubicBezTo>
                    <a:pt x="86281" y="222936"/>
                    <a:pt x="77142" y="213797"/>
                    <a:pt x="77142" y="202523"/>
                  </a:cubicBezTo>
                  <a:cubicBezTo>
                    <a:pt x="77142" y="191250"/>
                    <a:pt x="86281" y="182110"/>
                    <a:pt x="97555" y="182110"/>
                  </a:cubicBezTo>
                  <a:close/>
                  <a:moveTo>
                    <a:pt x="48778" y="182110"/>
                  </a:moveTo>
                  <a:cubicBezTo>
                    <a:pt x="60052" y="182110"/>
                    <a:pt x="69191" y="191250"/>
                    <a:pt x="69191" y="202523"/>
                  </a:cubicBezTo>
                  <a:cubicBezTo>
                    <a:pt x="69191" y="213797"/>
                    <a:pt x="60052" y="222936"/>
                    <a:pt x="48778" y="222936"/>
                  </a:cubicBezTo>
                  <a:cubicBezTo>
                    <a:pt x="37504" y="222936"/>
                    <a:pt x="28365" y="213797"/>
                    <a:pt x="28365" y="202523"/>
                  </a:cubicBezTo>
                  <a:cubicBezTo>
                    <a:pt x="28365" y="191250"/>
                    <a:pt x="37504" y="182110"/>
                    <a:pt x="48778" y="182110"/>
                  </a:cubicBezTo>
                  <a:close/>
                  <a:moveTo>
                    <a:pt x="2" y="182110"/>
                  </a:moveTo>
                  <a:cubicBezTo>
                    <a:pt x="11275" y="182110"/>
                    <a:pt x="20414" y="191250"/>
                    <a:pt x="20414" y="202523"/>
                  </a:cubicBezTo>
                  <a:cubicBezTo>
                    <a:pt x="20414" y="213797"/>
                    <a:pt x="11275" y="222936"/>
                    <a:pt x="2" y="222936"/>
                  </a:cubicBezTo>
                  <a:lnTo>
                    <a:pt x="0" y="222935"/>
                  </a:lnTo>
                  <a:lnTo>
                    <a:pt x="0" y="182111"/>
                  </a:lnTo>
                  <a:close/>
                  <a:moveTo>
                    <a:pt x="975542" y="128024"/>
                  </a:moveTo>
                  <a:cubicBezTo>
                    <a:pt x="986816" y="128024"/>
                    <a:pt x="995955" y="137163"/>
                    <a:pt x="995955" y="148437"/>
                  </a:cubicBezTo>
                  <a:cubicBezTo>
                    <a:pt x="995955" y="159711"/>
                    <a:pt x="986816" y="168850"/>
                    <a:pt x="975542" y="168850"/>
                  </a:cubicBezTo>
                  <a:cubicBezTo>
                    <a:pt x="964268" y="168850"/>
                    <a:pt x="955129" y="159711"/>
                    <a:pt x="955129" y="148437"/>
                  </a:cubicBezTo>
                  <a:cubicBezTo>
                    <a:pt x="955129" y="137163"/>
                    <a:pt x="964268" y="128024"/>
                    <a:pt x="975542" y="128024"/>
                  </a:cubicBezTo>
                  <a:close/>
                  <a:moveTo>
                    <a:pt x="926765" y="128024"/>
                  </a:moveTo>
                  <a:cubicBezTo>
                    <a:pt x="938039" y="128024"/>
                    <a:pt x="947178" y="137163"/>
                    <a:pt x="947178" y="148437"/>
                  </a:cubicBezTo>
                  <a:cubicBezTo>
                    <a:pt x="947178" y="159711"/>
                    <a:pt x="938039" y="168850"/>
                    <a:pt x="926765" y="168850"/>
                  </a:cubicBezTo>
                  <a:cubicBezTo>
                    <a:pt x="915491" y="168850"/>
                    <a:pt x="906352" y="159711"/>
                    <a:pt x="906352" y="148437"/>
                  </a:cubicBezTo>
                  <a:cubicBezTo>
                    <a:pt x="906352" y="137163"/>
                    <a:pt x="915491" y="128024"/>
                    <a:pt x="926765" y="128024"/>
                  </a:cubicBezTo>
                  <a:close/>
                  <a:moveTo>
                    <a:pt x="877988" y="128024"/>
                  </a:moveTo>
                  <a:cubicBezTo>
                    <a:pt x="889262" y="128024"/>
                    <a:pt x="898401" y="137163"/>
                    <a:pt x="898401" y="148437"/>
                  </a:cubicBezTo>
                  <a:cubicBezTo>
                    <a:pt x="898401" y="159711"/>
                    <a:pt x="889262" y="168850"/>
                    <a:pt x="877988" y="168850"/>
                  </a:cubicBezTo>
                  <a:cubicBezTo>
                    <a:pt x="866714" y="168850"/>
                    <a:pt x="857575" y="159711"/>
                    <a:pt x="857575" y="148437"/>
                  </a:cubicBezTo>
                  <a:cubicBezTo>
                    <a:pt x="857575" y="137163"/>
                    <a:pt x="866714" y="128024"/>
                    <a:pt x="877988" y="128024"/>
                  </a:cubicBezTo>
                  <a:close/>
                  <a:moveTo>
                    <a:pt x="829211" y="128024"/>
                  </a:moveTo>
                  <a:cubicBezTo>
                    <a:pt x="840485" y="128024"/>
                    <a:pt x="849624" y="137163"/>
                    <a:pt x="849624" y="148437"/>
                  </a:cubicBezTo>
                  <a:cubicBezTo>
                    <a:pt x="849624" y="159711"/>
                    <a:pt x="840485" y="168850"/>
                    <a:pt x="829211" y="168850"/>
                  </a:cubicBezTo>
                  <a:cubicBezTo>
                    <a:pt x="817937" y="168850"/>
                    <a:pt x="808798" y="159711"/>
                    <a:pt x="808798" y="148437"/>
                  </a:cubicBezTo>
                  <a:cubicBezTo>
                    <a:pt x="808798" y="137163"/>
                    <a:pt x="817937" y="128024"/>
                    <a:pt x="829211" y="128024"/>
                  </a:cubicBezTo>
                  <a:close/>
                  <a:moveTo>
                    <a:pt x="780434" y="128024"/>
                  </a:moveTo>
                  <a:cubicBezTo>
                    <a:pt x="791708" y="128024"/>
                    <a:pt x="800847" y="137163"/>
                    <a:pt x="800847" y="148437"/>
                  </a:cubicBezTo>
                  <a:cubicBezTo>
                    <a:pt x="800847" y="159711"/>
                    <a:pt x="791708" y="168850"/>
                    <a:pt x="780434" y="168850"/>
                  </a:cubicBezTo>
                  <a:cubicBezTo>
                    <a:pt x="769160" y="168850"/>
                    <a:pt x="760021" y="159711"/>
                    <a:pt x="760021" y="148437"/>
                  </a:cubicBezTo>
                  <a:cubicBezTo>
                    <a:pt x="760021" y="137163"/>
                    <a:pt x="769160" y="128024"/>
                    <a:pt x="780434" y="128024"/>
                  </a:cubicBezTo>
                  <a:close/>
                  <a:moveTo>
                    <a:pt x="731657" y="128024"/>
                  </a:moveTo>
                  <a:cubicBezTo>
                    <a:pt x="742931" y="128024"/>
                    <a:pt x="752070" y="137163"/>
                    <a:pt x="752070" y="148437"/>
                  </a:cubicBezTo>
                  <a:cubicBezTo>
                    <a:pt x="752070" y="159711"/>
                    <a:pt x="742931" y="168850"/>
                    <a:pt x="731657" y="168850"/>
                  </a:cubicBezTo>
                  <a:cubicBezTo>
                    <a:pt x="720383" y="168850"/>
                    <a:pt x="711244" y="159711"/>
                    <a:pt x="711244" y="148437"/>
                  </a:cubicBezTo>
                  <a:cubicBezTo>
                    <a:pt x="711244" y="137163"/>
                    <a:pt x="720383" y="128024"/>
                    <a:pt x="731657" y="128024"/>
                  </a:cubicBezTo>
                  <a:close/>
                  <a:moveTo>
                    <a:pt x="682880" y="128024"/>
                  </a:moveTo>
                  <a:cubicBezTo>
                    <a:pt x="694153" y="128024"/>
                    <a:pt x="703293" y="137163"/>
                    <a:pt x="703293" y="148437"/>
                  </a:cubicBezTo>
                  <a:cubicBezTo>
                    <a:pt x="703293" y="159711"/>
                    <a:pt x="694153" y="168850"/>
                    <a:pt x="682880" y="168850"/>
                  </a:cubicBezTo>
                  <a:cubicBezTo>
                    <a:pt x="671606" y="168850"/>
                    <a:pt x="662467" y="159711"/>
                    <a:pt x="662467" y="148437"/>
                  </a:cubicBezTo>
                  <a:cubicBezTo>
                    <a:pt x="662467" y="137163"/>
                    <a:pt x="671606" y="128024"/>
                    <a:pt x="682880" y="128024"/>
                  </a:cubicBezTo>
                  <a:close/>
                  <a:moveTo>
                    <a:pt x="634103" y="128024"/>
                  </a:moveTo>
                  <a:cubicBezTo>
                    <a:pt x="645377" y="128024"/>
                    <a:pt x="654516" y="137163"/>
                    <a:pt x="654516" y="148437"/>
                  </a:cubicBezTo>
                  <a:cubicBezTo>
                    <a:pt x="654516" y="159711"/>
                    <a:pt x="645377" y="168850"/>
                    <a:pt x="634103" y="168850"/>
                  </a:cubicBezTo>
                  <a:cubicBezTo>
                    <a:pt x="622829" y="168850"/>
                    <a:pt x="613690" y="159711"/>
                    <a:pt x="613690" y="148437"/>
                  </a:cubicBezTo>
                  <a:cubicBezTo>
                    <a:pt x="613690" y="137163"/>
                    <a:pt x="622829" y="128024"/>
                    <a:pt x="634103" y="128024"/>
                  </a:cubicBezTo>
                  <a:close/>
                  <a:moveTo>
                    <a:pt x="585326" y="128024"/>
                  </a:moveTo>
                  <a:cubicBezTo>
                    <a:pt x="596599" y="128024"/>
                    <a:pt x="605738" y="137163"/>
                    <a:pt x="605738" y="148437"/>
                  </a:cubicBezTo>
                  <a:cubicBezTo>
                    <a:pt x="605738" y="159711"/>
                    <a:pt x="596599" y="168850"/>
                    <a:pt x="585326" y="168850"/>
                  </a:cubicBezTo>
                  <a:cubicBezTo>
                    <a:pt x="574052" y="168850"/>
                    <a:pt x="564913" y="159711"/>
                    <a:pt x="564913" y="148437"/>
                  </a:cubicBezTo>
                  <a:cubicBezTo>
                    <a:pt x="564913" y="137163"/>
                    <a:pt x="574052" y="128024"/>
                    <a:pt x="585326" y="128024"/>
                  </a:cubicBezTo>
                  <a:close/>
                  <a:moveTo>
                    <a:pt x="536549" y="128024"/>
                  </a:moveTo>
                  <a:cubicBezTo>
                    <a:pt x="547822" y="128024"/>
                    <a:pt x="556961" y="137163"/>
                    <a:pt x="556961" y="148437"/>
                  </a:cubicBezTo>
                  <a:cubicBezTo>
                    <a:pt x="556961" y="159711"/>
                    <a:pt x="547822" y="168850"/>
                    <a:pt x="536549" y="168850"/>
                  </a:cubicBezTo>
                  <a:cubicBezTo>
                    <a:pt x="525275" y="168850"/>
                    <a:pt x="516136" y="159711"/>
                    <a:pt x="516136" y="148437"/>
                  </a:cubicBezTo>
                  <a:cubicBezTo>
                    <a:pt x="516136" y="137163"/>
                    <a:pt x="525275" y="128024"/>
                    <a:pt x="536549" y="128024"/>
                  </a:cubicBezTo>
                  <a:close/>
                  <a:moveTo>
                    <a:pt x="487772" y="128024"/>
                  </a:moveTo>
                  <a:cubicBezTo>
                    <a:pt x="499045" y="128024"/>
                    <a:pt x="508184" y="137163"/>
                    <a:pt x="508184" y="148437"/>
                  </a:cubicBezTo>
                  <a:cubicBezTo>
                    <a:pt x="508184" y="159711"/>
                    <a:pt x="499045" y="168850"/>
                    <a:pt x="487772" y="168850"/>
                  </a:cubicBezTo>
                  <a:cubicBezTo>
                    <a:pt x="476498" y="168850"/>
                    <a:pt x="467359" y="159711"/>
                    <a:pt x="467359" y="148437"/>
                  </a:cubicBezTo>
                  <a:cubicBezTo>
                    <a:pt x="467359" y="137163"/>
                    <a:pt x="476498" y="128024"/>
                    <a:pt x="487772" y="128024"/>
                  </a:cubicBezTo>
                  <a:close/>
                  <a:moveTo>
                    <a:pt x="438994" y="128024"/>
                  </a:moveTo>
                  <a:cubicBezTo>
                    <a:pt x="450268" y="128024"/>
                    <a:pt x="459407" y="137163"/>
                    <a:pt x="459407" y="148437"/>
                  </a:cubicBezTo>
                  <a:cubicBezTo>
                    <a:pt x="459407" y="159711"/>
                    <a:pt x="450268" y="168850"/>
                    <a:pt x="438994" y="168850"/>
                  </a:cubicBezTo>
                  <a:cubicBezTo>
                    <a:pt x="427721" y="168850"/>
                    <a:pt x="418582" y="159711"/>
                    <a:pt x="418582" y="148437"/>
                  </a:cubicBezTo>
                  <a:cubicBezTo>
                    <a:pt x="418582" y="137163"/>
                    <a:pt x="427721" y="128024"/>
                    <a:pt x="438994" y="128024"/>
                  </a:cubicBezTo>
                  <a:close/>
                  <a:moveTo>
                    <a:pt x="390217" y="128024"/>
                  </a:moveTo>
                  <a:cubicBezTo>
                    <a:pt x="401491" y="128024"/>
                    <a:pt x="410630" y="137163"/>
                    <a:pt x="410630" y="148437"/>
                  </a:cubicBezTo>
                  <a:cubicBezTo>
                    <a:pt x="410630" y="159711"/>
                    <a:pt x="401491" y="168850"/>
                    <a:pt x="390217" y="168850"/>
                  </a:cubicBezTo>
                  <a:cubicBezTo>
                    <a:pt x="378944" y="168850"/>
                    <a:pt x="369805" y="159711"/>
                    <a:pt x="369805" y="148437"/>
                  </a:cubicBezTo>
                  <a:cubicBezTo>
                    <a:pt x="369805" y="137163"/>
                    <a:pt x="378944" y="128024"/>
                    <a:pt x="390217" y="128024"/>
                  </a:cubicBezTo>
                  <a:close/>
                  <a:moveTo>
                    <a:pt x="341440" y="128024"/>
                  </a:moveTo>
                  <a:cubicBezTo>
                    <a:pt x="352714" y="128024"/>
                    <a:pt x="361853" y="137163"/>
                    <a:pt x="361853" y="148437"/>
                  </a:cubicBezTo>
                  <a:cubicBezTo>
                    <a:pt x="361853" y="159711"/>
                    <a:pt x="352714" y="168850"/>
                    <a:pt x="341440" y="168850"/>
                  </a:cubicBezTo>
                  <a:cubicBezTo>
                    <a:pt x="330166" y="168850"/>
                    <a:pt x="321028" y="159711"/>
                    <a:pt x="321028" y="148437"/>
                  </a:cubicBezTo>
                  <a:cubicBezTo>
                    <a:pt x="321028" y="137163"/>
                    <a:pt x="330166" y="128024"/>
                    <a:pt x="341440" y="128024"/>
                  </a:cubicBezTo>
                  <a:close/>
                  <a:moveTo>
                    <a:pt x="292663" y="128024"/>
                  </a:moveTo>
                  <a:cubicBezTo>
                    <a:pt x="303937" y="128024"/>
                    <a:pt x="313076" y="137163"/>
                    <a:pt x="313076" y="148437"/>
                  </a:cubicBezTo>
                  <a:cubicBezTo>
                    <a:pt x="313076" y="159711"/>
                    <a:pt x="303937" y="168850"/>
                    <a:pt x="292663" y="168850"/>
                  </a:cubicBezTo>
                  <a:cubicBezTo>
                    <a:pt x="281389" y="168850"/>
                    <a:pt x="272251" y="159711"/>
                    <a:pt x="272251" y="148437"/>
                  </a:cubicBezTo>
                  <a:cubicBezTo>
                    <a:pt x="272251" y="137163"/>
                    <a:pt x="281389" y="128024"/>
                    <a:pt x="292663" y="128024"/>
                  </a:cubicBezTo>
                  <a:close/>
                  <a:moveTo>
                    <a:pt x="243886" y="128024"/>
                  </a:moveTo>
                  <a:cubicBezTo>
                    <a:pt x="255160" y="128024"/>
                    <a:pt x="264299" y="137163"/>
                    <a:pt x="264299" y="148437"/>
                  </a:cubicBezTo>
                  <a:cubicBezTo>
                    <a:pt x="264299" y="159711"/>
                    <a:pt x="255160" y="168850"/>
                    <a:pt x="243886" y="168850"/>
                  </a:cubicBezTo>
                  <a:cubicBezTo>
                    <a:pt x="232612" y="168850"/>
                    <a:pt x="223473" y="159711"/>
                    <a:pt x="223473" y="148437"/>
                  </a:cubicBezTo>
                  <a:cubicBezTo>
                    <a:pt x="223473" y="137163"/>
                    <a:pt x="232612" y="128024"/>
                    <a:pt x="243886" y="128024"/>
                  </a:cubicBezTo>
                  <a:close/>
                  <a:moveTo>
                    <a:pt x="195109" y="128024"/>
                  </a:moveTo>
                  <a:cubicBezTo>
                    <a:pt x="206383" y="128024"/>
                    <a:pt x="215522" y="137163"/>
                    <a:pt x="215522" y="148437"/>
                  </a:cubicBezTo>
                  <a:cubicBezTo>
                    <a:pt x="215522" y="159711"/>
                    <a:pt x="206383" y="168850"/>
                    <a:pt x="195109" y="168850"/>
                  </a:cubicBezTo>
                  <a:cubicBezTo>
                    <a:pt x="183835" y="168850"/>
                    <a:pt x="174696" y="159711"/>
                    <a:pt x="174696" y="148437"/>
                  </a:cubicBezTo>
                  <a:cubicBezTo>
                    <a:pt x="174696" y="137163"/>
                    <a:pt x="183835" y="128024"/>
                    <a:pt x="195109" y="128024"/>
                  </a:cubicBezTo>
                  <a:close/>
                  <a:moveTo>
                    <a:pt x="146332" y="128024"/>
                  </a:moveTo>
                  <a:cubicBezTo>
                    <a:pt x="157606" y="128024"/>
                    <a:pt x="166745" y="137163"/>
                    <a:pt x="166745" y="148437"/>
                  </a:cubicBezTo>
                  <a:cubicBezTo>
                    <a:pt x="166745" y="159711"/>
                    <a:pt x="157606" y="168850"/>
                    <a:pt x="146332" y="168850"/>
                  </a:cubicBezTo>
                  <a:cubicBezTo>
                    <a:pt x="135058" y="168850"/>
                    <a:pt x="125919" y="159711"/>
                    <a:pt x="125919" y="148437"/>
                  </a:cubicBezTo>
                  <a:cubicBezTo>
                    <a:pt x="125919" y="137163"/>
                    <a:pt x="135058" y="128024"/>
                    <a:pt x="146332" y="128024"/>
                  </a:cubicBezTo>
                  <a:close/>
                  <a:moveTo>
                    <a:pt x="97555" y="128024"/>
                  </a:moveTo>
                  <a:cubicBezTo>
                    <a:pt x="108829" y="128024"/>
                    <a:pt x="117968" y="137163"/>
                    <a:pt x="117968" y="148437"/>
                  </a:cubicBezTo>
                  <a:cubicBezTo>
                    <a:pt x="117968" y="159711"/>
                    <a:pt x="108829" y="168850"/>
                    <a:pt x="97555" y="168850"/>
                  </a:cubicBezTo>
                  <a:cubicBezTo>
                    <a:pt x="86281" y="168850"/>
                    <a:pt x="77142" y="159711"/>
                    <a:pt x="77142" y="148437"/>
                  </a:cubicBezTo>
                  <a:cubicBezTo>
                    <a:pt x="77142" y="137163"/>
                    <a:pt x="86281" y="128024"/>
                    <a:pt x="97555" y="128024"/>
                  </a:cubicBezTo>
                  <a:close/>
                  <a:moveTo>
                    <a:pt x="48778" y="128024"/>
                  </a:moveTo>
                  <a:cubicBezTo>
                    <a:pt x="60052" y="128024"/>
                    <a:pt x="69191" y="137163"/>
                    <a:pt x="69191" y="148437"/>
                  </a:cubicBezTo>
                  <a:cubicBezTo>
                    <a:pt x="69191" y="159711"/>
                    <a:pt x="60052" y="168850"/>
                    <a:pt x="48778" y="168850"/>
                  </a:cubicBezTo>
                  <a:cubicBezTo>
                    <a:pt x="37504" y="168850"/>
                    <a:pt x="28365" y="159711"/>
                    <a:pt x="28365" y="148437"/>
                  </a:cubicBezTo>
                  <a:cubicBezTo>
                    <a:pt x="28365" y="137163"/>
                    <a:pt x="37504" y="128024"/>
                    <a:pt x="48778" y="128024"/>
                  </a:cubicBezTo>
                  <a:close/>
                  <a:moveTo>
                    <a:pt x="2" y="128024"/>
                  </a:moveTo>
                  <a:cubicBezTo>
                    <a:pt x="11275" y="128024"/>
                    <a:pt x="20414" y="137163"/>
                    <a:pt x="20414" y="148437"/>
                  </a:cubicBezTo>
                  <a:cubicBezTo>
                    <a:pt x="20414" y="159711"/>
                    <a:pt x="11275" y="168850"/>
                    <a:pt x="2" y="168850"/>
                  </a:cubicBezTo>
                  <a:lnTo>
                    <a:pt x="0" y="168849"/>
                  </a:lnTo>
                  <a:lnTo>
                    <a:pt x="0" y="128025"/>
                  </a:lnTo>
                  <a:close/>
                  <a:moveTo>
                    <a:pt x="1006915" y="87087"/>
                  </a:moveTo>
                  <a:lnTo>
                    <a:pt x="1006262" y="100037"/>
                  </a:lnTo>
                  <a:lnTo>
                    <a:pt x="1003906" y="94351"/>
                  </a:lnTo>
                  <a:close/>
                  <a:moveTo>
                    <a:pt x="975542" y="73938"/>
                  </a:moveTo>
                  <a:cubicBezTo>
                    <a:pt x="986816" y="73938"/>
                    <a:pt x="995955" y="83077"/>
                    <a:pt x="995955" y="94351"/>
                  </a:cubicBezTo>
                  <a:cubicBezTo>
                    <a:pt x="995955" y="105625"/>
                    <a:pt x="986816" y="114764"/>
                    <a:pt x="975542" y="114764"/>
                  </a:cubicBezTo>
                  <a:cubicBezTo>
                    <a:pt x="964268" y="114764"/>
                    <a:pt x="955129" y="105625"/>
                    <a:pt x="955129" y="94351"/>
                  </a:cubicBezTo>
                  <a:cubicBezTo>
                    <a:pt x="955129" y="83077"/>
                    <a:pt x="964268" y="73938"/>
                    <a:pt x="975542" y="73938"/>
                  </a:cubicBezTo>
                  <a:close/>
                  <a:moveTo>
                    <a:pt x="926765" y="73938"/>
                  </a:moveTo>
                  <a:cubicBezTo>
                    <a:pt x="938039" y="73938"/>
                    <a:pt x="947178" y="83077"/>
                    <a:pt x="947178" y="94351"/>
                  </a:cubicBezTo>
                  <a:cubicBezTo>
                    <a:pt x="947178" y="105625"/>
                    <a:pt x="938039" y="114764"/>
                    <a:pt x="926765" y="114764"/>
                  </a:cubicBezTo>
                  <a:cubicBezTo>
                    <a:pt x="915491" y="114764"/>
                    <a:pt x="906352" y="105625"/>
                    <a:pt x="906352" y="94351"/>
                  </a:cubicBezTo>
                  <a:cubicBezTo>
                    <a:pt x="906352" y="83077"/>
                    <a:pt x="915491" y="73938"/>
                    <a:pt x="926765" y="73938"/>
                  </a:cubicBezTo>
                  <a:close/>
                  <a:moveTo>
                    <a:pt x="877988" y="73938"/>
                  </a:moveTo>
                  <a:cubicBezTo>
                    <a:pt x="889262" y="73938"/>
                    <a:pt x="898401" y="83077"/>
                    <a:pt x="898401" y="94351"/>
                  </a:cubicBezTo>
                  <a:cubicBezTo>
                    <a:pt x="898401" y="105625"/>
                    <a:pt x="889262" y="114764"/>
                    <a:pt x="877988" y="114764"/>
                  </a:cubicBezTo>
                  <a:cubicBezTo>
                    <a:pt x="866714" y="114764"/>
                    <a:pt x="857575" y="105625"/>
                    <a:pt x="857575" y="94351"/>
                  </a:cubicBezTo>
                  <a:cubicBezTo>
                    <a:pt x="857575" y="83077"/>
                    <a:pt x="866714" y="73938"/>
                    <a:pt x="877988" y="73938"/>
                  </a:cubicBezTo>
                  <a:close/>
                  <a:moveTo>
                    <a:pt x="829211" y="73938"/>
                  </a:moveTo>
                  <a:cubicBezTo>
                    <a:pt x="840485" y="73938"/>
                    <a:pt x="849624" y="83077"/>
                    <a:pt x="849624" y="94351"/>
                  </a:cubicBezTo>
                  <a:cubicBezTo>
                    <a:pt x="849624" y="105625"/>
                    <a:pt x="840485" y="114764"/>
                    <a:pt x="829211" y="114764"/>
                  </a:cubicBezTo>
                  <a:cubicBezTo>
                    <a:pt x="817937" y="114764"/>
                    <a:pt x="808798" y="105625"/>
                    <a:pt x="808798" y="94351"/>
                  </a:cubicBezTo>
                  <a:cubicBezTo>
                    <a:pt x="808798" y="83077"/>
                    <a:pt x="817937" y="73938"/>
                    <a:pt x="829211" y="73938"/>
                  </a:cubicBezTo>
                  <a:close/>
                  <a:moveTo>
                    <a:pt x="780434" y="73938"/>
                  </a:moveTo>
                  <a:cubicBezTo>
                    <a:pt x="791708" y="73938"/>
                    <a:pt x="800847" y="83077"/>
                    <a:pt x="800847" y="94351"/>
                  </a:cubicBezTo>
                  <a:cubicBezTo>
                    <a:pt x="800847" y="105625"/>
                    <a:pt x="791708" y="114764"/>
                    <a:pt x="780434" y="114764"/>
                  </a:cubicBezTo>
                  <a:cubicBezTo>
                    <a:pt x="769160" y="114764"/>
                    <a:pt x="760021" y="105625"/>
                    <a:pt x="760021" y="94351"/>
                  </a:cubicBezTo>
                  <a:cubicBezTo>
                    <a:pt x="760021" y="83077"/>
                    <a:pt x="769160" y="73938"/>
                    <a:pt x="780434" y="73938"/>
                  </a:cubicBezTo>
                  <a:close/>
                  <a:moveTo>
                    <a:pt x="731657" y="73938"/>
                  </a:moveTo>
                  <a:cubicBezTo>
                    <a:pt x="742931" y="73938"/>
                    <a:pt x="752070" y="83077"/>
                    <a:pt x="752070" y="94351"/>
                  </a:cubicBezTo>
                  <a:cubicBezTo>
                    <a:pt x="752070" y="105625"/>
                    <a:pt x="742931" y="114764"/>
                    <a:pt x="731657" y="114764"/>
                  </a:cubicBezTo>
                  <a:cubicBezTo>
                    <a:pt x="720383" y="114764"/>
                    <a:pt x="711244" y="105625"/>
                    <a:pt x="711244" y="94351"/>
                  </a:cubicBezTo>
                  <a:cubicBezTo>
                    <a:pt x="711244" y="83077"/>
                    <a:pt x="720383" y="73938"/>
                    <a:pt x="731657" y="73938"/>
                  </a:cubicBezTo>
                  <a:close/>
                  <a:moveTo>
                    <a:pt x="682880" y="73938"/>
                  </a:moveTo>
                  <a:cubicBezTo>
                    <a:pt x="694153" y="73938"/>
                    <a:pt x="703293" y="83077"/>
                    <a:pt x="703293" y="94351"/>
                  </a:cubicBezTo>
                  <a:cubicBezTo>
                    <a:pt x="703293" y="105625"/>
                    <a:pt x="694153" y="114764"/>
                    <a:pt x="682880" y="114764"/>
                  </a:cubicBezTo>
                  <a:cubicBezTo>
                    <a:pt x="671606" y="114764"/>
                    <a:pt x="662467" y="105625"/>
                    <a:pt x="662467" y="94351"/>
                  </a:cubicBezTo>
                  <a:cubicBezTo>
                    <a:pt x="662467" y="83077"/>
                    <a:pt x="671606" y="73938"/>
                    <a:pt x="682880" y="73938"/>
                  </a:cubicBezTo>
                  <a:close/>
                  <a:moveTo>
                    <a:pt x="634103" y="73938"/>
                  </a:moveTo>
                  <a:cubicBezTo>
                    <a:pt x="645377" y="73938"/>
                    <a:pt x="654516" y="83077"/>
                    <a:pt x="654516" y="94351"/>
                  </a:cubicBezTo>
                  <a:cubicBezTo>
                    <a:pt x="654516" y="105625"/>
                    <a:pt x="645377" y="114764"/>
                    <a:pt x="634103" y="114764"/>
                  </a:cubicBezTo>
                  <a:cubicBezTo>
                    <a:pt x="622829" y="114764"/>
                    <a:pt x="613690" y="105625"/>
                    <a:pt x="613690" y="94351"/>
                  </a:cubicBezTo>
                  <a:cubicBezTo>
                    <a:pt x="613690" y="83077"/>
                    <a:pt x="622829" y="73938"/>
                    <a:pt x="634103" y="73938"/>
                  </a:cubicBezTo>
                  <a:close/>
                  <a:moveTo>
                    <a:pt x="585326" y="73938"/>
                  </a:moveTo>
                  <a:cubicBezTo>
                    <a:pt x="596599" y="73938"/>
                    <a:pt x="605738" y="83077"/>
                    <a:pt x="605738" y="94351"/>
                  </a:cubicBezTo>
                  <a:cubicBezTo>
                    <a:pt x="605738" y="105625"/>
                    <a:pt x="596599" y="114764"/>
                    <a:pt x="585326" y="114764"/>
                  </a:cubicBezTo>
                  <a:cubicBezTo>
                    <a:pt x="574052" y="114764"/>
                    <a:pt x="564913" y="105625"/>
                    <a:pt x="564913" y="94351"/>
                  </a:cubicBezTo>
                  <a:cubicBezTo>
                    <a:pt x="564913" y="83077"/>
                    <a:pt x="574052" y="73938"/>
                    <a:pt x="585326" y="73938"/>
                  </a:cubicBezTo>
                  <a:close/>
                  <a:moveTo>
                    <a:pt x="536549" y="73938"/>
                  </a:moveTo>
                  <a:cubicBezTo>
                    <a:pt x="547822" y="73938"/>
                    <a:pt x="556961" y="83077"/>
                    <a:pt x="556961" y="94351"/>
                  </a:cubicBezTo>
                  <a:cubicBezTo>
                    <a:pt x="556961" y="105625"/>
                    <a:pt x="547822" y="114764"/>
                    <a:pt x="536549" y="114764"/>
                  </a:cubicBezTo>
                  <a:cubicBezTo>
                    <a:pt x="525275" y="114764"/>
                    <a:pt x="516136" y="105625"/>
                    <a:pt x="516136" y="94351"/>
                  </a:cubicBezTo>
                  <a:cubicBezTo>
                    <a:pt x="516136" y="83077"/>
                    <a:pt x="525275" y="73938"/>
                    <a:pt x="536549" y="73938"/>
                  </a:cubicBezTo>
                  <a:close/>
                  <a:moveTo>
                    <a:pt x="487772" y="73938"/>
                  </a:moveTo>
                  <a:cubicBezTo>
                    <a:pt x="499045" y="73938"/>
                    <a:pt x="508184" y="83077"/>
                    <a:pt x="508184" y="94351"/>
                  </a:cubicBezTo>
                  <a:cubicBezTo>
                    <a:pt x="508184" y="105625"/>
                    <a:pt x="499045" y="114764"/>
                    <a:pt x="487772" y="114764"/>
                  </a:cubicBezTo>
                  <a:cubicBezTo>
                    <a:pt x="476498" y="114764"/>
                    <a:pt x="467359" y="105625"/>
                    <a:pt x="467359" y="94351"/>
                  </a:cubicBezTo>
                  <a:cubicBezTo>
                    <a:pt x="467359" y="83077"/>
                    <a:pt x="476498" y="73938"/>
                    <a:pt x="487772" y="73938"/>
                  </a:cubicBezTo>
                  <a:close/>
                  <a:moveTo>
                    <a:pt x="438994" y="73938"/>
                  </a:moveTo>
                  <a:cubicBezTo>
                    <a:pt x="450268" y="73938"/>
                    <a:pt x="459407" y="83077"/>
                    <a:pt x="459407" y="94351"/>
                  </a:cubicBezTo>
                  <a:cubicBezTo>
                    <a:pt x="459407" y="105625"/>
                    <a:pt x="450268" y="114764"/>
                    <a:pt x="438994" y="114764"/>
                  </a:cubicBezTo>
                  <a:cubicBezTo>
                    <a:pt x="427721" y="114764"/>
                    <a:pt x="418582" y="105625"/>
                    <a:pt x="418582" y="94351"/>
                  </a:cubicBezTo>
                  <a:cubicBezTo>
                    <a:pt x="418582" y="83077"/>
                    <a:pt x="427721" y="73938"/>
                    <a:pt x="438994" y="73938"/>
                  </a:cubicBezTo>
                  <a:close/>
                  <a:moveTo>
                    <a:pt x="390217" y="73938"/>
                  </a:moveTo>
                  <a:cubicBezTo>
                    <a:pt x="401491" y="73938"/>
                    <a:pt x="410630" y="83077"/>
                    <a:pt x="410630" y="94351"/>
                  </a:cubicBezTo>
                  <a:cubicBezTo>
                    <a:pt x="410630" y="105625"/>
                    <a:pt x="401491" y="114764"/>
                    <a:pt x="390217" y="114764"/>
                  </a:cubicBezTo>
                  <a:cubicBezTo>
                    <a:pt x="378944" y="114764"/>
                    <a:pt x="369805" y="105625"/>
                    <a:pt x="369805" y="94351"/>
                  </a:cubicBezTo>
                  <a:cubicBezTo>
                    <a:pt x="369805" y="83077"/>
                    <a:pt x="378944" y="73938"/>
                    <a:pt x="390217" y="73938"/>
                  </a:cubicBezTo>
                  <a:close/>
                  <a:moveTo>
                    <a:pt x="341440" y="73938"/>
                  </a:moveTo>
                  <a:cubicBezTo>
                    <a:pt x="352714" y="73938"/>
                    <a:pt x="361853" y="83077"/>
                    <a:pt x="361853" y="94351"/>
                  </a:cubicBezTo>
                  <a:cubicBezTo>
                    <a:pt x="361853" y="105625"/>
                    <a:pt x="352714" y="114764"/>
                    <a:pt x="341440" y="114764"/>
                  </a:cubicBezTo>
                  <a:cubicBezTo>
                    <a:pt x="330166" y="114764"/>
                    <a:pt x="321028" y="105625"/>
                    <a:pt x="321028" y="94351"/>
                  </a:cubicBezTo>
                  <a:cubicBezTo>
                    <a:pt x="321028" y="83077"/>
                    <a:pt x="330166" y="73938"/>
                    <a:pt x="341440" y="73938"/>
                  </a:cubicBezTo>
                  <a:close/>
                  <a:moveTo>
                    <a:pt x="292663" y="73938"/>
                  </a:moveTo>
                  <a:cubicBezTo>
                    <a:pt x="303937" y="73938"/>
                    <a:pt x="313076" y="83077"/>
                    <a:pt x="313076" y="94351"/>
                  </a:cubicBezTo>
                  <a:cubicBezTo>
                    <a:pt x="313076" y="105625"/>
                    <a:pt x="303937" y="114764"/>
                    <a:pt x="292663" y="114764"/>
                  </a:cubicBezTo>
                  <a:cubicBezTo>
                    <a:pt x="281389" y="114764"/>
                    <a:pt x="272251" y="105625"/>
                    <a:pt x="272251" y="94351"/>
                  </a:cubicBezTo>
                  <a:cubicBezTo>
                    <a:pt x="272251" y="83077"/>
                    <a:pt x="281389" y="73938"/>
                    <a:pt x="292663" y="73938"/>
                  </a:cubicBezTo>
                  <a:close/>
                  <a:moveTo>
                    <a:pt x="243886" y="73938"/>
                  </a:moveTo>
                  <a:cubicBezTo>
                    <a:pt x="255160" y="73938"/>
                    <a:pt x="264299" y="83077"/>
                    <a:pt x="264299" y="94351"/>
                  </a:cubicBezTo>
                  <a:cubicBezTo>
                    <a:pt x="264299" y="105625"/>
                    <a:pt x="255160" y="114764"/>
                    <a:pt x="243886" y="114764"/>
                  </a:cubicBezTo>
                  <a:cubicBezTo>
                    <a:pt x="232612" y="114764"/>
                    <a:pt x="223473" y="105625"/>
                    <a:pt x="223473" y="94351"/>
                  </a:cubicBezTo>
                  <a:cubicBezTo>
                    <a:pt x="223473" y="83077"/>
                    <a:pt x="232612" y="73938"/>
                    <a:pt x="243886" y="73938"/>
                  </a:cubicBezTo>
                  <a:close/>
                  <a:moveTo>
                    <a:pt x="195109" y="73938"/>
                  </a:moveTo>
                  <a:cubicBezTo>
                    <a:pt x="206383" y="73938"/>
                    <a:pt x="215522" y="83077"/>
                    <a:pt x="215522" y="94351"/>
                  </a:cubicBezTo>
                  <a:cubicBezTo>
                    <a:pt x="215522" y="105625"/>
                    <a:pt x="206383" y="114764"/>
                    <a:pt x="195109" y="114764"/>
                  </a:cubicBezTo>
                  <a:cubicBezTo>
                    <a:pt x="183835" y="114764"/>
                    <a:pt x="174696" y="105625"/>
                    <a:pt x="174696" y="94351"/>
                  </a:cubicBezTo>
                  <a:cubicBezTo>
                    <a:pt x="174696" y="83077"/>
                    <a:pt x="183835" y="73938"/>
                    <a:pt x="195109" y="73938"/>
                  </a:cubicBezTo>
                  <a:close/>
                  <a:moveTo>
                    <a:pt x="146332" y="73938"/>
                  </a:moveTo>
                  <a:cubicBezTo>
                    <a:pt x="157606" y="73938"/>
                    <a:pt x="166745" y="83077"/>
                    <a:pt x="166745" y="94351"/>
                  </a:cubicBezTo>
                  <a:cubicBezTo>
                    <a:pt x="166745" y="105625"/>
                    <a:pt x="157606" y="114764"/>
                    <a:pt x="146332" y="114764"/>
                  </a:cubicBezTo>
                  <a:cubicBezTo>
                    <a:pt x="135058" y="114764"/>
                    <a:pt x="125919" y="105625"/>
                    <a:pt x="125919" y="94351"/>
                  </a:cubicBezTo>
                  <a:cubicBezTo>
                    <a:pt x="125919" y="83077"/>
                    <a:pt x="135058" y="73938"/>
                    <a:pt x="146332" y="73938"/>
                  </a:cubicBezTo>
                  <a:close/>
                  <a:moveTo>
                    <a:pt x="97555" y="73938"/>
                  </a:moveTo>
                  <a:cubicBezTo>
                    <a:pt x="108829" y="73938"/>
                    <a:pt x="117968" y="83077"/>
                    <a:pt x="117968" y="94351"/>
                  </a:cubicBezTo>
                  <a:cubicBezTo>
                    <a:pt x="117968" y="105625"/>
                    <a:pt x="108829" y="114764"/>
                    <a:pt x="97555" y="114764"/>
                  </a:cubicBezTo>
                  <a:cubicBezTo>
                    <a:pt x="86281" y="114764"/>
                    <a:pt x="77142" y="105625"/>
                    <a:pt x="77142" y="94351"/>
                  </a:cubicBezTo>
                  <a:cubicBezTo>
                    <a:pt x="77142" y="83077"/>
                    <a:pt x="86281" y="73938"/>
                    <a:pt x="97555" y="73938"/>
                  </a:cubicBezTo>
                  <a:close/>
                  <a:moveTo>
                    <a:pt x="48778" y="73938"/>
                  </a:moveTo>
                  <a:cubicBezTo>
                    <a:pt x="60052" y="73938"/>
                    <a:pt x="69191" y="83077"/>
                    <a:pt x="69191" y="94351"/>
                  </a:cubicBezTo>
                  <a:cubicBezTo>
                    <a:pt x="69191" y="105625"/>
                    <a:pt x="60052" y="114764"/>
                    <a:pt x="48778" y="114764"/>
                  </a:cubicBezTo>
                  <a:cubicBezTo>
                    <a:pt x="37504" y="114764"/>
                    <a:pt x="28365" y="105625"/>
                    <a:pt x="28365" y="94351"/>
                  </a:cubicBezTo>
                  <a:cubicBezTo>
                    <a:pt x="28365" y="83077"/>
                    <a:pt x="37504" y="73938"/>
                    <a:pt x="48778" y="73938"/>
                  </a:cubicBezTo>
                  <a:close/>
                  <a:moveTo>
                    <a:pt x="2" y="73938"/>
                  </a:moveTo>
                  <a:cubicBezTo>
                    <a:pt x="11275" y="73938"/>
                    <a:pt x="20414" y="83077"/>
                    <a:pt x="20414" y="94351"/>
                  </a:cubicBezTo>
                  <a:cubicBezTo>
                    <a:pt x="20414" y="105625"/>
                    <a:pt x="11275" y="114764"/>
                    <a:pt x="2" y="114764"/>
                  </a:cubicBezTo>
                  <a:lnTo>
                    <a:pt x="0" y="114763"/>
                  </a:lnTo>
                  <a:lnTo>
                    <a:pt x="0" y="73939"/>
                  </a:lnTo>
                  <a:close/>
                  <a:moveTo>
                    <a:pt x="1010013" y="25745"/>
                  </a:moveTo>
                  <a:lnTo>
                    <a:pt x="1008696" y="51828"/>
                  </a:lnTo>
                  <a:lnTo>
                    <a:pt x="1003906" y="40265"/>
                  </a:lnTo>
                  <a:cubicBezTo>
                    <a:pt x="1003906" y="34628"/>
                    <a:pt x="1006192" y="29525"/>
                    <a:pt x="1009885" y="25831"/>
                  </a:cubicBezTo>
                  <a:close/>
                  <a:moveTo>
                    <a:pt x="975542" y="19852"/>
                  </a:moveTo>
                  <a:cubicBezTo>
                    <a:pt x="986816" y="19852"/>
                    <a:pt x="995955" y="28991"/>
                    <a:pt x="995955" y="40265"/>
                  </a:cubicBezTo>
                  <a:cubicBezTo>
                    <a:pt x="995955" y="51539"/>
                    <a:pt x="986816" y="60678"/>
                    <a:pt x="975542" y="60678"/>
                  </a:cubicBezTo>
                  <a:cubicBezTo>
                    <a:pt x="964268" y="60678"/>
                    <a:pt x="955129" y="51539"/>
                    <a:pt x="955129" y="40265"/>
                  </a:cubicBezTo>
                  <a:cubicBezTo>
                    <a:pt x="955129" y="28991"/>
                    <a:pt x="964268" y="19852"/>
                    <a:pt x="975542" y="19852"/>
                  </a:cubicBezTo>
                  <a:close/>
                  <a:moveTo>
                    <a:pt x="926765" y="19852"/>
                  </a:moveTo>
                  <a:cubicBezTo>
                    <a:pt x="938039" y="19852"/>
                    <a:pt x="947178" y="28991"/>
                    <a:pt x="947178" y="40265"/>
                  </a:cubicBezTo>
                  <a:cubicBezTo>
                    <a:pt x="947178" y="51539"/>
                    <a:pt x="938039" y="60678"/>
                    <a:pt x="926765" y="60678"/>
                  </a:cubicBezTo>
                  <a:cubicBezTo>
                    <a:pt x="915491" y="60678"/>
                    <a:pt x="906352" y="51539"/>
                    <a:pt x="906352" y="40265"/>
                  </a:cubicBezTo>
                  <a:cubicBezTo>
                    <a:pt x="906352" y="28991"/>
                    <a:pt x="915491" y="19852"/>
                    <a:pt x="926765" y="19852"/>
                  </a:cubicBezTo>
                  <a:close/>
                  <a:moveTo>
                    <a:pt x="877988" y="19852"/>
                  </a:moveTo>
                  <a:cubicBezTo>
                    <a:pt x="889262" y="19852"/>
                    <a:pt x="898401" y="28991"/>
                    <a:pt x="898401" y="40265"/>
                  </a:cubicBezTo>
                  <a:cubicBezTo>
                    <a:pt x="898401" y="51539"/>
                    <a:pt x="889262" y="60678"/>
                    <a:pt x="877988" y="60678"/>
                  </a:cubicBezTo>
                  <a:cubicBezTo>
                    <a:pt x="866714" y="60678"/>
                    <a:pt x="857575" y="51539"/>
                    <a:pt x="857575" y="40265"/>
                  </a:cubicBezTo>
                  <a:cubicBezTo>
                    <a:pt x="857575" y="28991"/>
                    <a:pt x="866714" y="19852"/>
                    <a:pt x="877988" y="19852"/>
                  </a:cubicBezTo>
                  <a:close/>
                  <a:moveTo>
                    <a:pt x="829211" y="19852"/>
                  </a:moveTo>
                  <a:cubicBezTo>
                    <a:pt x="840485" y="19852"/>
                    <a:pt x="849624" y="28991"/>
                    <a:pt x="849624" y="40265"/>
                  </a:cubicBezTo>
                  <a:cubicBezTo>
                    <a:pt x="849624" y="51539"/>
                    <a:pt x="840485" y="60678"/>
                    <a:pt x="829211" y="60678"/>
                  </a:cubicBezTo>
                  <a:cubicBezTo>
                    <a:pt x="817937" y="60678"/>
                    <a:pt x="808798" y="51539"/>
                    <a:pt x="808798" y="40265"/>
                  </a:cubicBezTo>
                  <a:cubicBezTo>
                    <a:pt x="808798" y="28991"/>
                    <a:pt x="817937" y="19852"/>
                    <a:pt x="829211" y="19852"/>
                  </a:cubicBezTo>
                  <a:close/>
                  <a:moveTo>
                    <a:pt x="780434" y="19852"/>
                  </a:moveTo>
                  <a:cubicBezTo>
                    <a:pt x="791708" y="19852"/>
                    <a:pt x="800847" y="28991"/>
                    <a:pt x="800847" y="40265"/>
                  </a:cubicBezTo>
                  <a:cubicBezTo>
                    <a:pt x="800847" y="51539"/>
                    <a:pt x="791708" y="60678"/>
                    <a:pt x="780434" y="60678"/>
                  </a:cubicBezTo>
                  <a:cubicBezTo>
                    <a:pt x="769160" y="60678"/>
                    <a:pt x="760021" y="51539"/>
                    <a:pt x="760021" y="40265"/>
                  </a:cubicBezTo>
                  <a:cubicBezTo>
                    <a:pt x="760021" y="28991"/>
                    <a:pt x="769160" y="19852"/>
                    <a:pt x="780434" y="19852"/>
                  </a:cubicBezTo>
                  <a:close/>
                  <a:moveTo>
                    <a:pt x="731657" y="19852"/>
                  </a:moveTo>
                  <a:cubicBezTo>
                    <a:pt x="742931" y="19852"/>
                    <a:pt x="752070" y="28991"/>
                    <a:pt x="752070" y="40265"/>
                  </a:cubicBezTo>
                  <a:cubicBezTo>
                    <a:pt x="752070" y="51539"/>
                    <a:pt x="742931" y="60678"/>
                    <a:pt x="731657" y="60678"/>
                  </a:cubicBezTo>
                  <a:cubicBezTo>
                    <a:pt x="720383" y="60678"/>
                    <a:pt x="711244" y="51539"/>
                    <a:pt x="711244" y="40265"/>
                  </a:cubicBezTo>
                  <a:cubicBezTo>
                    <a:pt x="711244" y="28991"/>
                    <a:pt x="720383" y="19852"/>
                    <a:pt x="731657" y="19852"/>
                  </a:cubicBezTo>
                  <a:close/>
                  <a:moveTo>
                    <a:pt x="682880" y="19852"/>
                  </a:moveTo>
                  <a:cubicBezTo>
                    <a:pt x="694153" y="19852"/>
                    <a:pt x="703293" y="28991"/>
                    <a:pt x="703293" y="40265"/>
                  </a:cubicBezTo>
                  <a:cubicBezTo>
                    <a:pt x="703293" y="51539"/>
                    <a:pt x="694153" y="60678"/>
                    <a:pt x="682880" y="60678"/>
                  </a:cubicBezTo>
                  <a:cubicBezTo>
                    <a:pt x="671606" y="60678"/>
                    <a:pt x="662467" y="51539"/>
                    <a:pt x="662467" y="40265"/>
                  </a:cubicBezTo>
                  <a:cubicBezTo>
                    <a:pt x="662467" y="28991"/>
                    <a:pt x="671606" y="19852"/>
                    <a:pt x="682880" y="19852"/>
                  </a:cubicBezTo>
                  <a:close/>
                  <a:moveTo>
                    <a:pt x="634103" y="19852"/>
                  </a:moveTo>
                  <a:cubicBezTo>
                    <a:pt x="645377" y="19852"/>
                    <a:pt x="654516" y="28991"/>
                    <a:pt x="654516" y="40265"/>
                  </a:cubicBezTo>
                  <a:cubicBezTo>
                    <a:pt x="654516" y="51539"/>
                    <a:pt x="645377" y="60678"/>
                    <a:pt x="634103" y="60678"/>
                  </a:cubicBezTo>
                  <a:cubicBezTo>
                    <a:pt x="622829" y="60678"/>
                    <a:pt x="613690" y="51539"/>
                    <a:pt x="613690" y="40265"/>
                  </a:cubicBezTo>
                  <a:cubicBezTo>
                    <a:pt x="613690" y="28991"/>
                    <a:pt x="622829" y="19852"/>
                    <a:pt x="634103" y="19852"/>
                  </a:cubicBezTo>
                  <a:close/>
                  <a:moveTo>
                    <a:pt x="585326" y="19852"/>
                  </a:moveTo>
                  <a:cubicBezTo>
                    <a:pt x="596599" y="19852"/>
                    <a:pt x="605738" y="28991"/>
                    <a:pt x="605738" y="40265"/>
                  </a:cubicBezTo>
                  <a:cubicBezTo>
                    <a:pt x="605738" y="51539"/>
                    <a:pt x="596599" y="60678"/>
                    <a:pt x="585326" y="60678"/>
                  </a:cubicBezTo>
                  <a:cubicBezTo>
                    <a:pt x="574052" y="60678"/>
                    <a:pt x="564913" y="51539"/>
                    <a:pt x="564913" y="40265"/>
                  </a:cubicBezTo>
                  <a:cubicBezTo>
                    <a:pt x="564913" y="28991"/>
                    <a:pt x="574052" y="19852"/>
                    <a:pt x="585326" y="19852"/>
                  </a:cubicBezTo>
                  <a:close/>
                  <a:moveTo>
                    <a:pt x="536549" y="19852"/>
                  </a:moveTo>
                  <a:cubicBezTo>
                    <a:pt x="547822" y="19852"/>
                    <a:pt x="556961" y="28991"/>
                    <a:pt x="556961" y="40265"/>
                  </a:cubicBezTo>
                  <a:cubicBezTo>
                    <a:pt x="556961" y="51539"/>
                    <a:pt x="547822" y="60678"/>
                    <a:pt x="536549" y="60678"/>
                  </a:cubicBezTo>
                  <a:cubicBezTo>
                    <a:pt x="525275" y="60678"/>
                    <a:pt x="516136" y="51539"/>
                    <a:pt x="516136" y="40265"/>
                  </a:cubicBezTo>
                  <a:cubicBezTo>
                    <a:pt x="516136" y="28991"/>
                    <a:pt x="525275" y="19852"/>
                    <a:pt x="536549" y="19852"/>
                  </a:cubicBezTo>
                  <a:close/>
                  <a:moveTo>
                    <a:pt x="487772" y="19852"/>
                  </a:moveTo>
                  <a:cubicBezTo>
                    <a:pt x="499045" y="19852"/>
                    <a:pt x="508184" y="28991"/>
                    <a:pt x="508184" y="40265"/>
                  </a:cubicBezTo>
                  <a:cubicBezTo>
                    <a:pt x="508184" y="51539"/>
                    <a:pt x="499045" y="60678"/>
                    <a:pt x="487772" y="60678"/>
                  </a:cubicBezTo>
                  <a:cubicBezTo>
                    <a:pt x="476498" y="60678"/>
                    <a:pt x="467359" y="51539"/>
                    <a:pt x="467359" y="40265"/>
                  </a:cubicBezTo>
                  <a:cubicBezTo>
                    <a:pt x="467359" y="28991"/>
                    <a:pt x="476498" y="19852"/>
                    <a:pt x="487772" y="19852"/>
                  </a:cubicBezTo>
                  <a:close/>
                  <a:moveTo>
                    <a:pt x="438994" y="19852"/>
                  </a:moveTo>
                  <a:cubicBezTo>
                    <a:pt x="450268" y="19852"/>
                    <a:pt x="459407" y="28991"/>
                    <a:pt x="459407" y="40265"/>
                  </a:cubicBezTo>
                  <a:cubicBezTo>
                    <a:pt x="459407" y="51539"/>
                    <a:pt x="450268" y="60678"/>
                    <a:pt x="438994" y="60678"/>
                  </a:cubicBezTo>
                  <a:cubicBezTo>
                    <a:pt x="427721" y="60678"/>
                    <a:pt x="418582" y="51539"/>
                    <a:pt x="418582" y="40265"/>
                  </a:cubicBezTo>
                  <a:cubicBezTo>
                    <a:pt x="418582" y="28991"/>
                    <a:pt x="427721" y="19852"/>
                    <a:pt x="438994" y="19852"/>
                  </a:cubicBezTo>
                  <a:close/>
                  <a:moveTo>
                    <a:pt x="390217" y="19852"/>
                  </a:moveTo>
                  <a:cubicBezTo>
                    <a:pt x="401491" y="19852"/>
                    <a:pt x="410630" y="28991"/>
                    <a:pt x="410630" y="40265"/>
                  </a:cubicBezTo>
                  <a:cubicBezTo>
                    <a:pt x="410630" y="51539"/>
                    <a:pt x="401491" y="60678"/>
                    <a:pt x="390217" y="60678"/>
                  </a:cubicBezTo>
                  <a:cubicBezTo>
                    <a:pt x="378944" y="60678"/>
                    <a:pt x="369805" y="51539"/>
                    <a:pt x="369805" y="40265"/>
                  </a:cubicBezTo>
                  <a:cubicBezTo>
                    <a:pt x="369805" y="28991"/>
                    <a:pt x="378944" y="19852"/>
                    <a:pt x="390217" y="19852"/>
                  </a:cubicBezTo>
                  <a:close/>
                  <a:moveTo>
                    <a:pt x="341440" y="19852"/>
                  </a:moveTo>
                  <a:cubicBezTo>
                    <a:pt x="352714" y="19852"/>
                    <a:pt x="361853" y="28991"/>
                    <a:pt x="361853" y="40265"/>
                  </a:cubicBezTo>
                  <a:cubicBezTo>
                    <a:pt x="361853" y="51539"/>
                    <a:pt x="352714" y="60678"/>
                    <a:pt x="341440" y="60678"/>
                  </a:cubicBezTo>
                  <a:cubicBezTo>
                    <a:pt x="330166" y="60678"/>
                    <a:pt x="321028" y="51539"/>
                    <a:pt x="321028" y="40265"/>
                  </a:cubicBezTo>
                  <a:cubicBezTo>
                    <a:pt x="321028" y="28991"/>
                    <a:pt x="330166" y="19852"/>
                    <a:pt x="341440" y="19852"/>
                  </a:cubicBezTo>
                  <a:close/>
                  <a:moveTo>
                    <a:pt x="292663" y="19852"/>
                  </a:moveTo>
                  <a:cubicBezTo>
                    <a:pt x="303937" y="19852"/>
                    <a:pt x="313076" y="28991"/>
                    <a:pt x="313076" y="40265"/>
                  </a:cubicBezTo>
                  <a:cubicBezTo>
                    <a:pt x="313076" y="51539"/>
                    <a:pt x="303937" y="60678"/>
                    <a:pt x="292663" y="60678"/>
                  </a:cubicBezTo>
                  <a:cubicBezTo>
                    <a:pt x="281389" y="60678"/>
                    <a:pt x="272251" y="51539"/>
                    <a:pt x="272251" y="40265"/>
                  </a:cubicBezTo>
                  <a:cubicBezTo>
                    <a:pt x="272251" y="28991"/>
                    <a:pt x="281389" y="19852"/>
                    <a:pt x="292663" y="19852"/>
                  </a:cubicBezTo>
                  <a:close/>
                  <a:moveTo>
                    <a:pt x="243886" y="19852"/>
                  </a:moveTo>
                  <a:cubicBezTo>
                    <a:pt x="255160" y="19852"/>
                    <a:pt x="264299" y="28991"/>
                    <a:pt x="264299" y="40265"/>
                  </a:cubicBezTo>
                  <a:cubicBezTo>
                    <a:pt x="264299" y="51539"/>
                    <a:pt x="255160" y="60678"/>
                    <a:pt x="243886" y="60678"/>
                  </a:cubicBezTo>
                  <a:cubicBezTo>
                    <a:pt x="232612" y="60678"/>
                    <a:pt x="223473" y="51539"/>
                    <a:pt x="223473" y="40265"/>
                  </a:cubicBezTo>
                  <a:cubicBezTo>
                    <a:pt x="223473" y="28991"/>
                    <a:pt x="232612" y="19852"/>
                    <a:pt x="243886" y="19852"/>
                  </a:cubicBezTo>
                  <a:close/>
                  <a:moveTo>
                    <a:pt x="195109" y="19852"/>
                  </a:moveTo>
                  <a:cubicBezTo>
                    <a:pt x="206383" y="19852"/>
                    <a:pt x="215522" y="28991"/>
                    <a:pt x="215522" y="40265"/>
                  </a:cubicBezTo>
                  <a:cubicBezTo>
                    <a:pt x="215522" y="51539"/>
                    <a:pt x="206383" y="60678"/>
                    <a:pt x="195109" y="60678"/>
                  </a:cubicBezTo>
                  <a:cubicBezTo>
                    <a:pt x="183835" y="60678"/>
                    <a:pt x="174696" y="51539"/>
                    <a:pt x="174696" y="40265"/>
                  </a:cubicBezTo>
                  <a:cubicBezTo>
                    <a:pt x="174696" y="28991"/>
                    <a:pt x="183835" y="19852"/>
                    <a:pt x="195109" y="19852"/>
                  </a:cubicBezTo>
                  <a:close/>
                  <a:moveTo>
                    <a:pt x="146332" y="19852"/>
                  </a:moveTo>
                  <a:cubicBezTo>
                    <a:pt x="157606" y="19852"/>
                    <a:pt x="166745" y="28991"/>
                    <a:pt x="166745" y="40265"/>
                  </a:cubicBezTo>
                  <a:cubicBezTo>
                    <a:pt x="166745" y="51539"/>
                    <a:pt x="157606" y="60678"/>
                    <a:pt x="146332" y="60678"/>
                  </a:cubicBezTo>
                  <a:cubicBezTo>
                    <a:pt x="135058" y="60678"/>
                    <a:pt x="125919" y="51539"/>
                    <a:pt x="125919" y="40265"/>
                  </a:cubicBezTo>
                  <a:cubicBezTo>
                    <a:pt x="125919" y="28991"/>
                    <a:pt x="135058" y="19852"/>
                    <a:pt x="146332" y="19852"/>
                  </a:cubicBezTo>
                  <a:close/>
                  <a:moveTo>
                    <a:pt x="97555" y="19852"/>
                  </a:moveTo>
                  <a:cubicBezTo>
                    <a:pt x="108829" y="19852"/>
                    <a:pt x="117968" y="28991"/>
                    <a:pt x="117968" y="40265"/>
                  </a:cubicBezTo>
                  <a:cubicBezTo>
                    <a:pt x="117968" y="51539"/>
                    <a:pt x="108829" y="60678"/>
                    <a:pt x="97555" y="60678"/>
                  </a:cubicBezTo>
                  <a:cubicBezTo>
                    <a:pt x="86281" y="60678"/>
                    <a:pt x="77142" y="51539"/>
                    <a:pt x="77142" y="40265"/>
                  </a:cubicBezTo>
                  <a:cubicBezTo>
                    <a:pt x="77142" y="28991"/>
                    <a:pt x="86281" y="19852"/>
                    <a:pt x="97555" y="19852"/>
                  </a:cubicBezTo>
                  <a:close/>
                  <a:moveTo>
                    <a:pt x="48778" y="19852"/>
                  </a:moveTo>
                  <a:cubicBezTo>
                    <a:pt x="60052" y="19852"/>
                    <a:pt x="69191" y="28991"/>
                    <a:pt x="69191" y="40265"/>
                  </a:cubicBezTo>
                  <a:cubicBezTo>
                    <a:pt x="69191" y="51539"/>
                    <a:pt x="60052" y="60678"/>
                    <a:pt x="48778" y="60678"/>
                  </a:cubicBezTo>
                  <a:cubicBezTo>
                    <a:pt x="37504" y="60678"/>
                    <a:pt x="28365" y="51539"/>
                    <a:pt x="28365" y="40265"/>
                  </a:cubicBezTo>
                  <a:cubicBezTo>
                    <a:pt x="28365" y="28991"/>
                    <a:pt x="37504" y="19852"/>
                    <a:pt x="48778" y="19852"/>
                  </a:cubicBezTo>
                  <a:close/>
                  <a:moveTo>
                    <a:pt x="2" y="19852"/>
                  </a:moveTo>
                  <a:cubicBezTo>
                    <a:pt x="11275" y="19852"/>
                    <a:pt x="20414" y="28991"/>
                    <a:pt x="20414" y="40265"/>
                  </a:cubicBezTo>
                  <a:cubicBezTo>
                    <a:pt x="20414" y="51539"/>
                    <a:pt x="11275" y="60678"/>
                    <a:pt x="2" y="60678"/>
                  </a:cubicBezTo>
                  <a:lnTo>
                    <a:pt x="0" y="60677"/>
                  </a:lnTo>
                  <a:lnTo>
                    <a:pt x="0" y="19853"/>
                  </a:lnTo>
                  <a:close/>
                  <a:moveTo>
                    <a:pt x="1009631" y="0"/>
                  </a:moveTo>
                  <a:lnTo>
                    <a:pt x="1010974" y="0"/>
                  </a:lnTo>
                  <a:lnTo>
                    <a:pt x="1011044" y="1394"/>
                  </a:lnTo>
                  <a:lnTo>
                    <a:pt x="1009885" y="613"/>
                  </a:lnTo>
                  <a:close/>
                  <a:moveTo>
                    <a:pt x="960854" y="0"/>
                  </a:moveTo>
                  <a:lnTo>
                    <a:pt x="990230" y="0"/>
                  </a:lnTo>
                  <a:lnTo>
                    <a:pt x="989976" y="613"/>
                  </a:lnTo>
                  <a:cubicBezTo>
                    <a:pt x="986282" y="4307"/>
                    <a:pt x="981179" y="6592"/>
                    <a:pt x="975542" y="6592"/>
                  </a:cubicBezTo>
                  <a:cubicBezTo>
                    <a:pt x="969905" y="6592"/>
                    <a:pt x="964802" y="4307"/>
                    <a:pt x="961108" y="613"/>
                  </a:cubicBezTo>
                  <a:close/>
                  <a:moveTo>
                    <a:pt x="912077" y="0"/>
                  </a:moveTo>
                  <a:lnTo>
                    <a:pt x="941453" y="0"/>
                  </a:lnTo>
                  <a:lnTo>
                    <a:pt x="941199" y="613"/>
                  </a:lnTo>
                  <a:cubicBezTo>
                    <a:pt x="937505" y="4307"/>
                    <a:pt x="932402" y="6592"/>
                    <a:pt x="926765" y="6592"/>
                  </a:cubicBezTo>
                  <a:cubicBezTo>
                    <a:pt x="921128" y="6592"/>
                    <a:pt x="916025" y="4307"/>
                    <a:pt x="912331" y="613"/>
                  </a:cubicBezTo>
                  <a:close/>
                  <a:moveTo>
                    <a:pt x="863300" y="0"/>
                  </a:moveTo>
                  <a:lnTo>
                    <a:pt x="892676" y="0"/>
                  </a:lnTo>
                  <a:lnTo>
                    <a:pt x="892422" y="613"/>
                  </a:lnTo>
                  <a:cubicBezTo>
                    <a:pt x="888728" y="4307"/>
                    <a:pt x="883625" y="6592"/>
                    <a:pt x="877988" y="6592"/>
                  </a:cubicBezTo>
                  <a:cubicBezTo>
                    <a:pt x="872351" y="6592"/>
                    <a:pt x="867248" y="4307"/>
                    <a:pt x="863554" y="613"/>
                  </a:cubicBezTo>
                  <a:close/>
                  <a:moveTo>
                    <a:pt x="814523" y="0"/>
                  </a:moveTo>
                  <a:lnTo>
                    <a:pt x="843899" y="0"/>
                  </a:lnTo>
                  <a:lnTo>
                    <a:pt x="843645" y="613"/>
                  </a:lnTo>
                  <a:cubicBezTo>
                    <a:pt x="839951" y="4307"/>
                    <a:pt x="834848" y="6592"/>
                    <a:pt x="829211" y="6592"/>
                  </a:cubicBezTo>
                  <a:cubicBezTo>
                    <a:pt x="823574" y="6592"/>
                    <a:pt x="818471" y="4307"/>
                    <a:pt x="814777" y="613"/>
                  </a:cubicBezTo>
                  <a:close/>
                  <a:moveTo>
                    <a:pt x="765746" y="0"/>
                  </a:moveTo>
                  <a:lnTo>
                    <a:pt x="795122" y="0"/>
                  </a:lnTo>
                  <a:lnTo>
                    <a:pt x="794868" y="613"/>
                  </a:lnTo>
                  <a:cubicBezTo>
                    <a:pt x="791174" y="4307"/>
                    <a:pt x="786071" y="6592"/>
                    <a:pt x="780434" y="6592"/>
                  </a:cubicBezTo>
                  <a:cubicBezTo>
                    <a:pt x="774797" y="6592"/>
                    <a:pt x="769694" y="4307"/>
                    <a:pt x="766000" y="613"/>
                  </a:cubicBezTo>
                  <a:close/>
                  <a:moveTo>
                    <a:pt x="716969" y="0"/>
                  </a:moveTo>
                  <a:lnTo>
                    <a:pt x="746345" y="0"/>
                  </a:lnTo>
                  <a:lnTo>
                    <a:pt x="746091" y="613"/>
                  </a:lnTo>
                  <a:cubicBezTo>
                    <a:pt x="742397" y="4307"/>
                    <a:pt x="737294" y="6592"/>
                    <a:pt x="731657" y="6592"/>
                  </a:cubicBezTo>
                  <a:cubicBezTo>
                    <a:pt x="726020" y="6592"/>
                    <a:pt x="720917" y="4307"/>
                    <a:pt x="717223" y="613"/>
                  </a:cubicBezTo>
                  <a:close/>
                  <a:moveTo>
                    <a:pt x="668192" y="0"/>
                  </a:moveTo>
                  <a:lnTo>
                    <a:pt x="697568" y="0"/>
                  </a:lnTo>
                  <a:lnTo>
                    <a:pt x="697314" y="613"/>
                  </a:lnTo>
                  <a:cubicBezTo>
                    <a:pt x="693620" y="4307"/>
                    <a:pt x="688517" y="6592"/>
                    <a:pt x="682880" y="6592"/>
                  </a:cubicBezTo>
                  <a:cubicBezTo>
                    <a:pt x="677243" y="6592"/>
                    <a:pt x="672140" y="4307"/>
                    <a:pt x="668446" y="613"/>
                  </a:cubicBezTo>
                  <a:close/>
                  <a:moveTo>
                    <a:pt x="619415" y="0"/>
                  </a:moveTo>
                  <a:lnTo>
                    <a:pt x="648791" y="0"/>
                  </a:lnTo>
                  <a:lnTo>
                    <a:pt x="648537" y="613"/>
                  </a:lnTo>
                  <a:cubicBezTo>
                    <a:pt x="644843" y="4307"/>
                    <a:pt x="639740" y="6592"/>
                    <a:pt x="634103" y="6592"/>
                  </a:cubicBezTo>
                  <a:cubicBezTo>
                    <a:pt x="628466" y="6592"/>
                    <a:pt x="623363" y="4307"/>
                    <a:pt x="619669" y="613"/>
                  </a:cubicBezTo>
                  <a:close/>
                  <a:moveTo>
                    <a:pt x="570638" y="0"/>
                  </a:moveTo>
                  <a:lnTo>
                    <a:pt x="600013" y="0"/>
                  </a:lnTo>
                  <a:lnTo>
                    <a:pt x="599760" y="613"/>
                  </a:lnTo>
                  <a:cubicBezTo>
                    <a:pt x="596066" y="4307"/>
                    <a:pt x="590963" y="6592"/>
                    <a:pt x="585326" y="6592"/>
                  </a:cubicBezTo>
                  <a:cubicBezTo>
                    <a:pt x="579689" y="6592"/>
                    <a:pt x="574586" y="4307"/>
                    <a:pt x="570892" y="613"/>
                  </a:cubicBezTo>
                  <a:close/>
                  <a:moveTo>
                    <a:pt x="521861" y="0"/>
                  </a:moveTo>
                  <a:lnTo>
                    <a:pt x="551237" y="0"/>
                  </a:lnTo>
                  <a:lnTo>
                    <a:pt x="550983" y="613"/>
                  </a:lnTo>
                  <a:cubicBezTo>
                    <a:pt x="547289" y="4307"/>
                    <a:pt x="542185" y="6592"/>
                    <a:pt x="536549" y="6592"/>
                  </a:cubicBezTo>
                  <a:cubicBezTo>
                    <a:pt x="530912" y="6592"/>
                    <a:pt x="525808" y="4307"/>
                    <a:pt x="522114" y="613"/>
                  </a:cubicBezTo>
                  <a:close/>
                  <a:moveTo>
                    <a:pt x="473084" y="0"/>
                  </a:moveTo>
                  <a:lnTo>
                    <a:pt x="502459" y="0"/>
                  </a:lnTo>
                  <a:lnTo>
                    <a:pt x="502206" y="613"/>
                  </a:lnTo>
                  <a:cubicBezTo>
                    <a:pt x="498512" y="4307"/>
                    <a:pt x="493408" y="6592"/>
                    <a:pt x="487772" y="6592"/>
                  </a:cubicBezTo>
                  <a:cubicBezTo>
                    <a:pt x="482135" y="6592"/>
                    <a:pt x="477031" y="4307"/>
                    <a:pt x="473337" y="613"/>
                  </a:cubicBezTo>
                  <a:close/>
                  <a:moveTo>
                    <a:pt x="424307" y="0"/>
                  </a:moveTo>
                  <a:lnTo>
                    <a:pt x="453682" y="0"/>
                  </a:lnTo>
                  <a:lnTo>
                    <a:pt x="453429" y="613"/>
                  </a:lnTo>
                  <a:cubicBezTo>
                    <a:pt x="449735" y="4307"/>
                    <a:pt x="444631" y="6592"/>
                    <a:pt x="438994" y="6592"/>
                  </a:cubicBezTo>
                  <a:cubicBezTo>
                    <a:pt x="433358" y="6592"/>
                    <a:pt x="428254" y="4307"/>
                    <a:pt x="424560" y="613"/>
                  </a:cubicBezTo>
                  <a:close/>
                  <a:moveTo>
                    <a:pt x="375529" y="0"/>
                  </a:moveTo>
                  <a:lnTo>
                    <a:pt x="404905" y="0"/>
                  </a:lnTo>
                  <a:lnTo>
                    <a:pt x="404651" y="613"/>
                  </a:lnTo>
                  <a:cubicBezTo>
                    <a:pt x="400957" y="4307"/>
                    <a:pt x="395854" y="6592"/>
                    <a:pt x="390217" y="6592"/>
                  </a:cubicBezTo>
                  <a:cubicBezTo>
                    <a:pt x="384580" y="6592"/>
                    <a:pt x="379477" y="4307"/>
                    <a:pt x="375783" y="613"/>
                  </a:cubicBezTo>
                  <a:close/>
                  <a:moveTo>
                    <a:pt x="326752" y="0"/>
                  </a:moveTo>
                  <a:lnTo>
                    <a:pt x="356128" y="0"/>
                  </a:lnTo>
                  <a:lnTo>
                    <a:pt x="355874" y="613"/>
                  </a:lnTo>
                  <a:cubicBezTo>
                    <a:pt x="352180" y="4307"/>
                    <a:pt x="347077" y="6592"/>
                    <a:pt x="341440" y="6592"/>
                  </a:cubicBezTo>
                  <a:cubicBezTo>
                    <a:pt x="335803" y="6592"/>
                    <a:pt x="330700" y="4307"/>
                    <a:pt x="327006" y="613"/>
                  </a:cubicBezTo>
                  <a:close/>
                  <a:moveTo>
                    <a:pt x="277975" y="0"/>
                  </a:moveTo>
                  <a:lnTo>
                    <a:pt x="307351" y="0"/>
                  </a:lnTo>
                  <a:lnTo>
                    <a:pt x="307097" y="613"/>
                  </a:lnTo>
                  <a:cubicBezTo>
                    <a:pt x="303403" y="4307"/>
                    <a:pt x="298300" y="6592"/>
                    <a:pt x="292663" y="6592"/>
                  </a:cubicBezTo>
                  <a:cubicBezTo>
                    <a:pt x="287026" y="6592"/>
                    <a:pt x="281923" y="4307"/>
                    <a:pt x="278229" y="613"/>
                  </a:cubicBezTo>
                  <a:close/>
                  <a:moveTo>
                    <a:pt x="229198" y="0"/>
                  </a:moveTo>
                  <a:lnTo>
                    <a:pt x="258574" y="0"/>
                  </a:lnTo>
                  <a:lnTo>
                    <a:pt x="258320" y="613"/>
                  </a:lnTo>
                  <a:cubicBezTo>
                    <a:pt x="254626" y="4307"/>
                    <a:pt x="249523" y="6592"/>
                    <a:pt x="243886" y="6592"/>
                  </a:cubicBezTo>
                  <a:cubicBezTo>
                    <a:pt x="238249" y="6592"/>
                    <a:pt x="233146" y="4307"/>
                    <a:pt x="229452" y="613"/>
                  </a:cubicBezTo>
                  <a:close/>
                  <a:moveTo>
                    <a:pt x="180421" y="0"/>
                  </a:moveTo>
                  <a:lnTo>
                    <a:pt x="209797" y="0"/>
                  </a:lnTo>
                  <a:lnTo>
                    <a:pt x="209543" y="613"/>
                  </a:lnTo>
                  <a:cubicBezTo>
                    <a:pt x="205849" y="4307"/>
                    <a:pt x="200746" y="6592"/>
                    <a:pt x="195109" y="6592"/>
                  </a:cubicBezTo>
                  <a:cubicBezTo>
                    <a:pt x="189472" y="6592"/>
                    <a:pt x="184369" y="4307"/>
                    <a:pt x="180675" y="613"/>
                  </a:cubicBezTo>
                  <a:close/>
                  <a:moveTo>
                    <a:pt x="131644" y="0"/>
                  </a:moveTo>
                  <a:lnTo>
                    <a:pt x="161020" y="0"/>
                  </a:lnTo>
                  <a:lnTo>
                    <a:pt x="160766" y="613"/>
                  </a:lnTo>
                  <a:cubicBezTo>
                    <a:pt x="157072" y="4307"/>
                    <a:pt x="151969" y="6592"/>
                    <a:pt x="146332" y="6592"/>
                  </a:cubicBezTo>
                  <a:cubicBezTo>
                    <a:pt x="140695" y="6592"/>
                    <a:pt x="135592" y="4307"/>
                    <a:pt x="131898" y="613"/>
                  </a:cubicBezTo>
                  <a:close/>
                  <a:moveTo>
                    <a:pt x="82867" y="0"/>
                  </a:moveTo>
                  <a:lnTo>
                    <a:pt x="112243" y="0"/>
                  </a:lnTo>
                  <a:lnTo>
                    <a:pt x="111989" y="613"/>
                  </a:lnTo>
                  <a:cubicBezTo>
                    <a:pt x="108295" y="4307"/>
                    <a:pt x="103192" y="6592"/>
                    <a:pt x="97555" y="6592"/>
                  </a:cubicBezTo>
                  <a:cubicBezTo>
                    <a:pt x="91918" y="6592"/>
                    <a:pt x="86815" y="4307"/>
                    <a:pt x="83121" y="613"/>
                  </a:cubicBezTo>
                  <a:close/>
                  <a:moveTo>
                    <a:pt x="34090" y="0"/>
                  </a:moveTo>
                  <a:lnTo>
                    <a:pt x="63466" y="0"/>
                  </a:lnTo>
                  <a:lnTo>
                    <a:pt x="63212" y="613"/>
                  </a:lnTo>
                  <a:cubicBezTo>
                    <a:pt x="59518" y="4307"/>
                    <a:pt x="54415" y="6592"/>
                    <a:pt x="48778" y="6592"/>
                  </a:cubicBezTo>
                  <a:cubicBezTo>
                    <a:pt x="43141" y="6592"/>
                    <a:pt x="38038" y="4307"/>
                    <a:pt x="34344" y="613"/>
                  </a:cubicBezTo>
                  <a:close/>
                  <a:moveTo>
                    <a:pt x="0" y="0"/>
                  </a:moveTo>
                  <a:lnTo>
                    <a:pt x="14689" y="0"/>
                  </a:lnTo>
                  <a:lnTo>
                    <a:pt x="14435" y="613"/>
                  </a:lnTo>
                  <a:cubicBezTo>
                    <a:pt x="10741" y="4307"/>
                    <a:pt x="5638" y="6592"/>
                    <a:pt x="2" y="6592"/>
                  </a:cubicBezTo>
                  <a:lnTo>
                    <a:pt x="0" y="6591"/>
                  </a:ln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57" name="Google Shape;57;p5"/>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grpSp>
      <p:sp>
        <p:nvSpPr>
          <p:cNvPr id="58" name="Google Shape;58;p5">
            <a:hlinkClick r:id="rId2"/>
          </p:cNvPr>
          <p:cNvSpPr/>
          <p:nvPr/>
        </p:nvSpPr>
        <p:spPr>
          <a:xfrm>
            <a:off x="3396050" y="3687400"/>
            <a:ext cx="1738200" cy="1245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chemeClr val="accent6"/>
              </a:buClr>
              <a:buSzPts val="1200"/>
              <a:buFont typeface="Trebuchet MS"/>
              <a:buNone/>
            </a:pPr>
            <a:r>
              <a:rPr lang="en" sz="1200" b="1" i="0" u="none" strike="noStrike" cap="none">
                <a:solidFill>
                  <a:schemeClr val="lt2"/>
                </a:solidFill>
                <a:latin typeface="Calibri"/>
                <a:ea typeface="Calibri"/>
                <a:cs typeface="Calibri"/>
                <a:sym typeface="Calibri"/>
              </a:rPr>
              <a:t>www.tigeranalytics.com</a:t>
            </a:r>
            <a:endParaRPr sz="1100">
              <a:solidFill>
                <a:schemeClr val="lt2"/>
              </a:solidFill>
              <a:latin typeface="Calibri"/>
              <a:ea typeface="Calibri"/>
              <a:cs typeface="Calibri"/>
              <a:sym typeface="Calibri"/>
            </a:endParaRPr>
          </a:p>
        </p:txBody>
      </p:sp>
      <p:sp>
        <p:nvSpPr>
          <p:cNvPr id="59" name="Google Shape;59;p5">
            <a:hlinkClick r:id="rId3"/>
          </p:cNvPr>
          <p:cNvSpPr/>
          <p:nvPr/>
        </p:nvSpPr>
        <p:spPr>
          <a:xfrm>
            <a:off x="4030690" y="3923772"/>
            <a:ext cx="243000" cy="243000"/>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60" name="Google Shape;60;p5">
            <a:hlinkClick r:id="rId3"/>
          </p:cNvPr>
          <p:cNvSpPr/>
          <p:nvPr/>
        </p:nvSpPr>
        <p:spPr>
          <a:xfrm>
            <a:off x="4088728" y="3981818"/>
            <a:ext cx="126016" cy="126000"/>
          </a:xfrm>
          <a:custGeom>
            <a:avLst/>
            <a:gdLst/>
            <a:ahLst/>
            <a:cxnLst/>
            <a:rect l="l" t="t" r="r" b="b"/>
            <a:pathLst>
              <a:path w="3600450" h="3600000" extrusionOk="0">
                <a:moveTo>
                  <a:pt x="2443351" y="598336"/>
                </a:moveTo>
                <a:cubicBezTo>
                  <a:pt x="2344604" y="591283"/>
                  <a:pt x="2247735" y="605917"/>
                  <a:pt x="2175442" y="640945"/>
                </a:cubicBezTo>
                <a:cubicBezTo>
                  <a:pt x="1896180" y="785483"/>
                  <a:pt x="1772372" y="991259"/>
                  <a:pt x="1822862" y="1347778"/>
                </a:cubicBezTo>
                <a:cubicBezTo>
                  <a:pt x="1368677" y="1358195"/>
                  <a:pt x="773170" y="1076549"/>
                  <a:pt x="573365" y="710108"/>
                </a:cubicBezTo>
                <a:cubicBezTo>
                  <a:pt x="385362" y="875792"/>
                  <a:pt x="470466" y="1411198"/>
                  <a:pt x="774927" y="1531630"/>
                </a:cubicBezTo>
                <a:cubicBezTo>
                  <a:pt x="636580" y="1529584"/>
                  <a:pt x="591043" y="1502544"/>
                  <a:pt x="454598" y="1456258"/>
                </a:cubicBezTo>
                <a:cubicBezTo>
                  <a:pt x="501872" y="1904597"/>
                  <a:pt x="763983" y="1980208"/>
                  <a:pt x="973777" y="2064155"/>
                </a:cubicBezTo>
                <a:cubicBezTo>
                  <a:pt x="852534" y="2142597"/>
                  <a:pt x="745426" y="2079715"/>
                  <a:pt x="666580" y="2073364"/>
                </a:cubicBezTo>
                <a:cubicBezTo>
                  <a:pt x="760010" y="2372399"/>
                  <a:pt x="1073128" y="2490107"/>
                  <a:pt x="1270553" y="2449863"/>
                </a:cubicBezTo>
                <a:cubicBezTo>
                  <a:pt x="1134133" y="2645905"/>
                  <a:pt x="923075" y="2722647"/>
                  <a:pt x="376665" y="2759915"/>
                </a:cubicBezTo>
                <a:cubicBezTo>
                  <a:pt x="684120" y="2913251"/>
                  <a:pt x="911493" y="3028902"/>
                  <a:pt x="1355560" y="2998518"/>
                </a:cubicBezTo>
                <a:cubicBezTo>
                  <a:pt x="1849783" y="2992786"/>
                  <a:pt x="2282768" y="2746806"/>
                  <a:pt x="2447240" y="2585619"/>
                </a:cubicBezTo>
                <a:cubicBezTo>
                  <a:pt x="2693768" y="2358293"/>
                  <a:pt x="3006247" y="1801218"/>
                  <a:pt x="3003106" y="1197035"/>
                </a:cubicBezTo>
                <a:lnTo>
                  <a:pt x="3317867" y="907530"/>
                </a:lnTo>
                <a:lnTo>
                  <a:pt x="2965917" y="984828"/>
                </a:lnTo>
                <a:lnTo>
                  <a:pt x="3242424" y="653580"/>
                </a:lnTo>
                <a:cubicBezTo>
                  <a:pt x="3178746" y="675623"/>
                  <a:pt x="3001926" y="754111"/>
                  <a:pt x="2847650" y="820309"/>
                </a:cubicBezTo>
                <a:cubicBezTo>
                  <a:pt x="2777725" y="682087"/>
                  <a:pt x="2607930" y="610091"/>
                  <a:pt x="2443351" y="598336"/>
                </a:cubicBezTo>
                <a:close/>
                <a:moveTo>
                  <a:pt x="353268" y="0"/>
                </a:moveTo>
                <a:lnTo>
                  <a:pt x="3247182" y="0"/>
                </a:lnTo>
                <a:cubicBezTo>
                  <a:pt x="3442287" y="0"/>
                  <a:pt x="3600450" y="158163"/>
                  <a:pt x="3600450" y="353268"/>
                </a:cubicBezTo>
                <a:lnTo>
                  <a:pt x="3600450" y="3246732"/>
                </a:lnTo>
                <a:cubicBezTo>
                  <a:pt x="3600450" y="3441837"/>
                  <a:pt x="3442287" y="3600000"/>
                  <a:pt x="3247182" y="3600000"/>
                </a:cubicBezTo>
                <a:lnTo>
                  <a:pt x="353268" y="3600000"/>
                </a:lnTo>
                <a:cubicBezTo>
                  <a:pt x="158163" y="3600000"/>
                  <a:pt x="0" y="3441837"/>
                  <a:pt x="0" y="3246732"/>
                </a:cubicBezTo>
                <a:lnTo>
                  <a:pt x="0" y="353268"/>
                </a:lnTo>
                <a:cubicBezTo>
                  <a:pt x="0" y="158163"/>
                  <a:pt x="158163" y="0"/>
                  <a:pt x="353268"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61" name="Google Shape;61;p5">
            <a:hlinkClick r:id="rId4"/>
          </p:cNvPr>
          <p:cNvSpPr/>
          <p:nvPr/>
        </p:nvSpPr>
        <p:spPr>
          <a:xfrm>
            <a:off x="3713370" y="3923772"/>
            <a:ext cx="243000" cy="243000"/>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62" name="Google Shape;62;p5">
            <a:hlinkClick r:id="rId4"/>
          </p:cNvPr>
          <p:cNvSpPr/>
          <p:nvPr/>
        </p:nvSpPr>
        <p:spPr>
          <a:xfrm>
            <a:off x="3772848" y="3983251"/>
            <a:ext cx="119175" cy="119175"/>
          </a:xfrm>
          <a:custGeom>
            <a:avLst/>
            <a:gdLst/>
            <a:ahLst/>
            <a:cxnLst/>
            <a:rect l="l" t="t" r="r" b="b"/>
            <a:pathLst>
              <a:path w="4333647" h="4333647" extrusionOk="0">
                <a:moveTo>
                  <a:pt x="937082" y="1651039"/>
                </a:moveTo>
                <a:lnTo>
                  <a:pt x="937082" y="3354087"/>
                </a:lnTo>
                <a:lnTo>
                  <a:pt x="1469284" y="3354087"/>
                </a:lnTo>
                <a:lnTo>
                  <a:pt x="1469284" y="1651039"/>
                </a:lnTo>
                <a:lnTo>
                  <a:pt x="937082" y="1651039"/>
                </a:lnTo>
                <a:close/>
                <a:moveTo>
                  <a:pt x="2832769" y="1616621"/>
                </a:moveTo>
                <a:cubicBezTo>
                  <a:pt x="2664206" y="1616621"/>
                  <a:pt x="2516100" y="1654237"/>
                  <a:pt x="2405635" y="1758689"/>
                </a:cubicBezTo>
                <a:lnTo>
                  <a:pt x="2304094" y="1865710"/>
                </a:lnTo>
                <a:cubicBezTo>
                  <a:pt x="2300124" y="1749259"/>
                  <a:pt x="2300919" y="1715091"/>
                  <a:pt x="2299331" y="1651027"/>
                </a:cubicBezTo>
                <a:lnTo>
                  <a:pt x="1795366" y="1651027"/>
                </a:lnTo>
                <a:lnTo>
                  <a:pt x="1795366" y="3353420"/>
                </a:lnTo>
                <a:lnTo>
                  <a:pt x="2318381" y="3353150"/>
                </a:lnTo>
                <a:cubicBezTo>
                  <a:pt x="2319884" y="3034704"/>
                  <a:pt x="2319075" y="2716239"/>
                  <a:pt x="2322890" y="2397812"/>
                </a:cubicBezTo>
                <a:cubicBezTo>
                  <a:pt x="2327866" y="1982497"/>
                  <a:pt x="2877210" y="1989236"/>
                  <a:pt x="2899974" y="2349718"/>
                </a:cubicBezTo>
                <a:lnTo>
                  <a:pt x="2911179" y="3350999"/>
                </a:lnTo>
                <a:lnTo>
                  <a:pt x="3434195" y="3348350"/>
                </a:lnTo>
                <a:cubicBezTo>
                  <a:pt x="3431814" y="2937575"/>
                  <a:pt x="3427581" y="2508785"/>
                  <a:pt x="3418056" y="2102772"/>
                </a:cubicBezTo>
                <a:cubicBezTo>
                  <a:pt x="3334312" y="1659711"/>
                  <a:pt x="3010503" y="1642480"/>
                  <a:pt x="2832769" y="1616621"/>
                </a:cubicBezTo>
                <a:close/>
                <a:moveTo>
                  <a:pt x="1203183" y="812039"/>
                </a:moveTo>
                <a:cubicBezTo>
                  <a:pt x="1035222" y="812039"/>
                  <a:pt x="899067" y="948195"/>
                  <a:pt x="899067" y="1116155"/>
                </a:cubicBezTo>
                <a:cubicBezTo>
                  <a:pt x="899067" y="1284116"/>
                  <a:pt x="1035222" y="1420271"/>
                  <a:pt x="1203183" y="1420271"/>
                </a:cubicBezTo>
                <a:cubicBezTo>
                  <a:pt x="1371143" y="1420271"/>
                  <a:pt x="1507298" y="1284116"/>
                  <a:pt x="1507298" y="1116155"/>
                </a:cubicBezTo>
                <a:cubicBezTo>
                  <a:pt x="1507298" y="948195"/>
                  <a:pt x="1371143" y="812039"/>
                  <a:pt x="1203183" y="812039"/>
                </a:cubicBezTo>
                <a:close/>
                <a:moveTo>
                  <a:pt x="446104" y="0"/>
                </a:moveTo>
                <a:lnTo>
                  <a:pt x="3887543" y="0"/>
                </a:lnTo>
                <a:cubicBezTo>
                  <a:pt x="4133919" y="0"/>
                  <a:pt x="4333647" y="199728"/>
                  <a:pt x="4333647" y="446104"/>
                </a:cubicBezTo>
                <a:lnTo>
                  <a:pt x="4333647" y="3887543"/>
                </a:lnTo>
                <a:cubicBezTo>
                  <a:pt x="4333647" y="4133919"/>
                  <a:pt x="4133919" y="4333647"/>
                  <a:pt x="3887543" y="4333647"/>
                </a:cubicBezTo>
                <a:lnTo>
                  <a:pt x="446104" y="4333647"/>
                </a:lnTo>
                <a:cubicBezTo>
                  <a:pt x="199728" y="4333647"/>
                  <a:pt x="0" y="4133919"/>
                  <a:pt x="0" y="3887543"/>
                </a:cubicBezTo>
                <a:lnTo>
                  <a:pt x="0" y="446104"/>
                </a:lnTo>
                <a:cubicBezTo>
                  <a:pt x="0" y="199728"/>
                  <a:pt x="199728" y="0"/>
                  <a:pt x="446104"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63" name="Google Shape;63;p5">
            <a:hlinkClick r:id="rId5"/>
          </p:cNvPr>
          <p:cNvSpPr/>
          <p:nvPr/>
        </p:nvSpPr>
        <p:spPr>
          <a:xfrm>
            <a:off x="3396050" y="3923772"/>
            <a:ext cx="243000" cy="243000"/>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64" name="Google Shape;64;p5">
            <a:hlinkClick r:id="rId5"/>
          </p:cNvPr>
          <p:cNvSpPr/>
          <p:nvPr/>
        </p:nvSpPr>
        <p:spPr>
          <a:xfrm>
            <a:off x="3481787" y="3969222"/>
            <a:ext cx="70755" cy="150465"/>
          </a:xfrm>
          <a:custGeom>
            <a:avLst/>
            <a:gdLst/>
            <a:ahLst/>
            <a:cxnLst/>
            <a:rect l="l" t="t" r="r" b="b"/>
            <a:pathLst>
              <a:path w="1415106" h="3009296" extrusionOk="0">
                <a:moveTo>
                  <a:pt x="1125580" y="0"/>
                </a:moveTo>
                <a:cubicBezTo>
                  <a:pt x="1374672" y="0"/>
                  <a:pt x="1406457" y="1262"/>
                  <a:pt x="1410322" y="11311"/>
                </a:cubicBezTo>
                <a:cubicBezTo>
                  <a:pt x="1412700" y="17533"/>
                  <a:pt x="1414646" y="134349"/>
                  <a:pt x="1414646" y="270901"/>
                </a:cubicBezTo>
                <a:cubicBezTo>
                  <a:pt x="1414646" y="454470"/>
                  <a:pt x="1412430" y="521414"/>
                  <a:pt x="1406078" y="527757"/>
                </a:cubicBezTo>
                <a:cubicBezTo>
                  <a:pt x="1399862" y="533982"/>
                  <a:pt x="1347779" y="536341"/>
                  <a:pt x="1216719" y="536341"/>
                </a:cubicBezTo>
                <a:cubicBezTo>
                  <a:pt x="1010440" y="536341"/>
                  <a:pt x="990574" y="540169"/>
                  <a:pt x="962492" y="585333"/>
                </a:cubicBezTo>
                <a:cubicBezTo>
                  <a:pt x="947275" y="609761"/>
                  <a:pt x="946113" y="620445"/>
                  <a:pt x="943924" y="752664"/>
                </a:cubicBezTo>
                <a:lnTo>
                  <a:pt x="941599" y="893900"/>
                </a:lnTo>
                <a:lnTo>
                  <a:pt x="1173690" y="893900"/>
                </a:lnTo>
                <a:cubicBezTo>
                  <a:pt x="1350860" y="893900"/>
                  <a:pt x="1407403" y="896016"/>
                  <a:pt x="1412727" y="902838"/>
                </a:cubicBezTo>
                <a:cubicBezTo>
                  <a:pt x="1417295" y="908709"/>
                  <a:pt x="1415268" y="958419"/>
                  <a:pt x="1406808" y="1047652"/>
                </a:cubicBezTo>
                <a:cubicBezTo>
                  <a:pt x="1399727" y="1122383"/>
                  <a:pt x="1387537" y="1252761"/>
                  <a:pt x="1379699" y="1337386"/>
                </a:cubicBezTo>
                <a:cubicBezTo>
                  <a:pt x="1371861" y="1422011"/>
                  <a:pt x="1363293" y="1496831"/>
                  <a:pt x="1360671" y="1503653"/>
                </a:cubicBezTo>
                <a:cubicBezTo>
                  <a:pt x="1356293" y="1515045"/>
                  <a:pt x="1338238" y="1516056"/>
                  <a:pt x="1138608" y="1516056"/>
                </a:cubicBezTo>
                <a:lnTo>
                  <a:pt x="921301" y="1516056"/>
                </a:lnTo>
                <a:lnTo>
                  <a:pt x="919463" y="2261569"/>
                </a:lnTo>
                <a:lnTo>
                  <a:pt x="917652" y="3007087"/>
                </a:lnTo>
                <a:lnTo>
                  <a:pt x="613202" y="3008952"/>
                </a:lnTo>
                <a:cubicBezTo>
                  <a:pt x="445757" y="3009979"/>
                  <a:pt x="306575" y="3008627"/>
                  <a:pt x="303910" y="3005979"/>
                </a:cubicBezTo>
                <a:cubicBezTo>
                  <a:pt x="301248" y="3003303"/>
                  <a:pt x="299069" y="2667045"/>
                  <a:pt x="299069" y="2258731"/>
                </a:cubicBezTo>
                <a:lnTo>
                  <a:pt x="299069" y="1516345"/>
                </a:lnTo>
                <a:lnTo>
                  <a:pt x="150682" y="1514413"/>
                </a:lnTo>
                <a:lnTo>
                  <a:pt x="2292" y="1512480"/>
                </a:lnTo>
                <a:lnTo>
                  <a:pt x="427" y="1212957"/>
                </a:lnTo>
                <a:cubicBezTo>
                  <a:pt x="-916" y="997785"/>
                  <a:pt x="843" y="910684"/>
                  <a:pt x="6665" y="903668"/>
                </a:cubicBezTo>
                <a:cubicBezTo>
                  <a:pt x="13019" y="896011"/>
                  <a:pt x="45497" y="893900"/>
                  <a:pt x="156920" y="893900"/>
                </a:cubicBezTo>
                <a:lnTo>
                  <a:pt x="299069" y="893900"/>
                </a:lnTo>
                <a:lnTo>
                  <a:pt x="299069" y="725433"/>
                </a:lnTo>
                <a:cubicBezTo>
                  <a:pt x="299069" y="542193"/>
                  <a:pt x="309354" y="464187"/>
                  <a:pt x="346631" y="364710"/>
                </a:cubicBezTo>
                <a:cubicBezTo>
                  <a:pt x="392425" y="242510"/>
                  <a:pt x="487918" y="132443"/>
                  <a:pt x="595844" y="77468"/>
                </a:cubicBezTo>
                <a:cubicBezTo>
                  <a:pt x="734266" y="6960"/>
                  <a:pt x="781863" y="0"/>
                  <a:pt x="1125580"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65" name="Google Shape;65;p5"/>
          <p:cNvSpPr txBox="1">
            <a:spLocks noGrp="1"/>
          </p:cNvSpPr>
          <p:nvPr>
            <p:ph type="subTitle" idx="1"/>
          </p:nvPr>
        </p:nvSpPr>
        <p:spPr>
          <a:xfrm>
            <a:off x="3396050" y="2125925"/>
            <a:ext cx="4648200" cy="2310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1400"/>
              <a:buFont typeface="Poppins Medium"/>
              <a:buNone/>
              <a:defRPr>
                <a:solidFill>
                  <a:schemeClr val="accent1"/>
                </a:solidFill>
                <a:latin typeface="Poppins Medium"/>
                <a:ea typeface="Poppins Medium"/>
                <a:cs typeface="Poppins Medium"/>
                <a:sym typeface="Poppi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5"/>
          <p:cNvSpPr txBox="1">
            <a:spLocks noGrp="1"/>
          </p:cNvSpPr>
          <p:nvPr>
            <p:ph type="subTitle" idx="2"/>
          </p:nvPr>
        </p:nvSpPr>
        <p:spPr>
          <a:xfrm>
            <a:off x="3396050" y="2452499"/>
            <a:ext cx="4648200" cy="190200"/>
          </a:xfrm>
          <a:prstGeom prst="rect">
            <a:avLst/>
          </a:prstGeom>
        </p:spPr>
        <p:txBody>
          <a:bodyPr spcFirstLastPara="1" wrap="square" lIns="0" tIns="0" rIns="0" bIns="0" anchor="t" anchorCtr="0">
            <a:noAutofit/>
          </a:bodyPr>
          <a:lstStyle>
            <a:lvl1pPr lvl="0" rtl="0">
              <a:spcBef>
                <a:spcPts val="0"/>
              </a:spcBef>
              <a:spcAft>
                <a:spcPts val="0"/>
              </a:spcAft>
              <a:buSzPts val="1200"/>
              <a:buNone/>
              <a:defRPr sz="12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7" name="Google Shape;67;p5"/>
          <p:cNvSpPr txBox="1">
            <a:spLocks noGrp="1"/>
          </p:cNvSpPr>
          <p:nvPr>
            <p:ph type="subTitle" idx="3"/>
          </p:nvPr>
        </p:nvSpPr>
        <p:spPr>
          <a:xfrm>
            <a:off x="3396050" y="2671599"/>
            <a:ext cx="4648200" cy="190200"/>
          </a:xfrm>
          <a:prstGeom prst="rect">
            <a:avLst/>
          </a:prstGeom>
        </p:spPr>
        <p:txBody>
          <a:bodyPr spcFirstLastPara="1" wrap="square" lIns="0" tIns="0" rIns="0" bIns="0" anchor="t" anchorCtr="0">
            <a:spAutoFit/>
          </a:bodyPr>
          <a:lstStyle>
            <a:lvl1pPr lvl="0" rtl="0">
              <a:spcBef>
                <a:spcPts val="0"/>
              </a:spcBef>
              <a:spcAft>
                <a:spcPts val="0"/>
              </a:spcAft>
              <a:buClr>
                <a:schemeClr val="lt2"/>
              </a:buClr>
              <a:buSzPts val="1000"/>
              <a:buNone/>
              <a:defRPr sz="1000">
                <a:solidFill>
                  <a:schemeClr val="l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8" name="Google Shape;68;p5"/>
          <p:cNvSpPr/>
          <p:nvPr/>
        </p:nvSpPr>
        <p:spPr>
          <a:xfrm rot="10800000">
            <a:off x="294" y="0"/>
            <a:ext cx="2888706" cy="2888509"/>
          </a:xfrm>
          <a:custGeom>
            <a:avLst/>
            <a:gdLst/>
            <a:ahLst/>
            <a:cxnLst/>
            <a:rect l="l" t="t" r="r" b="b"/>
            <a:pathLst>
              <a:path w="3826101" h="3851345" extrusionOk="0">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pic>
        <p:nvPicPr>
          <p:cNvPr id="69" name="Google Shape;69;p5"/>
          <p:cNvPicPr preferRelativeResize="0"/>
          <p:nvPr/>
        </p:nvPicPr>
        <p:blipFill rotWithShape="1">
          <a:blip r:embed="rId6">
            <a:alphaModFix/>
          </a:blip>
          <a:srcRect/>
          <a:stretch/>
        </p:blipFill>
        <p:spPr>
          <a:xfrm>
            <a:off x="7716337" y="414902"/>
            <a:ext cx="1012014" cy="345975"/>
          </a:xfrm>
          <a:prstGeom prst="rect">
            <a:avLst/>
          </a:prstGeom>
          <a:noFill/>
          <a:ln>
            <a:noFill/>
          </a:ln>
        </p:spPr>
      </p:pic>
    </p:spTree>
  </p:cSld>
  <p:clrMapOvr>
    <a:masterClrMapping/>
  </p:clrMapOvr>
  <p:extLst>
    <p:ext uri="{DCECCB84-F9BA-43D5-87BE-67443E8EF086}">
      <p15:sldGuideLst xmlns:p15="http://schemas.microsoft.com/office/powerpoint/2012/main">
        <p15:guide id="1" pos="259">
          <p15:clr>
            <a:srgbClr val="FA7B17"/>
          </p15:clr>
        </p15:guide>
        <p15:guide id="2" pos="5501">
          <p15:clr>
            <a:srgbClr val="FA7B17"/>
          </p15:clr>
        </p15:guide>
        <p15:guide id="3" orient="horz" pos="576">
          <p15:clr>
            <a:srgbClr val="FA7B17"/>
          </p15:clr>
        </p15:guide>
        <p15:guide id="4" orient="horz" pos="2938">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p:cSld name="Section 1_4">
    <p:spTree>
      <p:nvGrpSpPr>
        <p:cNvPr id="1" name="Shape 85"/>
        <p:cNvGrpSpPr/>
        <p:nvPr/>
      </p:nvGrpSpPr>
      <p:grpSpPr>
        <a:xfrm>
          <a:off x="0" y="0"/>
          <a:ext cx="0" cy="0"/>
          <a:chOff x="0" y="0"/>
          <a:chExt cx="0" cy="0"/>
        </a:xfrm>
      </p:grpSpPr>
      <p:sp>
        <p:nvSpPr>
          <p:cNvPr id="86" name="Google Shape;86;p7"/>
          <p:cNvSpPr/>
          <p:nvPr/>
        </p:nvSpPr>
        <p:spPr>
          <a:xfrm>
            <a:off x="0" y="0"/>
            <a:ext cx="9144000" cy="51435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87;p7"/>
          <p:cNvSpPr txBox="1">
            <a:spLocks noGrp="1"/>
          </p:cNvSpPr>
          <p:nvPr>
            <p:ph type="title"/>
          </p:nvPr>
        </p:nvSpPr>
        <p:spPr>
          <a:xfrm>
            <a:off x="378414" y="1822625"/>
            <a:ext cx="1374600" cy="1112100"/>
          </a:xfrm>
          <a:prstGeom prst="rect">
            <a:avLst/>
          </a:prstGeom>
        </p:spPr>
        <p:txBody>
          <a:bodyPr spcFirstLastPara="1" wrap="square" lIns="0" tIns="0" rIns="0" bIns="0" anchor="t" anchorCtr="0">
            <a:normAutofit/>
          </a:bodyPr>
          <a:lstStyle>
            <a:lvl1pPr lvl="0" rtl="0">
              <a:spcBef>
                <a:spcPts val="0"/>
              </a:spcBef>
              <a:spcAft>
                <a:spcPts val="0"/>
              </a:spcAft>
              <a:buClr>
                <a:schemeClr val="accent1"/>
              </a:buClr>
              <a:buSzPts val="7200"/>
              <a:buFont typeface="Poppins"/>
              <a:buNone/>
              <a:defRPr sz="7200">
                <a:solidFill>
                  <a:schemeClr val="accent1"/>
                </a:solidFill>
                <a:latin typeface="Poppins"/>
                <a:ea typeface="Poppins"/>
                <a:cs typeface="Poppins"/>
                <a:sym typeface="Poppins"/>
              </a:defRPr>
            </a:lvl1pPr>
            <a:lvl2pPr lvl="1" rtl="0">
              <a:spcBef>
                <a:spcPts val="0"/>
              </a:spcBef>
              <a:spcAft>
                <a:spcPts val="0"/>
              </a:spcAft>
              <a:buSzPts val="1100"/>
              <a:buNone/>
              <a:defRPr>
                <a:latin typeface="Calibri"/>
                <a:ea typeface="Calibri"/>
                <a:cs typeface="Calibri"/>
                <a:sym typeface="Calibri"/>
              </a:defRPr>
            </a:lvl2pPr>
            <a:lvl3pPr lvl="2" rtl="0">
              <a:spcBef>
                <a:spcPts val="0"/>
              </a:spcBef>
              <a:spcAft>
                <a:spcPts val="0"/>
              </a:spcAft>
              <a:buSzPts val="1100"/>
              <a:buNone/>
              <a:defRPr>
                <a:latin typeface="Calibri"/>
                <a:ea typeface="Calibri"/>
                <a:cs typeface="Calibri"/>
                <a:sym typeface="Calibri"/>
              </a:defRPr>
            </a:lvl3pPr>
            <a:lvl4pPr lvl="3" rtl="0">
              <a:spcBef>
                <a:spcPts val="0"/>
              </a:spcBef>
              <a:spcAft>
                <a:spcPts val="0"/>
              </a:spcAft>
              <a:buSzPts val="1100"/>
              <a:buNone/>
              <a:defRPr>
                <a:latin typeface="Calibri"/>
                <a:ea typeface="Calibri"/>
                <a:cs typeface="Calibri"/>
                <a:sym typeface="Calibri"/>
              </a:defRPr>
            </a:lvl4pPr>
            <a:lvl5pPr lvl="4" rtl="0">
              <a:spcBef>
                <a:spcPts val="0"/>
              </a:spcBef>
              <a:spcAft>
                <a:spcPts val="0"/>
              </a:spcAft>
              <a:buSzPts val="1100"/>
              <a:buNone/>
              <a:defRPr>
                <a:latin typeface="Calibri"/>
                <a:ea typeface="Calibri"/>
                <a:cs typeface="Calibri"/>
                <a:sym typeface="Calibri"/>
              </a:defRPr>
            </a:lvl5pPr>
            <a:lvl6pPr lvl="5" rtl="0">
              <a:spcBef>
                <a:spcPts val="0"/>
              </a:spcBef>
              <a:spcAft>
                <a:spcPts val="0"/>
              </a:spcAft>
              <a:buSzPts val="1100"/>
              <a:buNone/>
              <a:defRPr>
                <a:latin typeface="Calibri"/>
                <a:ea typeface="Calibri"/>
                <a:cs typeface="Calibri"/>
                <a:sym typeface="Calibri"/>
              </a:defRPr>
            </a:lvl6pPr>
            <a:lvl7pPr lvl="6" rtl="0">
              <a:spcBef>
                <a:spcPts val="0"/>
              </a:spcBef>
              <a:spcAft>
                <a:spcPts val="0"/>
              </a:spcAft>
              <a:buSzPts val="1100"/>
              <a:buNone/>
              <a:defRPr>
                <a:latin typeface="Calibri"/>
                <a:ea typeface="Calibri"/>
                <a:cs typeface="Calibri"/>
                <a:sym typeface="Calibri"/>
              </a:defRPr>
            </a:lvl7pPr>
            <a:lvl8pPr lvl="7" rtl="0">
              <a:spcBef>
                <a:spcPts val="0"/>
              </a:spcBef>
              <a:spcAft>
                <a:spcPts val="0"/>
              </a:spcAft>
              <a:buSzPts val="1100"/>
              <a:buNone/>
              <a:defRPr>
                <a:latin typeface="Calibri"/>
                <a:ea typeface="Calibri"/>
                <a:cs typeface="Calibri"/>
                <a:sym typeface="Calibri"/>
              </a:defRPr>
            </a:lvl8pPr>
            <a:lvl9pPr lvl="8" rtl="0">
              <a:spcBef>
                <a:spcPts val="0"/>
              </a:spcBef>
              <a:spcAft>
                <a:spcPts val="0"/>
              </a:spcAft>
              <a:buSzPts val="1100"/>
              <a:buNone/>
              <a:defRPr>
                <a:latin typeface="Calibri"/>
                <a:ea typeface="Calibri"/>
                <a:cs typeface="Calibri"/>
                <a:sym typeface="Calibri"/>
              </a:defRPr>
            </a:lvl9pPr>
          </a:lstStyle>
          <a:p>
            <a:endParaRPr/>
          </a:p>
        </p:txBody>
      </p:sp>
      <p:sp>
        <p:nvSpPr>
          <p:cNvPr id="88" name="Google Shape;88;p7"/>
          <p:cNvSpPr txBox="1">
            <a:spLocks noGrp="1"/>
          </p:cNvSpPr>
          <p:nvPr>
            <p:ph type="title" idx="2"/>
          </p:nvPr>
        </p:nvSpPr>
        <p:spPr>
          <a:xfrm>
            <a:off x="409329" y="2787467"/>
            <a:ext cx="2973300" cy="1112100"/>
          </a:xfrm>
          <a:prstGeom prst="rect">
            <a:avLst/>
          </a:prstGeom>
        </p:spPr>
        <p:txBody>
          <a:bodyPr spcFirstLastPara="1" wrap="square" lIns="0" tIns="0" rIns="0" bIns="0" anchor="t" anchorCtr="0">
            <a:spAutoFit/>
          </a:bodyPr>
          <a:lstStyle>
            <a:lvl1pPr lvl="0" rtl="0">
              <a:spcBef>
                <a:spcPts val="0"/>
              </a:spcBef>
              <a:spcAft>
                <a:spcPts val="0"/>
              </a:spcAft>
              <a:buClr>
                <a:schemeClr val="dk2"/>
              </a:buClr>
              <a:buSzPts val="2400"/>
              <a:buFont typeface="Poppins"/>
              <a:buNone/>
              <a:defRPr sz="2400">
                <a:solidFill>
                  <a:schemeClr val="dk2"/>
                </a:solidFill>
                <a:latin typeface="Poppins"/>
                <a:ea typeface="Poppins"/>
                <a:cs typeface="Poppins"/>
                <a:sym typeface="Poppins"/>
              </a:defRPr>
            </a:lvl1pPr>
            <a:lvl2pPr lvl="1" rtl="0">
              <a:spcBef>
                <a:spcPts val="0"/>
              </a:spcBef>
              <a:spcAft>
                <a:spcPts val="0"/>
              </a:spcAft>
              <a:buSzPts val="1100"/>
              <a:buNone/>
              <a:defRPr>
                <a:latin typeface="Calibri"/>
                <a:ea typeface="Calibri"/>
                <a:cs typeface="Calibri"/>
                <a:sym typeface="Calibri"/>
              </a:defRPr>
            </a:lvl2pPr>
            <a:lvl3pPr lvl="2" rtl="0">
              <a:spcBef>
                <a:spcPts val="0"/>
              </a:spcBef>
              <a:spcAft>
                <a:spcPts val="0"/>
              </a:spcAft>
              <a:buSzPts val="1100"/>
              <a:buNone/>
              <a:defRPr>
                <a:latin typeface="Calibri"/>
                <a:ea typeface="Calibri"/>
                <a:cs typeface="Calibri"/>
                <a:sym typeface="Calibri"/>
              </a:defRPr>
            </a:lvl3pPr>
            <a:lvl4pPr lvl="3" rtl="0">
              <a:spcBef>
                <a:spcPts val="0"/>
              </a:spcBef>
              <a:spcAft>
                <a:spcPts val="0"/>
              </a:spcAft>
              <a:buSzPts val="1100"/>
              <a:buNone/>
              <a:defRPr>
                <a:latin typeface="Calibri"/>
                <a:ea typeface="Calibri"/>
                <a:cs typeface="Calibri"/>
                <a:sym typeface="Calibri"/>
              </a:defRPr>
            </a:lvl4pPr>
            <a:lvl5pPr lvl="4" rtl="0">
              <a:spcBef>
                <a:spcPts val="0"/>
              </a:spcBef>
              <a:spcAft>
                <a:spcPts val="0"/>
              </a:spcAft>
              <a:buSzPts val="1100"/>
              <a:buNone/>
              <a:defRPr>
                <a:latin typeface="Calibri"/>
                <a:ea typeface="Calibri"/>
                <a:cs typeface="Calibri"/>
                <a:sym typeface="Calibri"/>
              </a:defRPr>
            </a:lvl5pPr>
            <a:lvl6pPr lvl="5" rtl="0">
              <a:spcBef>
                <a:spcPts val="0"/>
              </a:spcBef>
              <a:spcAft>
                <a:spcPts val="0"/>
              </a:spcAft>
              <a:buSzPts val="1100"/>
              <a:buNone/>
              <a:defRPr>
                <a:latin typeface="Calibri"/>
                <a:ea typeface="Calibri"/>
                <a:cs typeface="Calibri"/>
                <a:sym typeface="Calibri"/>
              </a:defRPr>
            </a:lvl6pPr>
            <a:lvl7pPr lvl="6" rtl="0">
              <a:spcBef>
                <a:spcPts val="0"/>
              </a:spcBef>
              <a:spcAft>
                <a:spcPts val="0"/>
              </a:spcAft>
              <a:buSzPts val="1100"/>
              <a:buNone/>
              <a:defRPr>
                <a:latin typeface="Calibri"/>
                <a:ea typeface="Calibri"/>
                <a:cs typeface="Calibri"/>
                <a:sym typeface="Calibri"/>
              </a:defRPr>
            </a:lvl7pPr>
            <a:lvl8pPr lvl="7" rtl="0">
              <a:spcBef>
                <a:spcPts val="0"/>
              </a:spcBef>
              <a:spcAft>
                <a:spcPts val="0"/>
              </a:spcAft>
              <a:buSzPts val="1100"/>
              <a:buNone/>
              <a:defRPr>
                <a:latin typeface="Calibri"/>
                <a:ea typeface="Calibri"/>
                <a:cs typeface="Calibri"/>
                <a:sym typeface="Calibri"/>
              </a:defRPr>
            </a:lvl8pPr>
            <a:lvl9pPr lvl="8" rtl="0">
              <a:spcBef>
                <a:spcPts val="0"/>
              </a:spcBef>
              <a:spcAft>
                <a:spcPts val="0"/>
              </a:spcAft>
              <a:buSzPts val="1100"/>
              <a:buNone/>
              <a:defRPr>
                <a:latin typeface="Calibri"/>
                <a:ea typeface="Calibri"/>
                <a:cs typeface="Calibri"/>
                <a:sym typeface="Calibri"/>
              </a:defRPr>
            </a:lvl9pPr>
          </a:lstStyle>
          <a:p>
            <a:endParaRPr/>
          </a:p>
        </p:txBody>
      </p:sp>
      <p:sp>
        <p:nvSpPr>
          <p:cNvPr id="89" name="Google Shape;89;p7"/>
          <p:cNvSpPr/>
          <p:nvPr/>
        </p:nvSpPr>
        <p:spPr>
          <a:xfrm rot="10800000" flipH="1">
            <a:off x="6255000" y="0"/>
            <a:ext cx="2888706" cy="2888509"/>
          </a:xfrm>
          <a:custGeom>
            <a:avLst/>
            <a:gdLst/>
            <a:ahLst/>
            <a:cxnLst/>
            <a:rect l="l" t="t" r="r" b="b"/>
            <a:pathLst>
              <a:path w="3826101" h="3851345" extrusionOk="0">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59">
          <p15:clr>
            <a:srgbClr val="FA7B17"/>
          </p15:clr>
        </p15:guide>
        <p15:guide id="2" pos="5501">
          <p15:clr>
            <a:srgbClr val="FA7B17"/>
          </p15:clr>
        </p15:guide>
        <p15:guide id="3" orient="horz" pos="288">
          <p15:clr>
            <a:srgbClr val="FA7B17"/>
          </p15:clr>
        </p15:guide>
        <p15:guide id="4" orient="horz" pos="2952">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Subtitle Only">
  <p:cSld name="Title Only with subtitle _2">
    <p:spTree>
      <p:nvGrpSpPr>
        <p:cNvPr id="1" name="Shape 431"/>
        <p:cNvGrpSpPr/>
        <p:nvPr/>
      </p:nvGrpSpPr>
      <p:grpSpPr>
        <a:xfrm>
          <a:off x="0" y="0"/>
          <a:ext cx="0" cy="0"/>
          <a:chOff x="0" y="0"/>
          <a:chExt cx="0" cy="0"/>
        </a:xfrm>
      </p:grpSpPr>
      <p:sp>
        <p:nvSpPr>
          <p:cNvPr id="432" name="Google Shape;432;p13"/>
          <p:cNvSpPr txBox="1">
            <a:spLocks noGrp="1"/>
          </p:cNvSpPr>
          <p:nvPr>
            <p:ph type="title"/>
          </p:nvPr>
        </p:nvSpPr>
        <p:spPr>
          <a:xfrm>
            <a:off x="415625" y="372600"/>
            <a:ext cx="8312700" cy="4587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a:endParaRPr/>
          </a:p>
        </p:txBody>
      </p:sp>
      <p:sp>
        <p:nvSpPr>
          <p:cNvPr id="433" name="Google Shape;433;p13"/>
          <p:cNvSpPr/>
          <p:nvPr/>
        </p:nvSpPr>
        <p:spPr>
          <a:xfrm>
            <a:off x="8844446" y="4871162"/>
            <a:ext cx="228600" cy="229500"/>
          </a:xfrm>
          <a:prstGeom prst="ellipse">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 sz="700">
                <a:solidFill>
                  <a:schemeClr val="lt1"/>
                </a:solidFill>
                <a:latin typeface="Calibri"/>
                <a:ea typeface="Calibri"/>
                <a:cs typeface="Calibri"/>
                <a:sym typeface="Calibri"/>
              </a:rPr>
              <a:t>‹#›</a:t>
            </a:fld>
            <a:endParaRPr sz="700">
              <a:solidFill>
                <a:schemeClr val="lt1"/>
              </a:solidFill>
              <a:latin typeface="Calibri"/>
              <a:ea typeface="Calibri"/>
              <a:cs typeface="Calibri"/>
              <a:sym typeface="Calibri"/>
            </a:endParaRPr>
          </a:p>
        </p:txBody>
      </p:sp>
      <p:sp>
        <p:nvSpPr>
          <p:cNvPr id="434" name="Google Shape;434;p13"/>
          <p:cNvSpPr/>
          <p:nvPr/>
        </p:nvSpPr>
        <p:spPr>
          <a:xfrm>
            <a:off x="2" y="0"/>
            <a:ext cx="226157" cy="260447"/>
          </a:xfrm>
          <a:custGeom>
            <a:avLst/>
            <a:gdLst/>
            <a:ahLst/>
            <a:cxnLst/>
            <a:rect l="l" t="t" r="r" b="b"/>
            <a:pathLst>
              <a:path w="1675237" h="1929234" extrusionOk="0">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435" name="Google Shape;435;p13"/>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436" name="Google Shape;436;p13"/>
          <p:cNvSpPr txBox="1">
            <a:spLocks noGrp="1"/>
          </p:cNvSpPr>
          <p:nvPr>
            <p:ph type="subTitle" idx="1"/>
          </p:nvPr>
        </p:nvSpPr>
        <p:spPr>
          <a:xfrm>
            <a:off x="415575" y="740275"/>
            <a:ext cx="8312700" cy="260400"/>
          </a:xfrm>
          <a:prstGeom prst="rect">
            <a:avLst/>
          </a:prstGeom>
        </p:spPr>
        <p:txBody>
          <a:bodyPr spcFirstLastPara="1" wrap="square" lIns="0" tIns="0" rIns="0" bIns="0" anchor="t" anchorCtr="0">
            <a:noAutofit/>
          </a:bodyPr>
          <a:lstStyle>
            <a:lvl1pPr lvl="0" rtl="0">
              <a:spcBef>
                <a:spcPts val="0"/>
              </a:spcBef>
              <a:spcAft>
                <a:spcPts val="0"/>
              </a:spcAft>
              <a:buClr>
                <a:schemeClr val="lt2"/>
              </a:buClr>
              <a:buSzPts val="1200"/>
              <a:buFont typeface="Poppins"/>
              <a:buNone/>
              <a:defRPr sz="1200">
                <a:solidFill>
                  <a:schemeClr val="lt2"/>
                </a:solidFill>
                <a:latin typeface="Poppins"/>
                <a:ea typeface="Poppins"/>
                <a:cs typeface="Poppins"/>
                <a:sym typeface="Poppins"/>
              </a:defRPr>
            </a:lvl1pPr>
            <a:lvl2pPr lvl="1" rtl="0">
              <a:spcBef>
                <a:spcPts val="0"/>
              </a:spcBef>
              <a:spcAft>
                <a:spcPts val="0"/>
              </a:spcAft>
              <a:buClr>
                <a:schemeClr val="lt2"/>
              </a:buClr>
              <a:buSzPts val="1200"/>
              <a:buFont typeface="Poppins"/>
              <a:buNone/>
              <a:defRPr sz="1200">
                <a:solidFill>
                  <a:schemeClr val="lt2"/>
                </a:solidFill>
                <a:latin typeface="Poppins"/>
                <a:ea typeface="Poppins"/>
                <a:cs typeface="Poppins"/>
                <a:sym typeface="Poppins"/>
              </a:defRPr>
            </a:lvl2pPr>
            <a:lvl3pPr lvl="2" rtl="0">
              <a:spcBef>
                <a:spcPts val="0"/>
              </a:spcBef>
              <a:spcAft>
                <a:spcPts val="0"/>
              </a:spcAft>
              <a:buClr>
                <a:schemeClr val="lt2"/>
              </a:buClr>
              <a:buSzPts val="1200"/>
              <a:buFont typeface="Poppins"/>
              <a:buNone/>
              <a:defRPr sz="1200">
                <a:solidFill>
                  <a:schemeClr val="lt2"/>
                </a:solidFill>
                <a:latin typeface="Poppins"/>
                <a:ea typeface="Poppins"/>
                <a:cs typeface="Poppins"/>
                <a:sym typeface="Poppins"/>
              </a:defRPr>
            </a:lvl3pPr>
            <a:lvl4pPr lvl="3" rtl="0">
              <a:spcBef>
                <a:spcPts val="0"/>
              </a:spcBef>
              <a:spcAft>
                <a:spcPts val="0"/>
              </a:spcAft>
              <a:buClr>
                <a:schemeClr val="lt2"/>
              </a:buClr>
              <a:buSzPts val="1200"/>
              <a:buFont typeface="Poppins"/>
              <a:buNone/>
              <a:defRPr sz="1200">
                <a:solidFill>
                  <a:schemeClr val="lt2"/>
                </a:solidFill>
                <a:latin typeface="Poppins"/>
                <a:ea typeface="Poppins"/>
                <a:cs typeface="Poppins"/>
                <a:sym typeface="Poppins"/>
              </a:defRPr>
            </a:lvl4pPr>
            <a:lvl5pPr lvl="4" rtl="0">
              <a:spcBef>
                <a:spcPts val="0"/>
              </a:spcBef>
              <a:spcAft>
                <a:spcPts val="0"/>
              </a:spcAft>
              <a:buClr>
                <a:schemeClr val="lt2"/>
              </a:buClr>
              <a:buSzPts val="1200"/>
              <a:buFont typeface="Poppins"/>
              <a:buNone/>
              <a:defRPr sz="1200">
                <a:solidFill>
                  <a:schemeClr val="lt2"/>
                </a:solidFill>
                <a:latin typeface="Poppins"/>
                <a:ea typeface="Poppins"/>
                <a:cs typeface="Poppins"/>
                <a:sym typeface="Poppins"/>
              </a:defRPr>
            </a:lvl5pPr>
            <a:lvl6pPr lvl="5" rtl="0">
              <a:spcBef>
                <a:spcPts val="0"/>
              </a:spcBef>
              <a:spcAft>
                <a:spcPts val="0"/>
              </a:spcAft>
              <a:buClr>
                <a:schemeClr val="lt2"/>
              </a:buClr>
              <a:buSzPts val="1200"/>
              <a:buFont typeface="Poppins"/>
              <a:buNone/>
              <a:defRPr sz="1200">
                <a:solidFill>
                  <a:schemeClr val="lt2"/>
                </a:solidFill>
                <a:latin typeface="Poppins"/>
                <a:ea typeface="Poppins"/>
                <a:cs typeface="Poppins"/>
                <a:sym typeface="Poppins"/>
              </a:defRPr>
            </a:lvl6pPr>
            <a:lvl7pPr lvl="6" rtl="0">
              <a:spcBef>
                <a:spcPts val="0"/>
              </a:spcBef>
              <a:spcAft>
                <a:spcPts val="0"/>
              </a:spcAft>
              <a:buClr>
                <a:schemeClr val="lt2"/>
              </a:buClr>
              <a:buSzPts val="1200"/>
              <a:buFont typeface="Poppins"/>
              <a:buNone/>
              <a:defRPr sz="1200">
                <a:solidFill>
                  <a:schemeClr val="lt2"/>
                </a:solidFill>
                <a:latin typeface="Poppins"/>
                <a:ea typeface="Poppins"/>
                <a:cs typeface="Poppins"/>
                <a:sym typeface="Poppins"/>
              </a:defRPr>
            </a:lvl7pPr>
            <a:lvl8pPr lvl="7" rtl="0">
              <a:spcBef>
                <a:spcPts val="0"/>
              </a:spcBef>
              <a:spcAft>
                <a:spcPts val="0"/>
              </a:spcAft>
              <a:buClr>
                <a:schemeClr val="lt2"/>
              </a:buClr>
              <a:buSzPts val="1200"/>
              <a:buFont typeface="Poppins"/>
              <a:buNone/>
              <a:defRPr sz="1200">
                <a:solidFill>
                  <a:schemeClr val="lt2"/>
                </a:solidFill>
                <a:latin typeface="Poppins"/>
                <a:ea typeface="Poppins"/>
                <a:cs typeface="Poppins"/>
                <a:sym typeface="Poppins"/>
              </a:defRPr>
            </a:lvl8pPr>
            <a:lvl9pPr lvl="8" rtl="0">
              <a:spcBef>
                <a:spcPts val="0"/>
              </a:spcBef>
              <a:spcAft>
                <a:spcPts val="0"/>
              </a:spcAft>
              <a:buClr>
                <a:schemeClr val="lt2"/>
              </a:buClr>
              <a:buSzPts val="1200"/>
              <a:buFont typeface="Poppins"/>
              <a:buNone/>
              <a:defRPr sz="1200">
                <a:solidFill>
                  <a:schemeClr val="lt2"/>
                </a:solidFill>
                <a:latin typeface="Poppins"/>
                <a:ea typeface="Poppins"/>
                <a:cs typeface="Poppins"/>
                <a:sym typeface="Poppins"/>
              </a:defRPr>
            </a:lvl9pPr>
          </a:lstStyle>
          <a:p>
            <a:endParaRPr/>
          </a:p>
        </p:txBody>
      </p:sp>
      <p:pic>
        <p:nvPicPr>
          <p:cNvPr id="437" name="Google Shape;437;p13"/>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648">
          <p15:clr>
            <a:srgbClr val="FA7B17"/>
          </p15:clr>
        </p15:guide>
        <p15:guide id="2" orient="horz" pos="3068">
          <p15:clr>
            <a:srgbClr val="FA7B17"/>
          </p15:clr>
        </p15:guide>
        <p15:guide id="3" pos="259">
          <p15:clr>
            <a:srgbClr val="FA7B17"/>
          </p15:clr>
        </p15:guide>
        <p15:guide id="4" pos="5501">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One Column">
  <p:cSld name="Title Only 1_3">
    <p:spTree>
      <p:nvGrpSpPr>
        <p:cNvPr id="1" name="Shape 438"/>
        <p:cNvGrpSpPr/>
        <p:nvPr/>
      </p:nvGrpSpPr>
      <p:grpSpPr>
        <a:xfrm>
          <a:off x="0" y="0"/>
          <a:ext cx="0" cy="0"/>
          <a:chOff x="0" y="0"/>
          <a:chExt cx="0" cy="0"/>
        </a:xfrm>
      </p:grpSpPr>
      <p:sp>
        <p:nvSpPr>
          <p:cNvPr id="439" name="Google Shape;439;p14"/>
          <p:cNvSpPr txBox="1">
            <a:spLocks noGrp="1"/>
          </p:cNvSpPr>
          <p:nvPr>
            <p:ph type="title"/>
          </p:nvPr>
        </p:nvSpPr>
        <p:spPr>
          <a:xfrm>
            <a:off x="415625" y="372600"/>
            <a:ext cx="8312700" cy="4587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a:endParaRPr/>
          </a:p>
        </p:txBody>
      </p:sp>
      <p:sp>
        <p:nvSpPr>
          <p:cNvPr id="440" name="Google Shape;440;p14"/>
          <p:cNvSpPr/>
          <p:nvPr/>
        </p:nvSpPr>
        <p:spPr>
          <a:xfrm>
            <a:off x="8844446" y="4871162"/>
            <a:ext cx="228600" cy="229500"/>
          </a:xfrm>
          <a:prstGeom prst="ellipse">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 sz="700" b="0" i="0" u="none" strike="noStrike" cap="none">
                <a:solidFill>
                  <a:schemeClr val="lt1"/>
                </a:solidFill>
                <a:latin typeface="Calibri"/>
                <a:ea typeface="Calibri"/>
                <a:cs typeface="Calibri"/>
                <a:sym typeface="Calibri"/>
              </a:rPr>
              <a:t>‹#›</a:t>
            </a:fld>
            <a:endParaRPr sz="700" b="0" i="0" u="none" strike="noStrike" cap="none">
              <a:solidFill>
                <a:schemeClr val="lt1"/>
              </a:solidFill>
              <a:latin typeface="Calibri"/>
              <a:ea typeface="Calibri"/>
              <a:cs typeface="Calibri"/>
              <a:sym typeface="Calibri"/>
            </a:endParaRPr>
          </a:p>
        </p:txBody>
      </p:sp>
      <p:sp>
        <p:nvSpPr>
          <p:cNvPr id="441" name="Google Shape;441;p14"/>
          <p:cNvSpPr/>
          <p:nvPr/>
        </p:nvSpPr>
        <p:spPr>
          <a:xfrm>
            <a:off x="2" y="0"/>
            <a:ext cx="226157" cy="260447"/>
          </a:xfrm>
          <a:custGeom>
            <a:avLst/>
            <a:gdLst/>
            <a:ahLst/>
            <a:cxnLst/>
            <a:rect l="l" t="t" r="r" b="b"/>
            <a:pathLst>
              <a:path w="1675237" h="1929234" extrusionOk="0">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442" name="Google Shape;442;p14"/>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443" name="Google Shape;443;p14"/>
          <p:cNvSpPr txBox="1">
            <a:spLocks noGrp="1"/>
          </p:cNvSpPr>
          <p:nvPr>
            <p:ph type="body" idx="1"/>
          </p:nvPr>
        </p:nvSpPr>
        <p:spPr>
          <a:xfrm>
            <a:off x="415625" y="1009650"/>
            <a:ext cx="8312700" cy="3638700"/>
          </a:xfrm>
          <a:prstGeom prst="rect">
            <a:avLst/>
          </a:prstGeom>
        </p:spPr>
        <p:txBody>
          <a:bodyPr spcFirstLastPara="1" wrap="square" lIns="0" tIns="0" rIns="0" bIns="0" anchor="t" anchorCtr="0">
            <a:noAutofit/>
          </a:bodyPr>
          <a:lstStyle>
            <a:lvl1pPr marL="457200" lvl="0" indent="-292100" rtl="0">
              <a:spcBef>
                <a:spcPts val="0"/>
              </a:spcBef>
              <a:spcAft>
                <a:spcPts val="0"/>
              </a:spcAft>
              <a:buSzPts val="1000"/>
              <a:buChar char="●"/>
              <a:defRPr sz="1000"/>
            </a:lvl1pPr>
            <a:lvl2pPr marL="914400" lvl="1" indent="-292100" rtl="0">
              <a:spcBef>
                <a:spcPts val="400"/>
              </a:spcBef>
              <a:spcAft>
                <a:spcPts val="0"/>
              </a:spcAft>
              <a:buSzPts val="1000"/>
              <a:buChar char="○"/>
              <a:defRPr sz="1000"/>
            </a:lvl2pPr>
            <a:lvl3pPr marL="1371600" lvl="2" indent="-292100" rtl="0">
              <a:spcBef>
                <a:spcPts val="400"/>
              </a:spcBef>
              <a:spcAft>
                <a:spcPts val="0"/>
              </a:spcAft>
              <a:buSzPts val="1000"/>
              <a:buChar char="■"/>
              <a:defRPr sz="1000"/>
            </a:lvl3pPr>
            <a:lvl4pPr marL="1828800" lvl="3" indent="-292100" rtl="0">
              <a:spcBef>
                <a:spcPts val="400"/>
              </a:spcBef>
              <a:spcAft>
                <a:spcPts val="0"/>
              </a:spcAft>
              <a:buSzPts val="1000"/>
              <a:buChar char="●"/>
              <a:defRPr sz="1000"/>
            </a:lvl4pPr>
            <a:lvl5pPr marL="2286000" lvl="4" indent="-292100" rtl="0">
              <a:spcBef>
                <a:spcPts val="400"/>
              </a:spcBef>
              <a:spcAft>
                <a:spcPts val="0"/>
              </a:spcAft>
              <a:buSzPts val="1000"/>
              <a:buChar char="○"/>
              <a:defRPr sz="1000"/>
            </a:lvl5pPr>
            <a:lvl6pPr marL="2743200" lvl="5" indent="-292100" rtl="0">
              <a:spcBef>
                <a:spcPts val="400"/>
              </a:spcBef>
              <a:spcAft>
                <a:spcPts val="0"/>
              </a:spcAft>
              <a:buSzPts val="1000"/>
              <a:buChar char="■"/>
              <a:defRPr sz="1000"/>
            </a:lvl6pPr>
            <a:lvl7pPr marL="3200400" lvl="6" indent="-292100" rtl="0">
              <a:spcBef>
                <a:spcPts val="400"/>
              </a:spcBef>
              <a:spcAft>
                <a:spcPts val="0"/>
              </a:spcAft>
              <a:buSzPts val="1000"/>
              <a:buChar char="●"/>
              <a:defRPr sz="1000"/>
            </a:lvl7pPr>
            <a:lvl8pPr marL="3657600" lvl="7" indent="-292100" rtl="0">
              <a:spcBef>
                <a:spcPts val="400"/>
              </a:spcBef>
              <a:spcAft>
                <a:spcPts val="0"/>
              </a:spcAft>
              <a:buSzPts val="1000"/>
              <a:buChar char="○"/>
              <a:defRPr sz="1000"/>
            </a:lvl8pPr>
            <a:lvl9pPr marL="4114800" lvl="8" indent="-292100" rtl="0">
              <a:spcBef>
                <a:spcPts val="400"/>
              </a:spcBef>
              <a:spcAft>
                <a:spcPts val="400"/>
              </a:spcAft>
              <a:buSzPts val="1000"/>
              <a:buChar char="■"/>
              <a:defRPr sz="1000"/>
            </a:lvl9pPr>
          </a:lstStyle>
          <a:p>
            <a:endParaRPr/>
          </a:p>
        </p:txBody>
      </p:sp>
      <p:pic>
        <p:nvPicPr>
          <p:cNvPr id="444" name="Google Shape;444;p14"/>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518">
          <p15:clr>
            <a:srgbClr val="FA7B17"/>
          </p15:clr>
        </p15:guide>
        <p15:guide id="2" orient="horz" pos="3068">
          <p15:clr>
            <a:srgbClr val="FA7B17"/>
          </p15:clr>
        </p15:guide>
        <p15:guide id="3" pos="259">
          <p15:clr>
            <a:srgbClr val="FA7B17"/>
          </p15:clr>
        </p15:guide>
        <p15:guide id="4" pos="550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One Column with Headings">
  <p:cSld name="Title Only 1_3_2">
    <p:spTree>
      <p:nvGrpSpPr>
        <p:cNvPr id="1" name="Shape 445"/>
        <p:cNvGrpSpPr/>
        <p:nvPr/>
      </p:nvGrpSpPr>
      <p:grpSpPr>
        <a:xfrm>
          <a:off x="0" y="0"/>
          <a:ext cx="0" cy="0"/>
          <a:chOff x="0" y="0"/>
          <a:chExt cx="0" cy="0"/>
        </a:xfrm>
      </p:grpSpPr>
      <p:sp>
        <p:nvSpPr>
          <p:cNvPr id="446" name="Google Shape;446;p15"/>
          <p:cNvSpPr txBox="1">
            <a:spLocks noGrp="1"/>
          </p:cNvSpPr>
          <p:nvPr>
            <p:ph type="title"/>
          </p:nvPr>
        </p:nvSpPr>
        <p:spPr>
          <a:xfrm>
            <a:off x="415625" y="372600"/>
            <a:ext cx="8312700" cy="4587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a:endParaRPr/>
          </a:p>
        </p:txBody>
      </p:sp>
      <p:sp>
        <p:nvSpPr>
          <p:cNvPr id="447" name="Google Shape;447;p15"/>
          <p:cNvSpPr/>
          <p:nvPr/>
        </p:nvSpPr>
        <p:spPr>
          <a:xfrm>
            <a:off x="8844446" y="4871162"/>
            <a:ext cx="228600" cy="229500"/>
          </a:xfrm>
          <a:prstGeom prst="ellipse">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 sz="700" b="0" i="0" u="none" strike="noStrike" cap="none">
                <a:solidFill>
                  <a:schemeClr val="lt1"/>
                </a:solidFill>
                <a:latin typeface="Calibri"/>
                <a:ea typeface="Calibri"/>
                <a:cs typeface="Calibri"/>
                <a:sym typeface="Calibri"/>
              </a:rPr>
              <a:t>‹#›</a:t>
            </a:fld>
            <a:endParaRPr sz="700" b="0" i="0" u="none" strike="noStrike" cap="none">
              <a:solidFill>
                <a:schemeClr val="lt1"/>
              </a:solidFill>
              <a:latin typeface="Calibri"/>
              <a:ea typeface="Calibri"/>
              <a:cs typeface="Calibri"/>
              <a:sym typeface="Calibri"/>
            </a:endParaRPr>
          </a:p>
        </p:txBody>
      </p:sp>
      <p:sp>
        <p:nvSpPr>
          <p:cNvPr id="448" name="Google Shape;448;p15"/>
          <p:cNvSpPr/>
          <p:nvPr/>
        </p:nvSpPr>
        <p:spPr>
          <a:xfrm>
            <a:off x="2" y="0"/>
            <a:ext cx="226157" cy="260447"/>
          </a:xfrm>
          <a:custGeom>
            <a:avLst/>
            <a:gdLst/>
            <a:ahLst/>
            <a:cxnLst/>
            <a:rect l="l" t="t" r="r" b="b"/>
            <a:pathLst>
              <a:path w="1675237" h="1929234" extrusionOk="0">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449" name="Google Shape;449;p15"/>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450" name="Google Shape;450;p15"/>
          <p:cNvSpPr txBox="1">
            <a:spLocks noGrp="1"/>
          </p:cNvSpPr>
          <p:nvPr>
            <p:ph type="body" idx="1"/>
          </p:nvPr>
        </p:nvSpPr>
        <p:spPr>
          <a:xfrm>
            <a:off x="415625" y="1409550"/>
            <a:ext cx="8312700" cy="3238800"/>
          </a:xfrm>
          <a:prstGeom prst="rect">
            <a:avLst/>
          </a:prstGeom>
        </p:spPr>
        <p:txBody>
          <a:bodyPr spcFirstLastPara="1" wrap="square" lIns="0" tIns="0" rIns="0" bIns="0" anchor="t" anchorCtr="0">
            <a:noAutofit/>
          </a:bodyPr>
          <a:lstStyle>
            <a:lvl1pPr marL="457200" lvl="0" indent="-292100" rtl="0">
              <a:spcBef>
                <a:spcPts val="0"/>
              </a:spcBef>
              <a:spcAft>
                <a:spcPts val="0"/>
              </a:spcAft>
              <a:buSzPts val="1000"/>
              <a:buChar char="●"/>
              <a:defRPr sz="1000"/>
            </a:lvl1pPr>
            <a:lvl2pPr marL="914400" lvl="1" indent="-292100" rtl="0">
              <a:spcBef>
                <a:spcPts val="400"/>
              </a:spcBef>
              <a:spcAft>
                <a:spcPts val="0"/>
              </a:spcAft>
              <a:buSzPts val="1000"/>
              <a:buChar char="○"/>
              <a:defRPr sz="1000"/>
            </a:lvl2pPr>
            <a:lvl3pPr marL="1371600" lvl="2" indent="-292100" rtl="0">
              <a:spcBef>
                <a:spcPts val="400"/>
              </a:spcBef>
              <a:spcAft>
                <a:spcPts val="0"/>
              </a:spcAft>
              <a:buSzPts val="1000"/>
              <a:buChar char="■"/>
              <a:defRPr sz="1000"/>
            </a:lvl3pPr>
            <a:lvl4pPr marL="1828800" lvl="3" indent="-292100" rtl="0">
              <a:spcBef>
                <a:spcPts val="400"/>
              </a:spcBef>
              <a:spcAft>
                <a:spcPts val="0"/>
              </a:spcAft>
              <a:buSzPts val="1000"/>
              <a:buChar char="●"/>
              <a:defRPr sz="1000"/>
            </a:lvl4pPr>
            <a:lvl5pPr marL="2286000" lvl="4" indent="-292100" rtl="0">
              <a:spcBef>
                <a:spcPts val="400"/>
              </a:spcBef>
              <a:spcAft>
                <a:spcPts val="0"/>
              </a:spcAft>
              <a:buSzPts val="1000"/>
              <a:buChar char="○"/>
              <a:defRPr sz="1000"/>
            </a:lvl5pPr>
            <a:lvl6pPr marL="2743200" lvl="5" indent="-292100" rtl="0">
              <a:spcBef>
                <a:spcPts val="400"/>
              </a:spcBef>
              <a:spcAft>
                <a:spcPts val="0"/>
              </a:spcAft>
              <a:buSzPts val="1000"/>
              <a:buChar char="■"/>
              <a:defRPr sz="1000"/>
            </a:lvl6pPr>
            <a:lvl7pPr marL="3200400" lvl="6" indent="-292100" rtl="0">
              <a:spcBef>
                <a:spcPts val="400"/>
              </a:spcBef>
              <a:spcAft>
                <a:spcPts val="0"/>
              </a:spcAft>
              <a:buSzPts val="1000"/>
              <a:buChar char="●"/>
              <a:defRPr sz="1000"/>
            </a:lvl7pPr>
            <a:lvl8pPr marL="3657600" lvl="7" indent="-292100" rtl="0">
              <a:spcBef>
                <a:spcPts val="400"/>
              </a:spcBef>
              <a:spcAft>
                <a:spcPts val="0"/>
              </a:spcAft>
              <a:buSzPts val="1000"/>
              <a:buChar char="○"/>
              <a:defRPr sz="1000"/>
            </a:lvl8pPr>
            <a:lvl9pPr marL="4114800" lvl="8" indent="-292100" rtl="0">
              <a:spcBef>
                <a:spcPts val="400"/>
              </a:spcBef>
              <a:spcAft>
                <a:spcPts val="400"/>
              </a:spcAft>
              <a:buSzPts val="1000"/>
              <a:buChar char="■"/>
              <a:defRPr sz="1000"/>
            </a:lvl9pPr>
          </a:lstStyle>
          <a:p>
            <a:endParaRPr/>
          </a:p>
        </p:txBody>
      </p:sp>
      <p:sp>
        <p:nvSpPr>
          <p:cNvPr id="451" name="Google Shape;451;p15"/>
          <p:cNvSpPr txBox="1">
            <a:spLocks noGrp="1"/>
          </p:cNvSpPr>
          <p:nvPr>
            <p:ph type="subTitle" idx="2"/>
          </p:nvPr>
        </p:nvSpPr>
        <p:spPr>
          <a:xfrm>
            <a:off x="415550" y="975400"/>
            <a:ext cx="8312700" cy="2604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1200"/>
              <a:buNone/>
              <a:defRPr sz="1200" b="1">
                <a:solidFill>
                  <a:schemeClr val="accent1"/>
                </a:solidFill>
              </a:defRPr>
            </a:lvl1pPr>
            <a:lvl2pPr lvl="1" rtl="0">
              <a:spcBef>
                <a:spcPts val="0"/>
              </a:spcBef>
              <a:spcAft>
                <a:spcPts val="0"/>
              </a:spcAft>
              <a:buClr>
                <a:schemeClr val="accent1"/>
              </a:buClr>
              <a:buSzPts val="1200"/>
              <a:buNone/>
              <a:defRPr sz="1200">
                <a:solidFill>
                  <a:schemeClr val="accent1"/>
                </a:solidFill>
              </a:defRPr>
            </a:lvl2pPr>
            <a:lvl3pPr lvl="2" rtl="0">
              <a:spcBef>
                <a:spcPts val="0"/>
              </a:spcBef>
              <a:spcAft>
                <a:spcPts val="0"/>
              </a:spcAft>
              <a:buClr>
                <a:schemeClr val="accent1"/>
              </a:buClr>
              <a:buSzPts val="1200"/>
              <a:buNone/>
              <a:defRPr sz="1200">
                <a:solidFill>
                  <a:schemeClr val="accent1"/>
                </a:solidFill>
              </a:defRPr>
            </a:lvl3pPr>
            <a:lvl4pPr lvl="3" rtl="0">
              <a:spcBef>
                <a:spcPts val="0"/>
              </a:spcBef>
              <a:spcAft>
                <a:spcPts val="0"/>
              </a:spcAft>
              <a:buClr>
                <a:schemeClr val="accent1"/>
              </a:buClr>
              <a:buSzPts val="1200"/>
              <a:buNone/>
              <a:defRPr sz="1200">
                <a:solidFill>
                  <a:schemeClr val="accent1"/>
                </a:solidFill>
              </a:defRPr>
            </a:lvl4pPr>
            <a:lvl5pPr lvl="4" rtl="0">
              <a:spcBef>
                <a:spcPts val="0"/>
              </a:spcBef>
              <a:spcAft>
                <a:spcPts val="0"/>
              </a:spcAft>
              <a:buClr>
                <a:schemeClr val="accent1"/>
              </a:buClr>
              <a:buSzPts val="1200"/>
              <a:buNone/>
              <a:defRPr sz="1200">
                <a:solidFill>
                  <a:schemeClr val="accent1"/>
                </a:solidFill>
              </a:defRPr>
            </a:lvl5pPr>
            <a:lvl6pPr lvl="5" rtl="0">
              <a:spcBef>
                <a:spcPts val="0"/>
              </a:spcBef>
              <a:spcAft>
                <a:spcPts val="0"/>
              </a:spcAft>
              <a:buClr>
                <a:schemeClr val="accent1"/>
              </a:buClr>
              <a:buSzPts val="1200"/>
              <a:buNone/>
              <a:defRPr sz="1200">
                <a:solidFill>
                  <a:schemeClr val="accent1"/>
                </a:solidFill>
              </a:defRPr>
            </a:lvl6pPr>
            <a:lvl7pPr lvl="6" rtl="0">
              <a:spcBef>
                <a:spcPts val="0"/>
              </a:spcBef>
              <a:spcAft>
                <a:spcPts val="0"/>
              </a:spcAft>
              <a:buClr>
                <a:schemeClr val="accent1"/>
              </a:buClr>
              <a:buSzPts val="1200"/>
              <a:buNone/>
              <a:defRPr sz="1200">
                <a:solidFill>
                  <a:schemeClr val="accent1"/>
                </a:solidFill>
              </a:defRPr>
            </a:lvl7pPr>
            <a:lvl8pPr lvl="7" rtl="0">
              <a:spcBef>
                <a:spcPts val="0"/>
              </a:spcBef>
              <a:spcAft>
                <a:spcPts val="0"/>
              </a:spcAft>
              <a:buClr>
                <a:schemeClr val="accent1"/>
              </a:buClr>
              <a:buSzPts val="1200"/>
              <a:buNone/>
              <a:defRPr sz="1200">
                <a:solidFill>
                  <a:schemeClr val="accent1"/>
                </a:solidFill>
              </a:defRPr>
            </a:lvl8pPr>
            <a:lvl9pPr lvl="8" rtl="0">
              <a:spcBef>
                <a:spcPts val="0"/>
              </a:spcBef>
              <a:spcAft>
                <a:spcPts val="0"/>
              </a:spcAft>
              <a:buClr>
                <a:schemeClr val="accent1"/>
              </a:buClr>
              <a:buSzPts val="1200"/>
              <a:buNone/>
              <a:defRPr sz="1200">
                <a:solidFill>
                  <a:schemeClr val="accent1"/>
                </a:solidFill>
              </a:defRPr>
            </a:lvl9pPr>
          </a:lstStyle>
          <a:p>
            <a:endParaRPr/>
          </a:p>
        </p:txBody>
      </p:sp>
      <p:pic>
        <p:nvPicPr>
          <p:cNvPr id="452" name="Google Shape;452;p15"/>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518">
          <p15:clr>
            <a:srgbClr val="FA7B17"/>
          </p15:clr>
        </p15:guide>
        <p15:guide id="2" orient="horz" pos="3068">
          <p15:clr>
            <a:srgbClr val="FA7B17"/>
          </p15:clr>
        </p15:guide>
        <p15:guide id="3" pos="259">
          <p15:clr>
            <a:srgbClr val="FA7B17"/>
          </p15:clr>
        </p15:guide>
        <p15:guide id="4" pos="5501">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opics/Agenda">
  <p:cSld name="Title Only 1_1_2">
    <p:spTree>
      <p:nvGrpSpPr>
        <p:cNvPr id="1" name="Shape 529"/>
        <p:cNvGrpSpPr/>
        <p:nvPr/>
      </p:nvGrpSpPr>
      <p:grpSpPr>
        <a:xfrm>
          <a:off x="0" y="0"/>
          <a:ext cx="0" cy="0"/>
          <a:chOff x="0" y="0"/>
          <a:chExt cx="0" cy="0"/>
        </a:xfrm>
      </p:grpSpPr>
      <p:sp>
        <p:nvSpPr>
          <p:cNvPr id="530" name="Google Shape;530;p21"/>
          <p:cNvSpPr/>
          <p:nvPr/>
        </p:nvSpPr>
        <p:spPr>
          <a:xfrm>
            <a:off x="2" y="0"/>
            <a:ext cx="226157" cy="260447"/>
          </a:xfrm>
          <a:custGeom>
            <a:avLst/>
            <a:gdLst/>
            <a:ahLst/>
            <a:cxnLst/>
            <a:rect l="l" t="t" r="r" b="b"/>
            <a:pathLst>
              <a:path w="1675237" h="1929234" extrusionOk="0">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531" name="Google Shape;531;p21"/>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532" name="Google Shape;532;p21"/>
          <p:cNvSpPr/>
          <p:nvPr/>
        </p:nvSpPr>
        <p:spPr>
          <a:xfrm>
            <a:off x="8844446" y="4871162"/>
            <a:ext cx="228600" cy="229500"/>
          </a:xfrm>
          <a:prstGeom prst="ellipse">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 sz="700">
                <a:solidFill>
                  <a:schemeClr val="lt1"/>
                </a:solidFill>
                <a:latin typeface="Calibri"/>
                <a:ea typeface="Calibri"/>
                <a:cs typeface="Calibri"/>
                <a:sym typeface="Calibri"/>
              </a:rPr>
              <a:t>‹#›</a:t>
            </a:fld>
            <a:endParaRPr sz="700">
              <a:solidFill>
                <a:schemeClr val="lt1"/>
              </a:solidFill>
              <a:latin typeface="Calibri"/>
              <a:ea typeface="Calibri"/>
              <a:cs typeface="Calibri"/>
              <a:sym typeface="Calibri"/>
            </a:endParaRPr>
          </a:p>
        </p:txBody>
      </p:sp>
      <p:sp>
        <p:nvSpPr>
          <p:cNvPr id="533" name="Google Shape;533;p21"/>
          <p:cNvSpPr txBox="1">
            <a:spLocks noGrp="1"/>
          </p:cNvSpPr>
          <p:nvPr>
            <p:ph type="title"/>
          </p:nvPr>
        </p:nvSpPr>
        <p:spPr>
          <a:xfrm>
            <a:off x="415625" y="372600"/>
            <a:ext cx="7680900" cy="4587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a:endParaRPr/>
          </a:p>
        </p:txBody>
      </p:sp>
      <p:sp>
        <p:nvSpPr>
          <p:cNvPr id="534" name="Google Shape;534;p21"/>
          <p:cNvSpPr/>
          <p:nvPr/>
        </p:nvSpPr>
        <p:spPr>
          <a:xfrm rot="5400000" flipH="1">
            <a:off x="8245407" y="-63326"/>
            <a:ext cx="843246" cy="953938"/>
          </a:xfrm>
          <a:custGeom>
            <a:avLst/>
            <a:gdLst/>
            <a:ahLst/>
            <a:cxnLst/>
            <a:rect l="l" t="t" r="r" b="b"/>
            <a:pathLst>
              <a:path w="843246" h="953938" extrusionOk="0">
                <a:moveTo>
                  <a:pt x="843246" y="953827"/>
                </a:moveTo>
                <a:lnTo>
                  <a:pt x="843246" y="756569"/>
                </a:lnTo>
                <a:lnTo>
                  <a:pt x="842143" y="756680"/>
                </a:lnTo>
                <a:cubicBezTo>
                  <a:pt x="485983" y="756680"/>
                  <a:pt x="197258" y="467955"/>
                  <a:pt x="197258" y="111795"/>
                </a:cubicBezTo>
                <a:lnTo>
                  <a:pt x="214160" y="0"/>
                </a:lnTo>
                <a:lnTo>
                  <a:pt x="11270" y="0"/>
                </a:lnTo>
                <a:lnTo>
                  <a:pt x="0" y="111795"/>
                </a:lnTo>
                <a:cubicBezTo>
                  <a:pt x="0" y="576898"/>
                  <a:pt x="377040" y="953938"/>
                  <a:pt x="842143" y="953938"/>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35" name="Google Shape;535;p21"/>
          <p:cNvSpPr txBox="1">
            <a:spLocks noGrp="1"/>
          </p:cNvSpPr>
          <p:nvPr>
            <p:ph type="subTitle" idx="1"/>
          </p:nvPr>
        </p:nvSpPr>
        <p:spPr>
          <a:xfrm>
            <a:off x="1021126" y="1265075"/>
            <a:ext cx="3291900" cy="320100"/>
          </a:xfrm>
          <a:prstGeom prst="rect">
            <a:avLst/>
          </a:prstGeom>
        </p:spPr>
        <p:txBody>
          <a:bodyPr spcFirstLastPara="1" wrap="square" lIns="0" tIns="0" rIns="0" bIns="0" anchor="ctr"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36" name="Google Shape;536;p21"/>
          <p:cNvSpPr txBox="1">
            <a:spLocks noGrp="1"/>
          </p:cNvSpPr>
          <p:nvPr>
            <p:ph type="subTitle" idx="2"/>
          </p:nvPr>
        </p:nvSpPr>
        <p:spPr>
          <a:xfrm>
            <a:off x="415625" y="1265075"/>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37" name="Google Shape;537;p21"/>
          <p:cNvSpPr txBox="1">
            <a:spLocks noGrp="1"/>
          </p:cNvSpPr>
          <p:nvPr>
            <p:ph type="subTitle" idx="3"/>
          </p:nvPr>
        </p:nvSpPr>
        <p:spPr>
          <a:xfrm>
            <a:off x="780265" y="1265075"/>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accent3"/>
              </a:buClr>
              <a:buSzPts val="1000"/>
              <a:buNone/>
              <a:defRPr sz="1000" b="1">
                <a:solidFill>
                  <a:schemeClr val="accent3"/>
                </a:solidFill>
              </a:defRPr>
            </a:lvl1pPr>
            <a:lvl2pPr lvl="1" algn="ctr" rtl="0">
              <a:spcBef>
                <a:spcPts val="0"/>
              </a:spcBef>
              <a:spcAft>
                <a:spcPts val="0"/>
              </a:spcAft>
              <a:buClr>
                <a:schemeClr val="accent3"/>
              </a:buClr>
              <a:buSzPts val="1000"/>
              <a:buNone/>
              <a:defRPr sz="1000" b="1">
                <a:solidFill>
                  <a:schemeClr val="accent3"/>
                </a:solidFill>
              </a:defRPr>
            </a:lvl2pPr>
            <a:lvl3pPr lvl="2" algn="ctr" rtl="0">
              <a:spcBef>
                <a:spcPts val="0"/>
              </a:spcBef>
              <a:spcAft>
                <a:spcPts val="0"/>
              </a:spcAft>
              <a:buClr>
                <a:schemeClr val="accent3"/>
              </a:buClr>
              <a:buSzPts val="1000"/>
              <a:buNone/>
              <a:defRPr sz="1000" b="1">
                <a:solidFill>
                  <a:schemeClr val="accent3"/>
                </a:solidFill>
              </a:defRPr>
            </a:lvl3pPr>
            <a:lvl4pPr lvl="3" algn="ctr" rtl="0">
              <a:spcBef>
                <a:spcPts val="0"/>
              </a:spcBef>
              <a:spcAft>
                <a:spcPts val="0"/>
              </a:spcAft>
              <a:buClr>
                <a:schemeClr val="accent3"/>
              </a:buClr>
              <a:buSzPts val="1000"/>
              <a:buNone/>
              <a:defRPr sz="1000" b="1">
                <a:solidFill>
                  <a:schemeClr val="accent3"/>
                </a:solidFill>
              </a:defRPr>
            </a:lvl4pPr>
            <a:lvl5pPr lvl="4" algn="ctr" rtl="0">
              <a:spcBef>
                <a:spcPts val="0"/>
              </a:spcBef>
              <a:spcAft>
                <a:spcPts val="0"/>
              </a:spcAft>
              <a:buClr>
                <a:schemeClr val="accent3"/>
              </a:buClr>
              <a:buSzPts val="1000"/>
              <a:buNone/>
              <a:defRPr sz="1000" b="1">
                <a:solidFill>
                  <a:schemeClr val="accent3"/>
                </a:solidFill>
              </a:defRPr>
            </a:lvl5pPr>
            <a:lvl6pPr lvl="5" algn="ctr" rtl="0">
              <a:spcBef>
                <a:spcPts val="0"/>
              </a:spcBef>
              <a:spcAft>
                <a:spcPts val="0"/>
              </a:spcAft>
              <a:buClr>
                <a:schemeClr val="accent3"/>
              </a:buClr>
              <a:buSzPts val="1000"/>
              <a:buNone/>
              <a:defRPr sz="1000" b="1">
                <a:solidFill>
                  <a:schemeClr val="accent3"/>
                </a:solidFill>
              </a:defRPr>
            </a:lvl6pPr>
            <a:lvl7pPr lvl="6" algn="ctr" rtl="0">
              <a:spcBef>
                <a:spcPts val="0"/>
              </a:spcBef>
              <a:spcAft>
                <a:spcPts val="0"/>
              </a:spcAft>
              <a:buClr>
                <a:schemeClr val="accent3"/>
              </a:buClr>
              <a:buSzPts val="1000"/>
              <a:buNone/>
              <a:defRPr sz="1000" b="1">
                <a:solidFill>
                  <a:schemeClr val="accent3"/>
                </a:solidFill>
              </a:defRPr>
            </a:lvl7pPr>
            <a:lvl8pPr lvl="7" algn="ctr" rtl="0">
              <a:spcBef>
                <a:spcPts val="0"/>
              </a:spcBef>
              <a:spcAft>
                <a:spcPts val="0"/>
              </a:spcAft>
              <a:buClr>
                <a:schemeClr val="accent3"/>
              </a:buClr>
              <a:buSzPts val="1000"/>
              <a:buNone/>
              <a:defRPr sz="1000" b="1">
                <a:solidFill>
                  <a:schemeClr val="accent3"/>
                </a:solidFill>
              </a:defRPr>
            </a:lvl8pPr>
            <a:lvl9pPr lvl="8" algn="ctr" rtl="0">
              <a:spcBef>
                <a:spcPts val="0"/>
              </a:spcBef>
              <a:spcAft>
                <a:spcPts val="0"/>
              </a:spcAft>
              <a:buClr>
                <a:schemeClr val="accent3"/>
              </a:buClr>
              <a:buSzPts val="1000"/>
              <a:buNone/>
              <a:defRPr sz="1000" b="1">
                <a:solidFill>
                  <a:schemeClr val="accent3"/>
                </a:solidFill>
              </a:defRPr>
            </a:lvl9pPr>
          </a:lstStyle>
          <a:p>
            <a:endParaRPr/>
          </a:p>
        </p:txBody>
      </p:sp>
      <p:sp>
        <p:nvSpPr>
          <p:cNvPr id="538" name="Google Shape;538;p21"/>
          <p:cNvSpPr txBox="1">
            <a:spLocks noGrp="1"/>
          </p:cNvSpPr>
          <p:nvPr>
            <p:ph type="subTitle" idx="4"/>
          </p:nvPr>
        </p:nvSpPr>
        <p:spPr>
          <a:xfrm>
            <a:off x="1021126" y="1968800"/>
            <a:ext cx="3291900" cy="320100"/>
          </a:xfrm>
          <a:prstGeom prst="rect">
            <a:avLst/>
          </a:prstGeom>
        </p:spPr>
        <p:txBody>
          <a:bodyPr spcFirstLastPara="1" wrap="square" lIns="0" tIns="0" rIns="0" bIns="0" anchor="ctr"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39" name="Google Shape;539;p21"/>
          <p:cNvSpPr txBox="1">
            <a:spLocks noGrp="1"/>
          </p:cNvSpPr>
          <p:nvPr>
            <p:ph type="subTitle" idx="5"/>
          </p:nvPr>
        </p:nvSpPr>
        <p:spPr>
          <a:xfrm>
            <a:off x="415625" y="1968800"/>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40" name="Google Shape;540;p21"/>
          <p:cNvSpPr txBox="1">
            <a:spLocks noGrp="1"/>
          </p:cNvSpPr>
          <p:nvPr>
            <p:ph type="subTitle" idx="6"/>
          </p:nvPr>
        </p:nvSpPr>
        <p:spPr>
          <a:xfrm>
            <a:off x="780265" y="1968800"/>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accent3"/>
              </a:buClr>
              <a:buSzPts val="1000"/>
              <a:buNone/>
              <a:defRPr sz="1000" b="1">
                <a:solidFill>
                  <a:schemeClr val="accent3"/>
                </a:solidFill>
              </a:defRPr>
            </a:lvl1pPr>
            <a:lvl2pPr lvl="1" algn="ctr" rtl="0">
              <a:spcBef>
                <a:spcPts val="0"/>
              </a:spcBef>
              <a:spcAft>
                <a:spcPts val="0"/>
              </a:spcAft>
              <a:buClr>
                <a:schemeClr val="accent3"/>
              </a:buClr>
              <a:buSzPts val="1000"/>
              <a:buNone/>
              <a:defRPr sz="1000" b="1">
                <a:solidFill>
                  <a:schemeClr val="accent3"/>
                </a:solidFill>
              </a:defRPr>
            </a:lvl2pPr>
            <a:lvl3pPr lvl="2" algn="ctr" rtl="0">
              <a:spcBef>
                <a:spcPts val="0"/>
              </a:spcBef>
              <a:spcAft>
                <a:spcPts val="0"/>
              </a:spcAft>
              <a:buClr>
                <a:schemeClr val="accent3"/>
              </a:buClr>
              <a:buSzPts val="1000"/>
              <a:buNone/>
              <a:defRPr sz="1000" b="1">
                <a:solidFill>
                  <a:schemeClr val="accent3"/>
                </a:solidFill>
              </a:defRPr>
            </a:lvl3pPr>
            <a:lvl4pPr lvl="3" algn="ctr" rtl="0">
              <a:spcBef>
                <a:spcPts val="0"/>
              </a:spcBef>
              <a:spcAft>
                <a:spcPts val="0"/>
              </a:spcAft>
              <a:buClr>
                <a:schemeClr val="accent3"/>
              </a:buClr>
              <a:buSzPts val="1000"/>
              <a:buNone/>
              <a:defRPr sz="1000" b="1">
                <a:solidFill>
                  <a:schemeClr val="accent3"/>
                </a:solidFill>
              </a:defRPr>
            </a:lvl4pPr>
            <a:lvl5pPr lvl="4" algn="ctr" rtl="0">
              <a:spcBef>
                <a:spcPts val="0"/>
              </a:spcBef>
              <a:spcAft>
                <a:spcPts val="0"/>
              </a:spcAft>
              <a:buClr>
                <a:schemeClr val="accent3"/>
              </a:buClr>
              <a:buSzPts val="1000"/>
              <a:buNone/>
              <a:defRPr sz="1000" b="1">
                <a:solidFill>
                  <a:schemeClr val="accent3"/>
                </a:solidFill>
              </a:defRPr>
            </a:lvl5pPr>
            <a:lvl6pPr lvl="5" algn="ctr" rtl="0">
              <a:spcBef>
                <a:spcPts val="0"/>
              </a:spcBef>
              <a:spcAft>
                <a:spcPts val="0"/>
              </a:spcAft>
              <a:buClr>
                <a:schemeClr val="accent3"/>
              </a:buClr>
              <a:buSzPts val="1000"/>
              <a:buNone/>
              <a:defRPr sz="1000" b="1">
                <a:solidFill>
                  <a:schemeClr val="accent3"/>
                </a:solidFill>
              </a:defRPr>
            </a:lvl6pPr>
            <a:lvl7pPr lvl="6" algn="ctr" rtl="0">
              <a:spcBef>
                <a:spcPts val="0"/>
              </a:spcBef>
              <a:spcAft>
                <a:spcPts val="0"/>
              </a:spcAft>
              <a:buClr>
                <a:schemeClr val="accent3"/>
              </a:buClr>
              <a:buSzPts val="1000"/>
              <a:buNone/>
              <a:defRPr sz="1000" b="1">
                <a:solidFill>
                  <a:schemeClr val="accent3"/>
                </a:solidFill>
              </a:defRPr>
            </a:lvl7pPr>
            <a:lvl8pPr lvl="7" algn="ctr" rtl="0">
              <a:spcBef>
                <a:spcPts val="0"/>
              </a:spcBef>
              <a:spcAft>
                <a:spcPts val="0"/>
              </a:spcAft>
              <a:buClr>
                <a:schemeClr val="accent3"/>
              </a:buClr>
              <a:buSzPts val="1000"/>
              <a:buNone/>
              <a:defRPr sz="1000" b="1">
                <a:solidFill>
                  <a:schemeClr val="accent3"/>
                </a:solidFill>
              </a:defRPr>
            </a:lvl8pPr>
            <a:lvl9pPr lvl="8" algn="ctr" rtl="0">
              <a:spcBef>
                <a:spcPts val="0"/>
              </a:spcBef>
              <a:spcAft>
                <a:spcPts val="0"/>
              </a:spcAft>
              <a:buClr>
                <a:schemeClr val="accent3"/>
              </a:buClr>
              <a:buSzPts val="1000"/>
              <a:buNone/>
              <a:defRPr sz="1000" b="1">
                <a:solidFill>
                  <a:schemeClr val="accent3"/>
                </a:solidFill>
              </a:defRPr>
            </a:lvl9pPr>
          </a:lstStyle>
          <a:p>
            <a:endParaRPr/>
          </a:p>
        </p:txBody>
      </p:sp>
      <p:sp>
        <p:nvSpPr>
          <p:cNvPr id="541" name="Google Shape;541;p21"/>
          <p:cNvSpPr txBox="1">
            <a:spLocks noGrp="1"/>
          </p:cNvSpPr>
          <p:nvPr>
            <p:ph type="subTitle" idx="7"/>
          </p:nvPr>
        </p:nvSpPr>
        <p:spPr>
          <a:xfrm>
            <a:off x="1021126" y="2672525"/>
            <a:ext cx="3291900" cy="320100"/>
          </a:xfrm>
          <a:prstGeom prst="rect">
            <a:avLst/>
          </a:prstGeom>
        </p:spPr>
        <p:txBody>
          <a:bodyPr spcFirstLastPara="1" wrap="square" lIns="0" tIns="0" rIns="0" bIns="0" anchor="ctr"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42" name="Google Shape;542;p21"/>
          <p:cNvSpPr txBox="1">
            <a:spLocks noGrp="1"/>
          </p:cNvSpPr>
          <p:nvPr>
            <p:ph type="subTitle" idx="8"/>
          </p:nvPr>
        </p:nvSpPr>
        <p:spPr>
          <a:xfrm>
            <a:off x="415625" y="2672525"/>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43" name="Google Shape;543;p21"/>
          <p:cNvSpPr txBox="1">
            <a:spLocks noGrp="1"/>
          </p:cNvSpPr>
          <p:nvPr>
            <p:ph type="subTitle" idx="9"/>
          </p:nvPr>
        </p:nvSpPr>
        <p:spPr>
          <a:xfrm>
            <a:off x="780265" y="2672525"/>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accent3"/>
              </a:buClr>
              <a:buSzPts val="1000"/>
              <a:buNone/>
              <a:defRPr sz="1000" b="1">
                <a:solidFill>
                  <a:schemeClr val="accent3"/>
                </a:solidFill>
              </a:defRPr>
            </a:lvl1pPr>
            <a:lvl2pPr lvl="1" algn="ctr" rtl="0">
              <a:spcBef>
                <a:spcPts val="0"/>
              </a:spcBef>
              <a:spcAft>
                <a:spcPts val="0"/>
              </a:spcAft>
              <a:buClr>
                <a:schemeClr val="accent3"/>
              </a:buClr>
              <a:buSzPts val="1000"/>
              <a:buNone/>
              <a:defRPr sz="1000" b="1">
                <a:solidFill>
                  <a:schemeClr val="accent3"/>
                </a:solidFill>
              </a:defRPr>
            </a:lvl2pPr>
            <a:lvl3pPr lvl="2" algn="ctr" rtl="0">
              <a:spcBef>
                <a:spcPts val="0"/>
              </a:spcBef>
              <a:spcAft>
                <a:spcPts val="0"/>
              </a:spcAft>
              <a:buClr>
                <a:schemeClr val="accent3"/>
              </a:buClr>
              <a:buSzPts val="1000"/>
              <a:buNone/>
              <a:defRPr sz="1000" b="1">
                <a:solidFill>
                  <a:schemeClr val="accent3"/>
                </a:solidFill>
              </a:defRPr>
            </a:lvl3pPr>
            <a:lvl4pPr lvl="3" algn="ctr" rtl="0">
              <a:spcBef>
                <a:spcPts val="0"/>
              </a:spcBef>
              <a:spcAft>
                <a:spcPts val="0"/>
              </a:spcAft>
              <a:buClr>
                <a:schemeClr val="accent3"/>
              </a:buClr>
              <a:buSzPts val="1000"/>
              <a:buNone/>
              <a:defRPr sz="1000" b="1">
                <a:solidFill>
                  <a:schemeClr val="accent3"/>
                </a:solidFill>
              </a:defRPr>
            </a:lvl4pPr>
            <a:lvl5pPr lvl="4" algn="ctr" rtl="0">
              <a:spcBef>
                <a:spcPts val="0"/>
              </a:spcBef>
              <a:spcAft>
                <a:spcPts val="0"/>
              </a:spcAft>
              <a:buClr>
                <a:schemeClr val="accent3"/>
              </a:buClr>
              <a:buSzPts val="1000"/>
              <a:buNone/>
              <a:defRPr sz="1000" b="1">
                <a:solidFill>
                  <a:schemeClr val="accent3"/>
                </a:solidFill>
              </a:defRPr>
            </a:lvl5pPr>
            <a:lvl6pPr lvl="5" algn="ctr" rtl="0">
              <a:spcBef>
                <a:spcPts val="0"/>
              </a:spcBef>
              <a:spcAft>
                <a:spcPts val="0"/>
              </a:spcAft>
              <a:buClr>
                <a:schemeClr val="accent3"/>
              </a:buClr>
              <a:buSzPts val="1000"/>
              <a:buNone/>
              <a:defRPr sz="1000" b="1">
                <a:solidFill>
                  <a:schemeClr val="accent3"/>
                </a:solidFill>
              </a:defRPr>
            </a:lvl6pPr>
            <a:lvl7pPr lvl="6" algn="ctr" rtl="0">
              <a:spcBef>
                <a:spcPts val="0"/>
              </a:spcBef>
              <a:spcAft>
                <a:spcPts val="0"/>
              </a:spcAft>
              <a:buClr>
                <a:schemeClr val="accent3"/>
              </a:buClr>
              <a:buSzPts val="1000"/>
              <a:buNone/>
              <a:defRPr sz="1000" b="1">
                <a:solidFill>
                  <a:schemeClr val="accent3"/>
                </a:solidFill>
              </a:defRPr>
            </a:lvl7pPr>
            <a:lvl8pPr lvl="7" algn="ctr" rtl="0">
              <a:spcBef>
                <a:spcPts val="0"/>
              </a:spcBef>
              <a:spcAft>
                <a:spcPts val="0"/>
              </a:spcAft>
              <a:buClr>
                <a:schemeClr val="accent3"/>
              </a:buClr>
              <a:buSzPts val="1000"/>
              <a:buNone/>
              <a:defRPr sz="1000" b="1">
                <a:solidFill>
                  <a:schemeClr val="accent3"/>
                </a:solidFill>
              </a:defRPr>
            </a:lvl8pPr>
            <a:lvl9pPr lvl="8" algn="ctr" rtl="0">
              <a:spcBef>
                <a:spcPts val="0"/>
              </a:spcBef>
              <a:spcAft>
                <a:spcPts val="0"/>
              </a:spcAft>
              <a:buClr>
                <a:schemeClr val="accent3"/>
              </a:buClr>
              <a:buSzPts val="1000"/>
              <a:buNone/>
              <a:defRPr sz="1000" b="1">
                <a:solidFill>
                  <a:schemeClr val="accent3"/>
                </a:solidFill>
              </a:defRPr>
            </a:lvl9pPr>
          </a:lstStyle>
          <a:p>
            <a:endParaRPr/>
          </a:p>
        </p:txBody>
      </p:sp>
      <p:sp>
        <p:nvSpPr>
          <p:cNvPr id="544" name="Google Shape;544;p21"/>
          <p:cNvSpPr txBox="1">
            <a:spLocks noGrp="1"/>
          </p:cNvSpPr>
          <p:nvPr>
            <p:ph type="subTitle" idx="13"/>
          </p:nvPr>
        </p:nvSpPr>
        <p:spPr>
          <a:xfrm>
            <a:off x="1021126" y="3376250"/>
            <a:ext cx="3291900" cy="320100"/>
          </a:xfrm>
          <a:prstGeom prst="rect">
            <a:avLst/>
          </a:prstGeom>
        </p:spPr>
        <p:txBody>
          <a:bodyPr spcFirstLastPara="1" wrap="square" lIns="0" tIns="0" rIns="0" bIns="0" anchor="ctr"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45" name="Google Shape;545;p21"/>
          <p:cNvSpPr txBox="1">
            <a:spLocks noGrp="1"/>
          </p:cNvSpPr>
          <p:nvPr>
            <p:ph type="subTitle" idx="14"/>
          </p:nvPr>
        </p:nvSpPr>
        <p:spPr>
          <a:xfrm>
            <a:off x="415625" y="3376250"/>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46" name="Google Shape;546;p21"/>
          <p:cNvSpPr txBox="1">
            <a:spLocks noGrp="1"/>
          </p:cNvSpPr>
          <p:nvPr>
            <p:ph type="subTitle" idx="15"/>
          </p:nvPr>
        </p:nvSpPr>
        <p:spPr>
          <a:xfrm>
            <a:off x="780265" y="3376250"/>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accent3"/>
              </a:buClr>
              <a:buSzPts val="1000"/>
              <a:buNone/>
              <a:defRPr sz="1000" b="1">
                <a:solidFill>
                  <a:schemeClr val="accent3"/>
                </a:solidFill>
              </a:defRPr>
            </a:lvl1pPr>
            <a:lvl2pPr lvl="1" algn="ctr" rtl="0">
              <a:spcBef>
                <a:spcPts val="0"/>
              </a:spcBef>
              <a:spcAft>
                <a:spcPts val="0"/>
              </a:spcAft>
              <a:buClr>
                <a:schemeClr val="accent3"/>
              </a:buClr>
              <a:buSzPts val="1000"/>
              <a:buNone/>
              <a:defRPr sz="1000" b="1">
                <a:solidFill>
                  <a:schemeClr val="accent3"/>
                </a:solidFill>
              </a:defRPr>
            </a:lvl2pPr>
            <a:lvl3pPr lvl="2" algn="ctr" rtl="0">
              <a:spcBef>
                <a:spcPts val="0"/>
              </a:spcBef>
              <a:spcAft>
                <a:spcPts val="0"/>
              </a:spcAft>
              <a:buClr>
                <a:schemeClr val="accent3"/>
              </a:buClr>
              <a:buSzPts val="1000"/>
              <a:buNone/>
              <a:defRPr sz="1000" b="1">
                <a:solidFill>
                  <a:schemeClr val="accent3"/>
                </a:solidFill>
              </a:defRPr>
            </a:lvl3pPr>
            <a:lvl4pPr lvl="3" algn="ctr" rtl="0">
              <a:spcBef>
                <a:spcPts val="0"/>
              </a:spcBef>
              <a:spcAft>
                <a:spcPts val="0"/>
              </a:spcAft>
              <a:buClr>
                <a:schemeClr val="accent3"/>
              </a:buClr>
              <a:buSzPts val="1000"/>
              <a:buNone/>
              <a:defRPr sz="1000" b="1">
                <a:solidFill>
                  <a:schemeClr val="accent3"/>
                </a:solidFill>
              </a:defRPr>
            </a:lvl4pPr>
            <a:lvl5pPr lvl="4" algn="ctr" rtl="0">
              <a:spcBef>
                <a:spcPts val="0"/>
              </a:spcBef>
              <a:spcAft>
                <a:spcPts val="0"/>
              </a:spcAft>
              <a:buClr>
                <a:schemeClr val="accent3"/>
              </a:buClr>
              <a:buSzPts val="1000"/>
              <a:buNone/>
              <a:defRPr sz="1000" b="1">
                <a:solidFill>
                  <a:schemeClr val="accent3"/>
                </a:solidFill>
              </a:defRPr>
            </a:lvl5pPr>
            <a:lvl6pPr lvl="5" algn="ctr" rtl="0">
              <a:spcBef>
                <a:spcPts val="0"/>
              </a:spcBef>
              <a:spcAft>
                <a:spcPts val="0"/>
              </a:spcAft>
              <a:buClr>
                <a:schemeClr val="accent3"/>
              </a:buClr>
              <a:buSzPts val="1000"/>
              <a:buNone/>
              <a:defRPr sz="1000" b="1">
                <a:solidFill>
                  <a:schemeClr val="accent3"/>
                </a:solidFill>
              </a:defRPr>
            </a:lvl6pPr>
            <a:lvl7pPr lvl="6" algn="ctr" rtl="0">
              <a:spcBef>
                <a:spcPts val="0"/>
              </a:spcBef>
              <a:spcAft>
                <a:spcPts val="0"/>
              </a:spcAft>
              <a:buClr>
                <a:schemeClr val="accent3"/>
              </a:buClr>
              <a:buSzPts val="1000"/>
              <a:buNone/>
              <a:defRPr sz="1000" b="1">
                <a:solidFill>
                  <a:schemeClr val="accent3"/>
                </a:solidFill>
              </a:defRPr>
            </a:lvl7pPr>
            <a:lvl8pPr lvl="7" algn="ctr" rtl="0">
              <a:spcBef>
                <a:spcPts val="0"/>
              </a:spcBef>
              <a:spcAft>
                <a:spcPts val="0"/>
              </a:spcAft>
              <a:buClr>
                <a:schemeClr val="accent3"/>
              </a:buClr>
              <a:buSzPts val="1000"/>
              <a:buNone/>
              <a:defRPr sz="1000" b="1">
                <a:solidFill>
                  <a:schemeClr val="accent3"/>
                </a:solidFill>
              </a:defRPr>
            </a:lvl8pPr>
            <a:lvl9pPr lvl="8" algn="ctr" rtl="0">
              <a:spcBef>
                <a:spcPts val="0"/>
              </a:spcBef>
              <a:spcAft>
                <a:spcPts val="0"/>
              </a:spcAft>
              <a:buClr>
                <a:schemeClr val="accent3"/>
              </a:buClr>
              <a:buSzPts val="1000"/>
              <a:buNone/>
              <a:defRPr sz="1000" b="1">
                <a:solidFill>
                  <a:schemeClr val="accent3"/>
                </a:solidFill>
              </a:defRPr>
            </a:lvl9pPr>
          </a:lstStyle>
          <a:p>
            <a:endParaRPr/>
          </a:p>
        </p:txBody>
      </p:sp>
      <p:sp>
        <p:nvSpPr>
          <p:cNvPr id="547" name="Google Shape;547;p21"/>
          <p:cNvSpPr txBox="1">
            <a:spLocks noGrp="1"/>
          </p:cNvSpPr>
          <p:nvPr>
            <p:ph type="subTitle" idx="16"/>
          </p:nvPr>
        </p:nvSpPr>
        <p:spPr>
          <a:xfrm>
            <a:off x="1021126" y="4079975"/>
            <a:ext cx="3291900" cy="320100"/>
          </a:xfrm>
          <a:prstGeom prst="rect">
            <a:avLst/>
          </a:prstGeom>
        </p:spPr>
        <p:txBody>
          <a:bodyPr spcFirstLastPara="1" wrap="square" lIns="0" tIns="0" rIns="0" bIns="0" anchor="ctr"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48" name="Google Shape;548;p21"/>
          <p:cNvSpPr txBox="1">
            <a:spLocks noGrp="1"/>
          </p:cNvSpPr>
          <p:nvPr>
            <p:ph type="subTitle" idx="17"/>
          </p:nvPr>
        </p:nvSpPr>
        <p:spPr>
          <a:xfrm>
            <a:off x="415625" y="4079975"/>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49" name="Google Shape;549;p21"/>
          <p:cNvSpPr txBox="1">
            <a:spLocks noGrp="1"/>
          </p:cNvSpPr>
          <p:nvPr>
            <p:ph type="subTitle" idx="18"/>
          </p:nvPr>
        </p:nvSpPr>
        <p:spPr>
          <a:xfrm>
            <a:off x="780265" y="4079975"/>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accent3"/>
              </a:buClr>
              <a:buSzPts val="1000"/>
              <a:buNone/>
              <a:defRPr sz="1000" b="1">
                <a:solidFill>
                  <a:schemeClr val="accent3"/>
                </a:solidFill>
              </a:defRPr>
            </a:lvl1pPr>
            <a:lvl2pPr lvl="1" algn="ctr" rtl="0">
              <a:spcBef>
                <a:spcPts val="0"/>
              </a:spcBef>
              <a:spcAft>
                <a:spcPts val="0"/>
              </a:spcAft>
              <a:buClr>
                <a:schemeClr val="accent3"/>
              </a:buClr>
              <a:buSzPts val="1000"/>
              <a:buNone/>
              <a:defRPr sz="1000" b="1">
                <a:solidFill>
                  <a:schemeClr val="accent3"/>
                </a:solidFill>
              </a:defRPr>
            </a:lvl2pPr>
            <a:lvl3pPr lvl="2" algn="ctr" rtl="0">
              <a:spcBef>
                <a:spcPts val="0"/>
              </a:spcBef>
              <a:spcAft>
                <a:spcPts val="0"/>
              </a:spcAft>
              <a:buClr>
                <a:schemeClr val="accent3"/>
              </a:buClr>
              <a:buSzPts val="1000"/>
              <a:buNone/>
              <a:defRPr sz="1000" b="1">
                <a:solidFill>
                  <a:schemeClr val="accent3"/>
                </a:solidFill>
              </a:defRPr>
            </a:lvl3pPr>
            <a:lvl4pPr lvl="3" algn="ctr" rtl="0">
              <a:spcBef>
                <a:spcPts val="0"/>
              </a:spcBef>
              <a:spcAft>
                <a:spcPts val="0"/>
              </a:spcAft>
              <a:buClr>
                <a:schemeClr val="accent3"/>
              </a:buClr>
              <a:buSzPts val="1000"/>
              <a:buNone/>
              <a:defRPr sz="1000" b="1">
                <a:solidFill>
                  <a:schemeClr val="accent3"/>
                </a:solidFill>
              </a:defRPr>
            </a:lvl4pPr>
            <a:lvl5pPr lvl="4" algn="ctr" rtl="0">
              <a:spcBef>
                <a:spcPts val="0"/>
              </a:spcBef>
              <a:spcAft>
                <a:spcPts val="0"/>
              </a:spcAft>
              <a:buClr>
                <a:schemeClr val="accent3"/>
              </a:buClr>
              <a:buSzPts val="1000"/>
              <a:buNone/>
              <a:defRPr sz="1000" b="1">
                <a:solidFill>
                  <a:schemeClr val="accent3"/>
                </a:solidFill>
              </a:defRPr>
            </a:lvl5pPr>
            <a:lvl6pPr lvl="5" algn="ctr" rtl="0">
              <a:spcBef>
                <a:spcPts val="0"/>
              </a:spcBef>
              <a:spcAft>
                <a:spcPts val="0"/>
              </a:spcAft>
              <a:buClr>
                <a:schemeClr val="accent3"/>
              </a:buClr>
              <a:buSzPts val="1000"/>
              <a:buNone/>
              <a:defRPr sz="1000" b="1">
                <a:solidFill>
                  <a:schemeClr val="accent3"/>
                </a:solidFill>
              </a:defRPr>
            </a:lvl6pPr>
            <a:lvl7pPr lvl="6" algn="ctr" rtl="0">
              <a:spcBef>
                <a:spcPts val="0"/>
              </a:spcBef>
              <a:spcAft>
                <a:spcPts val="0"/>
              </a:spcAft>
              <a:buClr>
                <a:schemeClr val="accent3"/>
              </a:buClr>
              <a:buSzPts val="1000"/>
              <a:buNone/>
              <a:defRPr sz="1000" b="1">
                <a:solidFill>
                  <a:schemeClr val="accent3"/>
                </a:solidFill>
              </a:defRPr>
            </a:lvl7pPr>
            <a:lvl8pPr lvl="7" algn="ctr" rtl="0">
              <a:spcBef>
                <a:spcPts val="0"/>
              </a:spcBef>
              <a:spcAft>
                <a:spcPts val="0"/>
              </a:spcAft>
              <a:buClr>
                <a:schemeClr val="accent3"/>
              </a:buClr>
              <a:buSzPts val="1000"/>
              <a:buNone/>
              <a:defRPr sz="1000" b="1">
                <a:solidFill>
                  <a:schemeClr val="accent3"/>
                </a:solidFill>
              </a:defRPr>
            </a:lvl8pPr>
            <a:lvl9pPr lvl="8" algn="ctr" rtl="0">
              <a:spcBef>
                <a:spcPts val="0"/>
              </a:spcBef>
              <a:spcAft>
                <a:spcPts val="0"/>
              </a:spcAft>
              <a:buClr>
                <a:schemeClr val="accent3"/>
              </a:buClr>
              <a:buSzPts val="1000"/>
              <a:buNone/>
              <a:defRPr sz="1000" b="1">
                <a:solidFill>
                  <a:schemeClr val="accent3"/>
                </a:solidFill>
              </a:defRPr>
            </a:lvl9pPr>
          </a:lstStyle>
          <a:p>
            <a:endParaRPr/>
          </a:p>
        </p:txBody>
      </p:sp>
      <p:sp>
        <p:nvSpPr>
          <p:cNvPr id="550" name="Google Shape;550;p21"/>
          <p:cNvSpPr txBox="1">
            <a:spLocks noGrp="1"/>
          </p:cNvSpPr>
          <p:nvPr>
            <p:ph type="subTitle" idx="19"/>
          </p:nvPr>
        </p:nvSpPr>
        <p:spPr>
          <a:xfrm>
            <a:off x="5444401" y="1265075"/>
            <a:ext cx="3291900" cy="320100"/>
          </a:xfrm>
          <a:prstGeom prst="rect">
            <a:avLst/>
          </a:prstGeom>
        </p:spPr>
        <p:txBody>
          <a:bodyPr spcFirstLastPara="1" wrap="square" lIns="0" tIns="0" rIns="0" bIns="0" anchor="ctr"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51" name="Google Shape;551;p21"/>
          <p:cNvSpPr txBox="1">
            <a:spLocks noGrp="1"/>
          </p:cNvSpPr>
          <p:nvPr>
            <p:ph type="subTitle" idx="20"/>
          </p:nvPr>
        </p:nvSpPr>
        <p:spPr>
          <a:xfrm>
            <a:off x="4838900" y="1265075"/>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52" name="Google Shape;552;p21"/>
          <p:cNvSpPr txBox="1">
            <a:spLocks noGrp="1"/>
          </p:cNvSpPr>
          <p:nvPr>
            <p:ph type="subTitle" idx="21"/>
          </p:nvPr>
        </p:nvSpPr>
        <p:spPr>
          <a:xfrm>
            <a:off x="5203540" y="1265075"/>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accent3"/>
              </a:buClr>
              <a:buSzPts val="1000"/>
              <a:buNone/>
              <a:defRPr sz="1000" b="1">
                <a:solidFill>
                  <a:schemeClr val="accent3"/>
                </a:solidFill>
              </a:defRPr>
            </a:lvl1pPr>
            <a:lvl2pPr lvl="1" algn="ctr" rtl="0">
              <a:spcBef>
                <a:spcPts val="0"/>
              </a:spcBef>
              <a:spcAft>
                <a:spcPts val="0"/>
              </a:spcAft>
              <a:buClr>
                <a:schemeClr val="accent3"/>
              </a:buClr>
              <a:buSzPts val="1000"/>
              <a:buNone/>
              <a:defRPr sz="1000" b="1">
                <a:solidFill>
                  <a:schemeClr val="accent3"/>
                </a:solidFill>
              </a:defRPr>
            </a:lvl2pPr>
            <a:lvl3pPr lvl="2" algn="ctr" rtl="0">
              <a:spcBef>
                <a:spcPts val="0"/>
              </a:spcBef>
              <a:spcAft>
                <a:spcPts val="0"/>
              </a:spcAft>
              <a:buClr>
                <a:schemeClr val="accent3"/>
              </a:buClr>
              <a:buSzPts val="1000"/>
              <a:buNone/>
              <a:defRPr sz="1000" b="1">
                <a:solidFill>
                  <a:schemeClr val="accent3"/>
                </a:solidFill>
              </a:defRPr>
            </a:lvl3pPr>
            <a:lvl4pPr lvl="3" algn="ctr" rtl="0">
              <a:spcBef>
                <a:spcPts val="0"/>
              </a:spcBef>
              <a:spcAft>
                <a:spcPts val="0"/>
              </a:spcAft>
              <a:buClr>
                <a:schemeClr val="accent3"/>
              </a:buClr>
              <a:buSzPts val="1000"/>
              <a:buNone/>
              <a:defRPr sz="1000" b="1">
                <a:solidFill>
                  <a:schemeClr val="accent3"/>
                </a:solidFill>
              </a:defRPr>
            </a:lvl4pPr>
            <a:lvl5pPr lvl="4" algn="ctr" rtl="0">
              <a:spcBef>
                <a:spcPts val="0"/>
              </a:spcBef>
              <a:spcAft>
                <a:spcPts val="0"/>
              </a:spcAft>
              <a:buClr>
                <a:schemeClr val="accent3"/>
              </a:buClr>
              <a:buSzPts val="1000"/>
              <a:buNone/>
              <a:defRPr sz="1000" b="1">
                <a:solidFill>
                  <a:schemeClr val="accent3"/>
                </a:solidFill>
              </a:defRPr>
            </a:lvl5pPr>
            <a:lvl6pPr lvl="5" algn="ctr" rtl="0">
              <a:spcBef>
                <a:spcPts val="0"/>
              </a:spcBef>
              <a:spcAft>
                <a:spcPts val="0"/>
              </a:spcAft>
              <a:buClr>
                <a:schemeClr val="accent3"/>
              </a:buClr>
              <a:buSzPts val="1000"/>
              <a:buNone/>
              <a:defRPr sz="1000" b="1">
                <a:solidFill>
                  <a:schemeClr val="accent3"/>
                </a:solidFill>
              </a:defRPr>
            </a:lvl6pPr>
            <a:lvl7pPr lvl="6" algn="ctr" rtl="0">
              <a:spcBef>
                <a:spcPts val="0"/>
              </a:spcBef>
              <a:spcAft>
                <a:spcPts val="0"/>
              </a:spcAft>
              <a:buClr>
                <a:schemeClr val="accent3"/>
              </a:buClr>
              <a:buSzPts val="1000"/>
              <a:buNone/>
              <a:defRPr sz="1000" b="1">
                <a:solidFill>
                  <a:schemeClr val="accent3"/>
                </a:solidFill>
              </a:defRPr>
            </a:lvl7pPr>
            <a:lvl8pPr lvl="7" algn="ctr" rtl="0">
              <a:spcBef>
                <a:spcPts val="0"/>
              </a:spcBef>
              <a:spcAft>
                <a:spcPts val="0"/>
              </a:spcAft>
              <a:buClr>
                <a:schemeClr val="accent3"/>
              </a:buClr>
              <a:buSzPts val="1000"/>
              <a:buNone/>
              <a:defRPr sz="1000" b="1">
                <a:solidFill>
                  <a:schemeClr val="accent3"/>
                </a:solidFill>
              </a:defRPr>
            </a:lvl8pPr>
            <a:lvl9pPr lvl="8" algn="ctr" rtl="0">
              <a:spcBef>
                <a:spcPts val="0"/>
              </a:spcBef>
              <a:spcAft>
                <a:spcPts val="0"/>
              </a:spcAft>
              <a:buClr>
                <a:schemeClr val="accent3"/>
              </a:buClr>
              <a:buSzPts val="1000"/>
              <a:buNone/>
              <a:defRPr sz="1000" b="1">
                <a:solidFill>
                  <a:schemeClr val="accent3"/>
                </a:solidFill>
              </a:defRPr>
            </a:lvl9pPr>
          </a:lstStyle>
          <a:p>
            <a:endParaRPr/>
          </a:p>
        </p:txBody>
      </p:sp>
      <p:sp>
        <p:nvSpPr>
          <p:cNvPr id="553" name="Google Shape;553;p21"/>
          <p:cNvSpPr txBox="1">
            <a:spLocks noGrp="1"/>
          </p:cNvSpPr>
          <p:nvPr>
            <p:ph type="subTitle" idx="22"/>
          </p:nvPr>
        </p:nvSpPr>
        <p:spPr>
          <a:xfrm>
            <a:off x="5444401" y="1968800"/>
            <a:ext cx="3291900" cy="320100"/>
          </a:xfrm>
          <a:prstGeom prst="rect">
            <a:avLst/>
          </a:prstGeom>
        </p:spPr>
        <p:txBody>
          <a:bodyPr spcFirstLastPara="1" wrap="square" lIns="0" tIns="0" rIns="0" bIns="0" anchor="ctr"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54" name="Google Shape;554;p21"/>
          <p:cNvSpPr txBox="1">
            <a:spLocks noGrp="1"/>
          </p:cNvSpPr>
          <p:nvPr>
            <p:ph type="subTitle" idx="23"/>
          </p:nvPr>
        </p:nvSpPr>
        <p:spPr>
          <a:xfrm>
            <a:off x="4838900" y="1968800"/>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55" name="Google Shape;555;p21"/>
          <p:cNvSpPr txBox="1">
            <a:spLocks noGrp="1"/>
          </p:cNvSpPr>
          <p:nvPr>
            <p:ph type="subTitle" idx="24"/>
          </p:nvPr>
        </p:nvSpPr>
        <p:spPr>
          <a:xfrm>
            <a:off x="5203540" y="1968800"/>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accent3"/>
              </a:buClr>
              <a:buSzPts val="1000"/>
              <a:buNone/>
              <a:defRPr sz="1000" b="1">
                <a:solidFill>
                  <a:schemeClr val="accent3"/>
                </a:solidFill>
              </a:defRPr>
            </a:lvl1pPr>
            <a:lvl2pPr lvl="1" algn="ctr" rtl="0">
              <a:spcBef>
                <a:spcPts val="0"/>
              </a:spcBef>
              <a:spcAft>
                <a:spcPts val="0"/>
              </a:spcAft>
              <a:buClr>
                <a:schemeClr val="accent3"/>
              </a:buClr>
              <a:buSzPts val="1000"/>
              <a:buNone/>
              <a:defRPr sz="1000" b="1">
                <a:solidFill>
                  <a:schemeClr val="accent3"/>
                </a:solidFill>
              </a:defRPr>
            </a:lvl2pPr>
            <a:lvl3pPr lvl="2" algn="ctr" rtl="0">
              <a:spcBef>
                <a:spcPts val="0"/>
              </a:spcBef>
              <a:spcAft>
                <a:spcPts val="0"/>
              </a:spcAft>
              <a:buClr>
                <a:schemeClr val="accent3"/>
              </a:buClr>
              <a:buSzPts val="1000"/>
              <a:buNone/>
              <a:defRPr sz="1000" b="1">
                <a:solidFill>
                  <a:schemeClr val="accent3"/>
                </a:solidFill>
              </a:defRPr>
            </a:lvl3pPr>
            <a:lvl4pPr lvl="3" algn="ctr" rtl="0">
              <a:spcBef>
                <a:spcPts val="0"/>
              </a:spcBef>
              <a:spcAft>
                <a:spcPts val="0"/>
              </a:spcAft>
              <a:buClr>
                <a:schemeClr val="accent3"/>
              </a:buClr>
              <a:buSzPts val="1000"/>
              <a:buNone/>
              <a:defRPr sz="1000" b="1">
                <a:solidFill>
                  <a:schemeClr val="accent3"/>
                </a:solidFill>
              </a:defRPr>
            </a:lvl4pPr>
            <a:lvl5pPr lvl="4" algn="ctr" rtl="0">
              <a:spcBef>
                <a:spcPts val="0"/>
              </a:spcBef>
              <a:spcAft>
                <a:spcPts val="0"/>
              </a:spcAft>
              <a:buClr>
                <a:schemeClr val="accent3"/>
              </a:buClr>
              <a:buSzPts val="1000"/>
              <a:buNone/>
              <a:defRPr sz="1000" b="1">
                <a:solidFill>
                  <a:schemeClr val="accent3"/>
                </a:solidFill>
              </a:defRPr>
            </a:lvl5pPr>
            <a:lvl6pPr lvl="5" algn="ctr" rtl="0">
              <a:spcBef>
                <a:spcPts val="0"/>
              </a:spcBef>
              <a:spcAft>
                <a:spcPts val="0"/>
              </a:spcAft>
              <a:buClr>
                <a:schemeClr val="accent3"/>
              </a:buClr>
              <a:buSzPts val="1000"/>
              <a:buNone/>
              <a:defRPr sz="1000" b="1">
                <a:solidFill>
                  <a:schemeClr val="accent3"/>
                </a:solidFill>
              </a:defRPr>
            </a:lvl6pPr>
            <a:lvl7pPr lvl="6" algn="ctr" rtl="0">
              <a:spcBef>
                <a:spcPts val="0"/>
              </a:spcBef>
              <a:spcAft>
                <a:spcPts val="0"/>
              </a:spcAft>
              <a:buClr>
                <a:schemeClr val="accent3"/>
              </a:buClr>
              <a:buSzPts val="1000"/>
              <a:buNone/>
              <a:defRPr sz="1000" b="1">
                <a:solidFill>
                  <a:schemeClr val="accent3"/>
                </a:solidFill>
              </a:defRPr>
            </a:lvl7pPr>
            <a:lvl8pPr lvl="7" algn="ctr" rtl="0">
              <a:spcBef>
                <a:spcPts val="0"/>
              </a:spcBef>
              <a:spcAft>
                <a:spcPts val="0"/>
              </a:spcAft>
              <a:buClr>
                <a:schemeClr val="accent3"/>
              </a:buClr>
              <a:buSzPts val="1000"/>
              <a:buNone/>
              <a:defRPr sz="1000" b="1">
                <a:solidFill>
                  <a:schemeClr val="accent3"/>
                </a:solidFill>
              </a:defRPr>
            </a:lvl8pPr>
            <a:lvl9pPr lvl="8" algn="ctr" rtl="0">
              <a:spcBef>
                <a:spcPts val="0"/>
              </a:spcBef>
              <a:spcAft>
                <a:spcPts val="0"/>
              </a:spcAft>
              <a:buClr>
                <a:schemeClr val="accent3"/>
              </a:buClr>
              <a:buSzPts val="1000"/>
              <a:buNone/>
              <a:defRPr sz="1000" b="1">
                <a:solidFill>
                  <a:schemeClr val="accent3"/>
                </a:solidFill>
              </a:defRPr>
            </a:lvl9pPr>
          </a:lstStyle>
          <a:p>
            <a:endParaRPr/>
          </a:p>
        </p:txBody>
      </p:sp>
      <p:sp>
        <p:nvSpPr>
          <p:cNvPr id="556" name="Google Shape;556;p21"/>
          <p:cNvSpPr txBox="1">
            <a:spLocks noGrp="1"/>
          </p:cNvSpPr>
          <p:nvPr>
            <p:ph type="subTitle" idx="25"/>
          </p:nvPr>
        </p:nvSpPr>
        <p:spPr>
          <a:xfrm>
            <a:off x="5444401" y="2672525"/>
            <a:ext cx="3291900" cy="320100"/>
          </a:xfrm>
          <a:prstGeom prst="rect">
            <a:avLst/>
          </a:prstGeom>
        </p:spPr>
        <p:txBody>
          <a:bodyPr spcFirstLastPara="1" wrap="square" lIns="0" tIns="0" rIns="0" bIns="0" anchor="ctr"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57" name="Google Shape;557;p21"/>
          <p:cNvSpPr txBox="1">
            <a:spLocks noGrp="1"/>
          </p:cNvSpPr>
          <p:nvPr>
            <p:ph type="subTitle" idx="26"/>
          </p:nvPr>
        </p:nvSpPr>
        <p:spPr>
          <a:xfrm>
            <a:off x="4838900" y="2672525"/>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58" name="Google Shape;558;p21"/>
          <p:cNvSpPr txBox="1">
            <a:spLocks noGrp="1"/>
          </p:cNvSpPr>
          <p:nvPr>
            <p:ph type="subTitle" idx="27"/>
          </p:nvPr>
        </p:nvSpPr>
        <p:spPr>
          <a:xfrm>
            <a:off x="5203540" y="2672525"/>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accent3"/>
              </a:buClr>
              <a:buSzPts val="1000"/>
              <a:buNone/>
              <a:defRPr sz="1000" b="1">
                <a:solidFill>
                  <a:schemeClr val="accent3"/>
                </a:solidFill>
              </a:defRPr>
            </a:lvl1pPr>
            <a:lvl2pPr lvl="1" algn="ctr" rtl="0">
              <a:spcBef>
                <a:spcPts val="0"/>
              </a:spcBef>
              <a:spcAft>
                <a:spcPts val="0"/>
              </a:spcAft>
              <a:buClr>
                <a:schemeClr val="accent3"/>
              </a:buClr>
              <a:buSzPts val="1000"/>
              <a:buNone/>
              <a:defRPr sz="1000" b="1">
                <a:solidFill>
                  <a:schemeClr val="accent3"/>
                </a:solidFill>
              </a:defRPr>
            </a:lvl2pPr>
            <a:lvl3pPr lvl="2" algn="ctr" rtl="0">
              <a:spcBef>
                <a:spcPts val="0"/>
              </a:spcBef>
              <a:spcAft>
                <a:spcPts val="0"/>
              </a:spcAft>
              <a:buClr>
                <a:schemeClr val="accent3"/>
              </a:buClr>
              <a:buSzPts val="1000"/>
              <a:buNone/>
              <a:defRPr sz="1000" b="1">
                <a:solidFill>
                  <a:schemeClr val="accent3"/>
                </a:solidFill>
              </a:defRPr>
            </a:lvl3pPr>
            <a:lvl4pPr lvl="3" algn="ctr" rtl="0">
              <a:spcBef>
                <a:spcPts val="0"/>
              </a:spcBef>
              <a:spcAft>
                <a:spcPts val="0"/>
              </a:spcAft>
              <a:buClr>
                <a:schemeClr val="accent3"/>
              </a:buClr>
              <a:buSzPts val="1000"/>
              <a:buNone/>
              <a:defRPr sz="1000" b="1">
                <a:solidFill>
                  <a:schemeClr val="accent3"/>
                </a:solidFill>
              </a:defRPr>
            </a:lvl4pPr>
            <a:lvl5pPr lvl="4" algn="ctr" rtl="0">
              <a:spcBef>
                <a:spcPts val="0"/>
              </a:spcBef>
              <a:spcAft>
                <a:spcPts val="0"/>
              </a:spcAft>
              <a:buClr>
                <a:schemeClr val="accent3"/>
              </a:buClr>
              <a:buSzPts val="1000"/>
              <a:buNone/>
              <a:defRPr sz="1000" b="1">
                <a:solidFill>
                  <a:schemeClr val="accent3"/>
                </a:solidFill>
              </a:defRPr>
            </a:lvl5pPr>
            <a:lvl6pPr lvl="5" algn="ctr" rtl="0">
              <a:spcBef>
                <a:spcPts val="0"/>
              </a:spcBef>
              <a:spcAft>
                <a:spcPts val="0"/>
              </a:spcAft>
              <a:buClr>
                <a:schemeClr val="accent3"/>
              </a:buClr>
              <a:buSzPts val="1000"/>
              <a:buNone/>
              <a:defRPr sz="1000" b="1">
                <a:solidFill>
                  <a:schemeClr val="accent3"/>
                </a:solidFill>
              </a:defRPr>
            </a:lvl6pPr>
            <a:lvl7pPr lvl="6" algn="ctr" rtl="0">
              <a:spcBef>
                <a:spcPts val="0"/>
              </a:spcBef>
              <a:spcAft>
                <a:spcPts val="0"/>
              </a:spcAft>
              <a:buClr>
                <a:schemeClr val="accent3"/>
              </a:buClr>
              <a:buSzPts val="1000"/>
              <a:buNone/>
              <a:defRPr sz="1000" b="1">
                <a:solidFill>
                  <a:schemeClr val="accent3"/>
                </a:solidFill>
              </a:defRPr>
            </a:lvl7pPr>
            <a:lvl8pPr lvl="7" algn="ctr" rtl="0">
              <a:spcBef>
                <a:spcPts val="0"/>
              </a:spcBef>
              <a:spcAft>
                <a:spcPts val="0"/>
              </a:spcAft>
              <a:buClr>
                <a:schemeClr val="accent3"/>
              </a:buClr>
              <a:buSzPts val="1000"/>
              <a:buNone/>
              <a:defRPr sz="1000" b="1">
                <a:solidFill>
                  <a:schemeClr val="accent3"/>
                </a:solidFill>
              </a:defRPr>
            </a:lvl8pPr>
            <a:lvl9pPr lvl="8" algn="ctr" rtl="0">
              <a:spcBef>
                <a:spcPts val="0"/>
              </a:spcBef>
              <a:spcAft>
                <a:spcPts val="0"/>
              </a:spcAft>
              <a:buClr>
                <a:schemeClr val="accent3"/>
              </a:buClr>
              <a:buSzPts val="1000"/>
              <a:buNone/>
              <a:defRPr sz="1000" b="1">
                <a:solidFill>
                  <a:schemeClr val="accent3"/>
                </a:solidFill>
              </a:defRPr>
            </a:lvl9pPr>
          </a:lstStyle>
          <a:p>
            <a:endParaRPr/>
          </a:p>
        </p:txBody>
      </p:sp>
      <p:sp>
        <p:nvSpPr>
          <p:cNvPr id="559" name="Google Shape;559;p21"/>
          <p:cNvSpPr txBox="1">
            <a:spLocks noGrp="1"/>
          </p:cNvSpPr>
          <p:nvPr>
            <p:ph type="subTitle" idx="28"/>
          </p:nvPr>
        </p:nvSpPr>
        <p:spPr>
          <a:xfrm>
            <a:off x="5444401" y="3376250"/>
            <a:ext cx="3291900" cy="320100"/>
          </a:xfrm>
          <a:prstGeom prst="rect">
            <a:avLst/>
          </a:prstGeom>
        </p:spPr>
        <p:txBody>
          <a:bodyPr spcFirstLastPara="1" wrap="square" lIns="0" tIns="0" rIns="0" bIns="0" anchor="ctr"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60" name="Google Shape;560;p21"/>
          <p:cNvSpPr txBox="1">
            <a:spLocks noGrp="1"/>
          </p:cNvSpPr>
          <p:nvPr>
            <p:ph type="subTitle" idx="29"/>
          </p:nvPr>
        </p:nvSpPr>
        <p:spPr>
          <a:xfrm>
            <a:off x="4838900" y="3376250"/>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61" name="Google Shape;561;p21"/>
          <p:cNvSpPr txBox="1">
            <a:spLocks noGrp="1"/>
          </p:cNvSpPr>
          <p:nvPr>
            <p:ph type="subTitle" idx="30"/>
          </p:nvPr>
        </p:nvSpPr>
        <p:spPr>
          <a:xfrm>
            <a:off x="5203540" y="3376250"/>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accent3"/>
              </a:buClr>
              <a:buSzPts val="1000"/>
              <a:buNone/>
              <a:defRPr sz="1000" b="1">
                <a:solidFill>
                  <a:schemeClr val="accent3"/>
                </a:solidFill>
              </a:defRPr>
            </a:lvl1pPr>
            <a:lvl2pPr lvl="1" algn="ctr" rtl="0">
              <a:spcBef>
                <a:spcPts val="0"/>
              </a:spcBef>
              <a:spcAft>
                <a:spcPts val="0"/>
              </a:spcAft>
              <a:buClr>
                <a:schemeClr val="accent3"/>
              </a:buClr>
              <a:buSzPts val="1000"/>
              <a:buNone/>
              <a:defRPr sz="1000" b="1">
                <a:solidFill>
                  <a:schemeClr val="accent3"/>
                </a:solidFill>
              </a:defRPr>
            </a:lvl2pPr>
            <a:lvl3pPr lvl="2" algn="ctr" rtl="0">
              <a:spcBef>
                <a:spcPts val="0"/>
              </a:spcBef>
              <a:spcAft>
                <a:spcPts val="0"/>
              </a:spcAft>
              <a:buClr>
                <a:schemeClr val="accent3"/>
              </a:buClr>
              <a:buSzPts val="1000"/>
              <a:buNone/>
              <a:defRPr sz="1000" b="1">
                <a:solidFill>
                  <a:schemeClr val="accent3"/>
                </a:solidFill>
              </a:defRPr>
            </a:lvl3pPr>
            <a:lvl4pPr lvl="3" algn="ctr" rtl="0">
              <a:spcBef>
                <a:spcPts val="0"/>
              </a:spcBef>
              <a:spcAft>
                <a:spcPts val="0"/>
              </a:spcAft>
              <a:buClr>
                <a:schemeClr val="accent3"/>
              </a:buClr>
              <a:buSzPts val="1000"/>
              <a:buNone/>
              <a:defRPr sz="1000" b="1">
                <a:solidFill>
                  <a:schemeClr val="accent3"/>
                </a:solidFill>
              </a:defRPr>
            </a:lvl4pPr>
            <a:lvl5pPr lvl="4" algn="ctr" rtl="0">
              <a:spcBef>
                <a:spcPts val="0"/>
              </a:spcBef>
              <a:spcAft>
                <a:spcPts val="0"/>
              </a:spcAft>
              <a:buClr>
                <a:schemeClr val="accent3"/>
              </a:buClr>
              <a:buSzPts val="1000"/>
              <a:buNone/>
              <a:defRPr sz="1000" b="1">
                <a:solidFill>
                  <a:schemeClr val="accent3"/>
                </a:solidFill>
              </a:defRPr>
            </a:lvl5pPr>
            <a:lvl6pPr lvl="5" algn="ctr" rtl="0">
              <a:spcBef>
                <a:spcPts val="0"/>
              </a:spcBef>
              <a:spcAft>
                <a:spcPts val="0"/>
              </a:spcAft>
              <a:buClr>
                <a:schemeClr val="accent3"/>
              </a:buClr>
              <a:buSzPts val="1000"/>
              <a:buNone/>
              <a:defRPr sz="1000" b="1">
                <a:solidFill>
                  <a:schemeClr val="accent3"/>
                </a:solidFill>
              </a:defRPr>
            </a:lvl6pPr>
            <a:lvl7pPr lvl="6" algn="ctr" rtl="0">
              <a:spcBef>
                <a:spcPts val="0"/>
              </a:spcBef>
              <a:spcAft>
                <a:spcPts val="0"/>
              </a:spcAft>
              <a:buClr>
                <a:schemeClr val="accent3"/>
              </a:buClr>
              <a:buSzPts val="1000"/>
              <a:buNone/>
              <a:defRPr sz="1000" b="1">
                <a:solidFill>
                  <a:schemeClr val="accent3"/>
                </a:solidFill>
              </a:defRPr>
            </a:lvl7pPr>
            <a:lvl8pPr lvl="7" algn="ctr" rtl="0">
              <a:spcBef>
                <a:spcPts val="0"/>
              </a:spcBef>
              <a:spcAft>
                <a:spcPts val="0"/>
              </a:spcAft>
              <a:buClr>
                <a:schemeClr val="accent3"/>
              </a:buClr>
              <a:buSzPts val="1000"/>
              <a:buNone/>
              <a:defRPr sz="1000" b="1">
                <a:solidFill>
                  <a:schemeClr val="accent3"/>
                </a:solidFill>
              </a:defRPr>
            </a:lvl8pPr>
            <a:lvl9pPr lvl="8" algn="ctr" rtl="0">
              <a:spcBef>
                <a:spcPts val="0"/>
              </a:spcBef>
              <a:spcAft>
                <a:spcPts val="0"/>
              </a:spcAft>
              <a:buClr>
                <a:schemeClr val="accent3"/>
              </a:buClr>
              <a:buSzPts val="1000"/>
              <a:buNone/>
              <a:defRPr sz="1000" b="1">
                <a:solidFill>
                  <a:schemeClr val="accent3"/>
                </a:solidFill>
              </a:defRPr>
            </a:lvl9pPr>
          </a:lstStyle>
          <a:p>
            <a:endParaRPr/>
          </a:p>
        </p:txBody>
      </p:sp>
      <p:sp>
        <p:nvSpPr>
          <p:cNvPr id="562" name="Google Shape;562;p21"/>
          <p:cNvSpPr txBox="1">
            <a:spLocks noGrp="1"/>
          </p:cNvSpPr>
          <p:nvPr>
            <p:ph type="subTitle" idx="31"/>
          </p:nvPr>
        </p:nvSpPr>
        <p:spPr>
          <a:xfrm>
            <a:off x="5444401" y="4079975"/>
            <a:ext cx="3291900" cy="320100"/>
          </a:xfrm>
          <a:prstGeom prst="rect">
            <a:avLst/>
          </a:prstGeom>
        </p:spPr>
        <p:txBody>
          <a:bodyPr spcFirstLastPara="1" wrap="square" lIns="0" tIns="0" rIns="0" bIns="0" anchor="ctr"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63" name="Google Shape;563;p21"/>
          <p:cNvSpPr txBox="1">
            <a:spLocks noGrp="1"/>
          </p:cNvSpPr>
          <p:nvPr>
            <p:ph type="subTitle" idx="32"/>
          </p:nvPr>
        </p:nvSpPr>
        <p:spPr>
          <a:xfrm>
            <a:off x="4838900" y="4079975"/>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64" name="Google Shape;564;p21"/>
          <p:cNvSpPr txBox="1">
            <a:spLocks noGrp="1"/>
          </p:cNvSpPr>
          <p:nvPr>
            <p:ph type="subTitle" idx="33"/>
          </p:nvPr>
        </p:nvSpPr>
        <p:spPr>
          <a:xfrm>
            <a:off x="5203540" y="4079975"/>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accent3"/>
              </a:buClr>
              <a:buSzPts val="1000"/>
              <a:buNone/>
              <a:defRPr sz="1000" b="1">
                <a:solidFill>
                  <a:schemeClr val="accent3"/>
                </a:solidFill>
              </a:defRPr>
            </a:lvl1pPr>
            <a:lvl2pPr lvl="1" algn="ctr" rtl="0">
              <a:spcBef>
                <a:spcPts val="0"/>
              </a:spcBef>
              <a:spcAft>
                <a:spcPts val="0"/>
              </a:spcAft>
              <a:buClr>
                <a:schemeClr val="accent3"/>
              </a:buClr>
              <a:buSzPts val="1000"/>
              <a:buNone/>
              <a:defRPr sz="1000" b="1">
                <a:solidFill>
                  <a:schemeClr val="accent3"/>
                </a:solidFill>
              </a:defRPr>
            </a:lvl2pPr>
            <a:lvl3pPr lvl="2" algn="ctr" rtl="0">
              <a:spcBef>
                <a:spcPts val="0"/>
              </a:spcBef>
              <a:spcAft>
                <a:spcPts val="0"/>
              </a:spcAft>
              <a:buClr>
                <a:schemeClr val="accent3"/>
              </a:buClr>
              <a:buSzPts val="1000"/>
              <a:buNone/>
              <a:defRPr sz="1000" b="1">
                <a:solidFill>
                  <a:schemeClr val="accent3"/>
                </a:solidFill>
              </a:defRPr>
            </a:lvl3pPr>
            <a:lvl4pPr lvl="3" algn="ctr" rtl="0">
              <a:spcBef>
                <a:spcPts val="0"/>
              </a:spcBef>
              <a:spcAft>
                <a:spcPts val="0"/>
              </a:spcAft>
              <a:buClr>
                <a:schemeClr val="accent3"/>
              </a:buClr>
              <a:buSzPts val="1000"/>
              <a:buNone/>
              <a:defRPr sz="1000" b="1">
                <a:solidFill>
                  <a:schemeClr val="accent3"/>
                </a:solidFill>
              </a:defRPr>
            </a:lvl4pPr>
            <a:lvl5pPr lvl="4" algn="ctr" rtl="0">
              <a:spcBef>
                <a:spcPts val="0"/>
              </a:spcBef>
              <a:spcAft>
                <a:spcPts val="0"/>
              </a:spcAft>
              <a:buClr>
                <a:schemeClr val="accent3"/>
              </a:buClr>
              <a:buSzPts val="1000"/>
              <a:buNone/>
              <a:defRPr sz="1000" b="1">
                <a:solidFill>
                  <a:schemeClr val="accent3"/>
                </a:solidFill>
              </a:defRPr>
            </a:lvl5pPr>
            <a:lvl6pPr lvl="5" algn="ctr" rtl="0">
              <a:spcBef>
                <a:spcPts val="0"/>
              </a:spcBef>
              <a:spcAft>
                <a:spcPts val="0"/>
              </a:spcAft>
              <a:buClr>
                <a:schemeClr val="accent3"/>
              </a:buClr>
              <a:buSzPts val="1000"/>
              <a:buNone/>
              <a:defRPr sz="1000" b="1">
                <a:solidFill>
                  <a:schemeClr val="accent3"/>
                </a:solidFill>
              </a:defRPr>
            </a:lvl6pPr>
            <a:lvl7pPr lvl="6" algn="ctr" rtl="0">
              <a:spcBef>
                <a:spcPts val="0"/>
              </a:spcBef>
              <a:spcAft>
                <a:spcPts val="0"/>
              </a:spcAft>
              <a:buClr>
                <a:schemeClr val="accent3"/>
              </a:buClr>
              <a:buSzPts val="1000"/>
              <a:buNone/>
              <a:defRPr sz="1000" b="1">
                <a:solidFill>
                  <a:schemeClr val="accent3"/>
                </a:solidFill>
              </a:defRPr>
            </a:lvl7pPr>
            <a:lvl8pPr lvl="7" algn="ctr" rtl="0">
              <a:spcBef>
                <a:spcPts val="0"/>
              </a:spcBef>
              <a:spcAft>
                <a:spcPts val="0"/>
              </a:spcAft>
              <a:buClr>
                <a:schemeClr val="accent3"/>
              </a:buClr>
              <a:buSzPts val="1000"/>
              <a:buNone/>
              <a:defRPr sz="1000" b="1">
                <a:solidFill>
                  <a:schemeClr val="accent3"/>
                </a:solidFill>
              </a:defRPr>
            </a:lvl8pPr>
            <a:lvl9pPr lvl="8" algn="ctr" rtl="0">
              <a:spcBef>
                <a:spcPts val="0"/>
              </a:spcBef>
              <a:spcAft>
                <a:spcPts val="0"/>
              </a:spcAft>
              <a:buClr>
                <a:schemeClr val="accent3"/>
              </a:buClr>
              <a:buSzPts val="1000"/>
              <a:buNone/>
              <a:defRPr sz="1000" b="1">
                <a:solidFill>
                  <a:schemeClr val="accent3"/>
                </a:solidFill>
              </a:defRPr>
            </a:lvl9pPr>
          </a:lstStyle>
          <a:p>
            <a:endParaRPr/>
          </a:p>
        </p:txBody>
      </p:sp>
      <p:pic>
        <p:nvPicPr>
          <p:cNvPr id="565" name="Google Shape;565;p21"/>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518">
          <p15:clr>
            <a:srgbClr val="FA7B17"/>
          </p15:clr>
        </p15:guide>
        <p15:guide id="2" orient="horz" pos="3070">
          <p15:clr>
            <a:srgbClr val="FA7B17"/>
          </p15:clr>
        </p15:guide>
        <p15:guide id="3" pos="259">
          <p15:clr>
            <a:srgbClr val="FA7B17"/>
          </p15:clr>
        </p15:guide>
        <p15:guide id="4" pos="5501">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Column (Vertical Style)">
  <p:cSld name="Title Only with subtitle _1_1_1">
    <p:spTree>
      <p:nvGrpSpPr>
        <p:cNvPr id="1" name="Shape 566"/>
        <p:cNvGrpSpPr/>
        <p:nvPr/>
      </p:nvGrpSpPr>
      <p:grpSpPr>
        <a:xfrm>
          <a:off x="0" y="0"/>
          <a:ext cx="0" cy="0"/>
          <a:chOff x="0" y="0"/>
          <a:chExt cx="0" cy="0"/>
        </a:xfrm>
      </p:grpSpPr>
      <p:sp>
        <p:nvSpPr>
          <p:cNvPr id="567" name="Google Shape;567;p22"/>
          <p:cNvSpPr/>
          <p:nvPr/>
        </p:nvSpPr>
        <p:spPr>
          <a:xfrm>
            <a:off x="0" y="0"/>
            <a:ext cx="2268300" cy="51435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2"/>
          <p:cNvSpPr/>
          <p:nvPr/>
        </p:nvSpPr>
        <p:spPr>
          <a:xfrm>
            <a:off x="8844446" y="4871162"/>
            <a:ext cx="228600" cy="229500"/>
          </a:xfrm>
          <a:prstGeom prst="ellipse">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 sz="700">
                <a:solidFill>
                  <a:schemeClr val="lt1"/>
                </a:solidFill>
                <a:latin typeface="Calibri"/>
                <a:ea typeface="Calibri"/>
                <a:cs typeface="Calibri"/>
                <a:sym typeface="Calibri"/>
              </a:rPr>
              <a:t>‹#›</a:t>
            </a:fld>
            <a:endParaRPr sz="700">
              <a:solidFill>
                <a:schemeClr val="lt1"/>
              </a:solidFill>
              <a:latin typeface="Calibri"/>
              <a:ea typeface="Calibri"/>
              <a:cs typeface="Calibri"/>
              <a:sym typeface="Calibri"/>
            </a:endParaRPr>
          </a:p>
        </p:txBody>
      </p:sp>
      <p:sp>
        <p:nvSpPr>
          <p:cNvPr id="569" name="Google Shape;569;p22"/>
          <p:cNvSpPr/>
          <p:nvPr/>
        </p:nvSpPr>
        <p:spPr>
          <a:xfrm>
            <a:off x="2" y="0"/>
            <a:ext cx="226157" cy="260447"/>
          </a:xfrm>
          <a:custGeom>
            <a:avLst/>
            <a:gdLst/>
            <a:ahLst/>
            <a:cxnLst/>
            <a:rect l="l" t="t" r="r" b="b"/>
            <a:pathLst>
              <a:path w="1675237" h="1929234" extrusionOk="0">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570" name="Google Shape;570;p22"/>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571" name="Google Shape;571;p22"/>
          <p:cNvSpPr txBox="1">
            <a:spLocks noGrp="1"/>
          </p:cNvSpPr>
          <p:nvPr>
            <p:ph type="title"/>
          </p:nvPr>
        </p:nvSpPr>
        <p:spPr>
          <a:xfrm>
            <a:off x="415625" y="372600"/>
            <a:ext cx="1635000" cy="4587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endParaRPr/>
          </a:p>
        </p:txBody>
      </p:sp>
      <p:pic>
        <p:nvPicPr>
          <p:cNvPr id="572" name="Google Shape;572;p22"/>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xmlns:p15="http://schemas.microsoft.com/office/powerpoint/2012/main">
        <p15:guide id="1" pos="259">
          <p15:clr>
            <a:srgbClr val="FA7B17"/>
          </p15:clr>
        </p15:guide>
        <p15:guide id="2" pos="5501">
          <p15:clr>
            <a:srgbClr val="FA7B17"/>
          </p15:clr>
        </p15:guide>
        <p15:guide id="3" orient="horz" pos="3070">
          <p15:clr>
            <a:srgbClr val="FA7B17"/>
          </p15:clr>
        </p15:guide>
        <p15:guide id="4" orient="horz" pos="235">
          <p15:clr>
            <a:srgbClr val="FA7B17"/>
          </p15:clr>
        </p15:guide>
        <p15:guide id="5" pos="1665">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75" y="170050"/>
            <a:ext cx="8312700" cy="568200"/>
          </a:xfrm>
          <a:prstGeom prst="rect">
            <a:avLst/>
          </a:prstGeom>
          <a:noFill/>
          <a:ln>
            <a:noFill/>
          </a:ln>
        </p:spPr>
        <p:txBody>
          <a:bodyPr spcFirstLastPara="1" wrap="square" lIns="0" tIns="0" rIns="0" bIns="0" anchor="b" anchorCtr="0">
            <a:normAutofit/>
          </a:bodyPr>
          <a:lstStyle>
            <a:lvl1pPr marR="0" lvl="0" algn="l" rtl="0">
              <a:lnSpc>
                <a:spcPct val="90000"/>
              </a:lnSpc>
              <a:spcBef>
                <a:spcPts val="0"/>
              </a:spcBef>
              <a:spcAft>
                <a:spcPts val="0"/>
              </a:spcAft>
              <a:buClr>
                <a:schemeClr val="lt1"/>
              </a:buClr>
              <a:buSzPts val="2100"/>
              <a:buFont typeface="Poppins Medium"/>
              <a:buNone/>
              <a:defRPr sz="2100" i="0" u="none" strike="noStrike" cap="none">
                <a:solidFill>
                  <a:schemeClr val="lt1"/>
                </a:solidFill>
                <a:latin typeface="Poppins Medium"/>
                <a:ea typeface="Poppins Medium"/>
                <a:cs typeface="Poppins Medium"/>
                <a:sym typeface="Poppins Medium"/>
              </a:defRPr>
            </a:lvl1pPr>
            <a:lvl2pPr lvl="1" rtl="0">
              <a:spcBef>
                <a:spcPts val="0"/>
              </a:spcBef>
              <a:spcAft>
                <a:spcPts val="0"/>
              </a:spcAft>
              <a:buSzPts val="1100"/>
              <a:buFont typeface="Poppins Medium"/>
              <a:buNone/>
              <a:defRPr sz="1400">
                <a:latin typeface="Poppins Medium"/>
                <a:ea typeface="Poppins Medium"/>
                <a:cs typeface="Poppins Medium"/>
                <a:sym typeface="Poppins Medium"/>
              </a:defRPr>
            </a:lvl2pPr>
            <a:lvl3pPr lvl="2" rtl="0">
              <a:spcBef>
                <a:spcPts val="0"/>
              </a:spcBef>
              <a:spcAft>
                <a:spcPts val="0"/>
              </a:spcAft>
              <a:buSzPts val="1100"/>
              <a:buFont typeface="Poppins Medium"/>
              <a:buNone/>
              <a:defRPr sz="1400">
                <a:latin typeface="Poppins Medium"/>
                <a:ea typeface="Poppins Medium"/>
                <a:cs typeface="Poppins Medium"/>
                <a:sym typeface="Poppins Medium"/>
              </a:defRPr>
            </a:lvl3pPr>
            <a:lvl4pPr lvl="3" rtl="0">
              <a:spcBef>
                <a:spcPts val="0"/>
              </a:spcBef>
              <a:spcAft>
                <a:spcPts val="0"/>
              </a:spcAft>
              <a:buSzPts val="1100"/>
              <a:buFont typeface="Poppins Medium"/>
              <a:buNone/>
              <a:defRPr sz="1400">
                <a:latin typeface="Poppins Medium"/>
                <a:ea typeface="Poppins Medium"/>
                <a:cs typeface="Poppins Medium"/>
                <a:sym typeface="Poppins Medium"/>
              </a:defRPr>
            </a:lvl4pPr>
            <a:lvl5pPr lvl="4" rtl="0">
              <a:spcBef>
                <a:spcPts val="0"/>
              </a:spcBef>
              <a:spcAft>
                <a:spcPts val="0"/>
              </a:spcAft>
              <a:buSzPts val="1100"/>
              <a:buFont typeface="Poppins Medium"/>
              <a:buNone/>
              <a:defRPr sz="1400">
                <a:latin typeface="Poppins Medium"/>
                <a:ea typeface="Poppins Medium"/>
                <a:cs typeface="Poppins Medium"/>
                <a:sym typeface="Poppins Medium"/>
              </a:defRPr>
            </a:lvl5pPr>
            <a:lvl6pPr lvl="5" rtl="0">
              <a:spcBef>
                <a:spcPts val="0"/>
              </a:spcBef>
              <a:spcAft>
                <a:spcPts val="0"/>
              </a:spcAft>
              <a:buSzPts val="1100"/>
              <a:buFont typeface="Poppins Medium"/>
              <a:buNone/>
              <a:defRPr sz="1400">
                <a:latin typeface="Poppins Medium"/>
                <a:ea typeface="Poppins Medium"/>
                <a:cs typeface="Poppins Medium"/>
                <a:sym typeface="Poppins Medium"/>
              </a:defRPr>
            </a:lvl6pPr>
            <a:lvl7pPr lvl="6" rtl="0">
              <a:spcBef>
                <a:spcPts val="0"/>
              </a:spcBef>
              <a:spcAft>
                <a:spcPts val="0"/>
              </a:spcAft>
              <a:buSzPts val="1100"/>
              <a:buFont typeface="Poppins Medium"/>
              <a:buNone/>
              <a:defRPr sz="1400">
                <a:latin typeface="Poppins Medium"/>
                <a:ea typeface="Poppins Medium"/>
                <a:cs typeface="Poppins Medium"/>
                <a:sym typeface="Poppins Medium"/>
              </a:defRPr>
            </a:lvl7pPr>
            <a:lvl8pPr lvl="7" rtl="0">
              <a:spcBef>
                <a:spcPts val="0"/>
              </a:spcBef>
              <a:spcAft>
                <a:spcPts val="0"/>
              </a:spcAft>
              <a:buSzPts val="1100"/>
              <a:buFont typeface="Poppins Medium"/>
              <a:buNone/>
              <a:defRPr sz="1400">
                <a:latin typeface="Poppins Medium"/>
                <a:ea typeface="Poppins Medium"/>
                <a:cs typeface="Poppins Medium"/>
                <a:sym typeface="Poppins Medium"/>
              </a:defRPr>
            </a:lvl8pPr>
            <a:lvl9pPr lvl="8" rtl="0">
              <a:spcBef>
                <a:spcPts val="0"/>
              </a:spcBef>
              <a:spcAft>
                <a:spcPts val="0"/>
              </a:spcAft>
              <a:buSzPts val="1100"/>
              <a:buFont typeface="Poppins Medium"/>
              <a:buNone/>
              <a:defRPr sz="1400">
                <a:latin typeface="Poppins Medium"/>
                <a:ea typeface="Poppins Medium"/>
                <a:cs typeface="Poppins Medium"/>
                <a:sym typeface="Poppins Medium"/>
              </a:defRPr>
            </a:lvl9pPr>
          </a:lstStyle>
          <a:p>
            <a:endParaRPr/>
          </a:p>
        </p:txBody>
      </p:sp>
      <p:sp>
        <p:nvSpPr>
          <p:cNvPr id="7" name="Google Shape;7;p1"/>
          <p:cNvSpPr txBox="1">
            <a:spLocks noGrp="1"/>
          </p:cNvSpPr>
          <p:nvPr>
            <p:ph type="body" idx="1"/>
          </p:nvPr>
        </p:nvSpPr>
        <p:spPr>
          <a:xfrm>
            <a:off x="415650" y="1282925"/>
            <a:ext cx="8312700" cy="31797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1pPr>
            <a:lvl2pPr marL="914400" lvl="1" indent="-317500" rtl="0">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2pPr>
            <a:lvl3pPr marL="1371600" lvl="2" indent="-317500" rtl="0">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3pPr>
            <a:lvl4pPr marL="1828800" lvl="3" indent="-317500" rtl="0">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4pPr>
            <a:lvl5pPr marL="2286000" lvl="4" indent="-317500" rtl="0">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5pPr>
            <a:lvl6pPr marL="2743200" lvl="5" indent="-317500" rtl="0">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6pPr>
            <a:lvl7pPr marL="3200400" lvl="6" indent="-317500" rtl="0">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7pPr>
            <a:lvl8pPr marL="3657600" lvl="7" indent="-317500" rtl="0">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8pPr>
            <a:lvl9pPr marL="4114800" lvl="8" indent="-317500" rtl="0">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9" r:id="rId5"/>
    <p:sldLayoutId id="2147483660" r:id="rId6"/>
    <p:sldLayoutId id="2147483661" r:id="rId7"/>
    <p:sldLayoutId id="2147483667" r:id="rId8"/>
    <p:sldLayoutId id="2147483668" r:id="rId9"/>
    <p:sldLayoutId id="2147483671" r:id="rId10"/>
    <p:sldLayoutId id="2147483673" r:id="rId11"/>
    <p:sldLayoutId id="214748367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6.png"/><Relationship Id="rId3" Type="http://schemas.openxmlformats.org/officeDocument/2006/relationships/image" Target="../media/image110.png"/><Relationship Id="rId7" Type="http://schemas.openxmlformats.org/officeDocument/2006/relationships/image" Target="../media/image130.png"/><Relationship Id="rId12" Type="http://schemas.openxmlformats.org/officeDocument/2006/relationships/customXml" Target="../ink/ink6.xml"/><Relationship Id="rId2" Type="http://schemas.openxmlformats.org/officeDocument/2006/relationships/customXml" Target="../ink/ink1.xml"/><Relationship Id="rId16" Type="http://schemas.openxmlformats.org/officeDocument/2006/relationships/image" Target="../media/image18.png"/><Relationship Id="rId1" Type="http://schemas.openxmlformats.org/officeDocument/2006/relationships/slideLayout" Target="../slideLayouts/slideLayout5.xml"/><Relationship Id="rId6" Type="http://schemas.openxmlformats.org/officeDocument/2006/relationships/customXml" Target="../ink/ink3.xml"/><Relationship Id="rId11" Type="http://schemas.openxmlformats.org/officeDocument/2006/relationships/image" Target="../media/image15.png"/><Relationship Id="rId5" Type="http://schemas.openxmlformats.org/officeDocument/2006/relationships/image" Target="../media/image120.png"/><Relationship Id="rId15" Type="http://schemas.openxmlformats.org/officeDocument/2006/relationships/image" Target="../media/image17.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14.png"/><Relationship Id="rId14" Type="http://schemas.openxmlformats.org/officeDocument/2006/relationships/customXml" Target="../ink/ink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1"/>
          <p:cNvSpPr txBox="1">
            <a:spLocks noGrp="1"/>
          </p:cNvSpPr>
          <p:nvPr>
            <p:ph type="title"/>
          </p:nvPr>
        </p:nvSpPr>
        <p:spPr>
          <a:xfrm>
            <a:off x="415650" y="1557350"/>
            <a:ext cx="4158600" cy="1014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dirty="0"/>
              <a:t>Springboard Project</a:t>
            </a:r>
            <a:endParaRPr dirty="0"/>
          </a:p>
        </p:txBody>
      </p:sp>
      <p:sp>
        <p:nvSpPr>
          <p:cNvPr id="701" name="Google Shape;701;p31"/>
          <p:cNvSpPr txBox="1">
            <a:spLocks noGrp="1"/>
          </p:cNvSpPr>
          <p:nvPr>
            <p:ph type="subTitle" idx="2"/>
          </p:nvPr>
        </p:nvSpPr>
        <p:spPr>
          <a:xfrm>
            <a:off x="415649" y="2969760"/>
            <a:ext cx="2348571" cy="523180"/>
          </a:xfrm>
          <a:prstGeom prst="rect">
            <a:avLst/>
          </a:prstGeom>
        </p:spPr>
        <p:txBody>
          <a:bodyPr spcFirstLastPara="1" wrap="square" lIns="91425" tIns="45700" rIns="91425" bIns="45700" anchor="ctr" anchorCtr="0">
            <a:spAutoFit/>
          </a:bodyPr>
          <a:lstStyle/>
          <a:p>
            <a:pPr marL="0" lvl="0" indent="0" algn="l" rtl="0">
              <a:spcBef>
                <a:spcPts val="0"/>
              </a:spcBef>
              <a:spcAft>
                <a:spcPts val="0"/>
              </a:spcAft>
              <a:buNone/>
            </a:pPr>
            <a:r>
              <a:rPr lang="en" sz="2800" dirty="0"/>
              <a:t>Case Study</a:t>
            </a:r>
            <a:endParaRPr sz="2800" dirty="0"/>
          </a:p>
        </p:txBody>
      </p:sp>
      <p:sp>
        <p:nvSpPr>
          <p:cNvPr id="704" name="Google Shape;704;p31"/>
          <p:cNvSpPr txBox="1">
            <a:spLocks noGrp="1"/>
          </p:cNvSpPr>
          <p:nvPr>
            <p:ph type="subTitle" idx="3"/>
          </p:nvPr>
        </p:nvSpPr>
        <p:spPr>
          <a:xfrm>
            <a:off x="2308944" y="4874750"/>
            <a:ext cx="1032600" cy="92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Confidential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AC5FA-3317-76D3-7E14-19027C33A650}"/>
              </a:ext>
            </a:extLst>
          </p:cNvPr>
          <p:cNvSpPr>
            <a:spLocks noGrp="1"/>
          </p:cNvSpPr>
          <p:nvPr>
            <p:ph type="title"/>
          </p:nvPr>
        </p:nvSpPr>
        <p:spPr/>
        <p:txBody>
          <a:bodyPr/>
          <a:lstStyle/>
          <a:p>
            <a:pPr marL="285750" indent="-285750">
              <a:buFont typeface="Wingdings" panose="05000000000000000000" pitchFamily="2" charset="2"/>
              <a:buChar char="q"/>
            </a:pPr>
            <a:r>
              <a:rPr lang="en-IN" dirty="0">
                <a:latin typeface="Rockwell" panose="02060603020205020403" pitchFamily="18" charset="0"/>
              </a:rPr>
              <a:t>Consumer preferences in sales-</a:t>
            </a:r>
          </a:p>
        </p:txBody>
      </p:sp>
      <p:sp>
        <p:nvSpPr>
          <p:cNvPr id="3" name="Text Placeholder 2">
            <a:extLst>
              <a:ext uri="{FF2B5EF4-FFF2-40B4-BE49-F238E27FC236}">
                <a16:creationId xmlns:a16="http://schemas.microsoft.com/office/drawing/2014/main" id="{5A4F0553-D099-53FF-85D8-77F5C217EDD4}"/>
              </a:ext>
            </a:extLst>
          </p:cNvPr>
          <p:cNvSpPr>
            <a:spLocks noGrp="1"/>
          </p:cNvSpPr>
          <p:nvPr>
            <p:ph type="body" idx="1"/>
          </p:nvPr>
        </p:nvSpPr>
        <p:spPr>
          <a:xfrm>
            <a:off x="5271454" y="1408387"/>
            <a:ext cx="3872546" cy="3891605"/>
          </a:xfrm>
        </p:spPr>
        <p:txBody>
          <a:bodyPr/>
          <a:lstStyle/>
          <a:p>
            <a:pPr>
              <a:buFont typeface="Wingdings" panose="05000000000000000000" pitchFamily="2" charset="2"/>
              <a:buChar char="Ø"/>
            </a:pPr>
            <a:r>
              <a:rPr lang="en-IN" sz="1400" dirty="0">
                <a:latin typeface="Rockwell" panose="02060603020205020403" pitchFamily="18" charset="0"/>
              </a:rPr>
              <a:t>Consumer preferences as per sales data is very different from the social media data and search volume but still consumers prefers the health benefits claims like low carbs, No additives preservatives.</a:t>
            </a:r>
          </a:p>
          <a:p>
            <a:pPr>
              <a:buFont typeface="Wingdings" panose="05000000000000000000" pitchFamily="2" charset="2"/>
              <a:buChar char="Ø"/>
            </a:pPr>
            <a:endParaRPr lang="en-IN" sz="1400" dirty="0">
              <a:latin typeface="Rockwell" panose="02060603020205020403" pitchFamily="18" charset="0"/>
            </a:endParaRPr>
          </a:p>
          <a:p>
            <a:pPr>
              <a:buFont typeface="Wingdings" panose="05000000000000000000" pitchFamily="2" charset="2"/>
              <a:buChar char="Ø"/>
            </a:pPr>
            <a:endParaRPr lang="en-IN" sz="1400" dirty="0">
              <a:latin typeface="Rockwell" panose="02060603020205020403" pitchFamily="18" charset="0"/>
            </a:endParaRPr>
          </a:p>
          <a:p>
            <a:pPr>
              <a:buFont typeface="Wingdings" panose="05000000000000000000" pitchFamily="2" charset="2"/>
              <a:buChar char="Ø"/>
            </a:pPr>
            <a:r>
              <a:rPr lang="en-IN" sz="1400" dirty="0">
                <a:latin typeface="Rockwell" panose="02060603020205020403" pitchFamily="18" charset="0"/>
              </a:rPr>
              <a:t>No claim has very large market share.</a:t>
            </a:r>
          </a:p>
        </p:txBody>
      </p:sp>
      <p:pic>
        <p:nvPicPr>
          <p:cNvPr id="5" name="Picture 4">
            <a:extLst>
              <a:ext uri="{FF2B5EF4-FFF2-40B4-BE49-F238E27FC236}">
                <a16:creationId xmlns:a16="http://schemas.microsoft.com/office/drawing/2014/main" id="{E1AC99B5-2519-6AB2-CD07-C23BCD83ABB8}"/>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861847" y="657478"/>
            <a:ext cx="6022428" cy="4517552"/>
          </a:xfrm>
          <a:prstGeom prst="rect">
            <a:avLst/>
          </a:prstGeom>
        </p:spPr>
      </p:pic>
    </p:spTree>
    <p:extLst>
      <p:ext uri="{BB962C8B-B14F-4D97-AF65-F5344CB8AC3E}">
        <p14:creationId xmlns:p14="http://schemas.microsoft.com/office/powerpoint/2010/main" val="2436794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2" name="Google Shape;852;p43"/>
          <p:cNvSpPr txBox="1">
            <a:spLocks noGrp="1"/>
          </p:cNvSpPr>
          <p:nvPr>
            <p:ph type="subTitle" idx="1"/>
          </p:nvPr>
        </p:nvSpPr>
        <p:spPr>
          <a:xfrm>
            <a:off x="262759" y="94594"/>
            <a:ext cx="8881241" cy="5048906"/>
          </a:xfrm>
          <a:prstGeom prst="rect">
            <a:avLst/>
          </a:prstGeom>
        </p:spPr>
        <p:txBody>
          <a:bodyPr spcFirstLastPara="1" wrap="square" lIns="0" tIns="0" rIns="0" bIns="0" anchor="t" anchorCtr="0">
            <a:noAutofit/>
          </a:bodyPr>
          <a:lstStyle/>
          <a:p>
            <a:pPr marL="171450" lvl="0" indent="-171450" algn="l" rtl="0">
              <a:spcBef>
                <a:spcPts val="0"/>
              </a:spcBef>
              <a:spcAft>
                <a:spcPts val="0"/>
              </a:spcAft>
              <a:buFont typeface="Wingdings" panose="05000000000000000000" pitchFamily="2" charset="2"/>
              <a:buChar char="q"/>
            </a:pPr>
            <a:endParaRPr lang="en-US" dirty="0"/>
          </a:p>
          <a:p>
            <a:pPr marL="171450" lvl="0" indent="-171450" algn="l" rtl="0">
              <a:spcBef>
                <a:spcPts val="0"/>
              </a:spcBef>
              <a:spcAft>
                <a:spcPts val="0"/>
              </a:spcAft>
              <a:buFont typeface="Wingdings" panose="05000000000000000000" pitchFamily="2" charset="2"/>
              <a:buChar char="q"/>
            </a:pPr>
            <a:r>
              <a:rPr lang="en-IN" sz="1800" dirty="0">
                <a:solidFill>
                  <a:schemeClr val="accent1"/>
                </a:solidFill>
                <a:effectLst/>
                <a:latin typeface="Calibri" panose="020F0502020204030204" pitchFamily="34" charset="0"/>
                <a:ea typeface="Calibri" panose="020F0502020204030204" pitchFamily="34" charset="0"/>
              </a:rPr>
              <a:t>Provide a report for data sufficiency, sparsity and anomalies in each data source</a:t>
            </a:r>
            <a:endParaRPr lang="en-IN" dirty="0">
              <a:solidFill>
                <a:schemeClr val="accent1"/>
              </a:solidFill>
            </a:endParaRPr>
          </a:p>
        </p:txBody>
      </p:sp>
      <p:sp>
        <p:nvSpPr>
          <p:cNvPr id="6" name="TextBox 5">
            <a:extLst>
              <a:ext uri="{FF2B5EF4-FFF2-40B4-BE49-F238E27FC236}">
                <a16:creationId xmlns:a16="http://schemas.microsoft.com/office/drawing/2014/main" id="{B125CC4F-E2E6-B543-EA12-61F3B6A1567E}"/>
              </a:ext>
            </a:extLst>
          </p:cNvPr>
          <p:cNvSpPr txBox="1"/>
          <p:nvPr/>
        </p:nvSpPr>
        <p:spPr>
          <a:xfrm>
            <a:off x="483476" y="818857"/>
            <a:ext cx="4771696" cy="3447098"/>
          </a:xfrm>
          <a:prstGeom prst="rect">
            <a:avLst/>
          </a:prstGeom>
          <a:noFill/>
        </p:spPr>
        <p:txBody>
          <a:bodyPr wrap="square" rtlCol="0">
            <a:spAutoFit/>
          </a:bodyPr>
          <a:lstStyle/>
          <a:p>
            <a:r>
              <a:rPr lang="en-IN" sz="1800" dirty="0">
                <a:latin typeface="Rockwell" panose="02060603020205020403" pitchFamily="18" charset="0"/>
              </a:rPr>
              <a:t>Sparsity-</a:t>
            </a:r>
          </a:p>
          <a:p>
            <a:pPr marL="285750" indent="-285750">
              <a:buFont typeface="Wingdings" panose="05000000000000000000" pitchFamily="2" charset="2"/>
              <a:buChar char="Ø"/>
            </a:pPr>
            <a:r>
              <a:rPr lang="en-IN" dirty="0">
                <a:latin typeface="Rockwell" panose="02060603020205020403" pitchFamily="18" charset="0"/>
              </a:rPr>
              <a:t> </a:t>
            </a:r>
            <a:r>
              <a:rPr lang="en-US" dirty="0">
                <a:latin typeface="Rockwell" panose="02060603020205020403" pitchFamily="18" charset="0"/>
              </a:rPr>
              <a:t>About 40% of the Theme ID entries in the Social Media Dataset are missing.</a:t>
            </a:r>
          </a:p>
          <a:p>
            <a:endParaRPr lang="en-IN" dirty="0">
              <a:latin typeface="Rockwell" panose="02060603020205020403" pitchFamily="18" charset="0"/>
            </a:endParaRPr>
          </a:p>
          <a:p>
            <a:pPr marL="285750" indent="-285750">
              <a:buFont typeface="Wingdings" panose="05000000000000000000" pitchFamily="2" charset="2"/>
              <a:buChar char="Ø"/>
            </a:pPr>
            <a:r>
              <a:rPr lang="en-IN" dirty="0">
                <a:latin typeface="Rockwell" panose="02060603020205020403" pitchFamily="18" charset="0"/>
              </a:rPr>
              <a:t>Social Media dataset has ~5% duplicate data in the table.</a:t>
            </a:r>
          </a:p>
          <a:p>
            <a:pPr marL="285750" indent="-285750">
              <a:buFont typeface="Wingdings" panose="05000000000000000000" pitchFamily="2" charset="2"/>
              <a:buChar char="Ø"/>
            </a:pPr>
            <a:endParaRPr lang="en-IN" dirty="0">
              <a:latin typeface="Rockwell" panose="02060603020205020403" pitchFamily="18" charset="0"/>
            </a:endParaRPr>
          </a:p>
          <a:p>
            <a:r>
              <a:rPr lang="en-IN" sz="1800" dirty="0">
                <a:latin typeface="Rockwell" panose="02060603020205020403" pitchFamily="18" charset="0"/>
              </a:rPr>
              <a:t>Data sufficiency-</a:t>
            </a:r>
          </a:p>
          <a:p>
            <a:pPr marL="285750" indent="-285750">
              <a:buFont typeface="Wingdings" panose="05000000000000000000" pitchFamily="2" charset="2"/>
              <a:buChar char="Ø"/>
            </a:pPr>
            <a:endParaRPr lang="en-IN" dirty="0">
              <a:latin typeface="Rockwell" panose="02060603020205020403" pitchFamily="18" charset="0"/>
            </a:endParaRPr>
          </a:p>
          <a:p>
            <a:pPr marL="285750" indent="-285750">
              <a:buFont typeface="Wingdings" panose="05000000000000000000" pitchFamily="2" charset="2"/>
              <a:buChar char="Ø"/>
            </a:pPr>
            <a:r>
              <a:rPr lang="en-IN" dirty="0">
                <a:latin typeface="Rockwell" panose="02060603020205020403" pitchFamily="18" charset="0"/>
              </a:rPr>
              <a:t>Data is not consistent through out the year .</a:t>
            </a:r>
          </a:p>
          <a:p>
            <a:pPr marL="285750" indent="-285750">
              <a:buFont typeface="Wingdings" panose="05000000000000000000" pitchFamily="2" charset="2"/>
              <a:buChar char="Ø"/>
            </a:pPr>
            <a:endParaRPr lang="en-IN" dirty="0">
              <a:latin typeface="Rockwell" panose="02060603020205020403" pitchFamily="18" charset="0"/>
            </a:endParaRPr>
          </a:p>
          <a:p>
            <a:pPr marL="285750" indent="-285750">
              <a:buFont typeface="Wingdings" panose="05000000000000000000" pitchFamily="2" charset="2"/>
              <a:buChar char="Ø"/>
            </a:pPr>
            <a:r>
              <a:rPr lang="en-US" dirty="0">
                <a:latin typeface="Rockwell" panose="02060603020205020403" pitchFamily="18" charset="0"/>
              </a:rPr>
              <a:t>If we aggregate data weekly, about 40-50% percent data missing for certain common themes which can not be taken for model building.</a:t>
            </a:r>
            <a:endParaRPr lang="en-IN" dirty="0">
              <a:latin typeface="Rockwell" panose="02060603020205020403" pitchFamily="18" charset="0"/>
            </a:endParaRPr>
          </a:p>
          <a:p>
            <a:endParaRPr lang="en-IN" dirty="0">
              <a:latin typeface="Rockwell" panose="02060603020205020403" pitchFamily="18" charset="0"/>
            </a:endParaRPr>
          </a:p>
        </p:txBody>
      </p:sp>
      <p:pic>
        <p:nvPicPr>
          <p:cNvPr id="3" name="Picture 2">
            <a:extLst>
              <a:ext uri="{FF2B5EF4-FFF2-40B4-BE49-F238E27FC236}">
                <a16:creationId xmlns:a16="http://schemas.microsoft.com/office/drawing/2014/main" id="{BDEBAF61-E9A3-0FDD-7442-38649D8C35A7}"/>
              </a:ext>
            </a:extLst>
          </p:cNvPr>
          <p:cNvPicPr>
            <a:picLocks noChangeAspect="1"/>
          </p:cNvPicPr>
          <p:nvPr/>
        </p:nvPicPr>
        <p:blipFill>
          <a:blip r:embed="rId3"/>
          <a:stretch>
            <a:fillRect/>
          </a:stretch>
        </p:blipFill>
        <p:spPr>
          <a:xfrm>
            <a:off x="5108028" y="841955"/>
            <a:ext cx="4035972" cy="2826155"/>
          </a:xfrm>
          <a:prstGeom prst="rect">
            <a:avLst/>
          </a:prstGeom>
        </p:spPr>
      </p:pic>
    </p:spTree>
    <p:extLst>
      <p:ext uri="{BB962C8B-B14F-4D97-AF65-F5344CB8AC3E}">
        <p14:creationId xmlns:p14="http://schemas.microsoft.com/office/powerpoint/2010/main" val="2607012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8E6E9-C1F8-C03D-53D8-27AADB355510}"/>
              </a:ext>
            </a:extLst>
          </p:cNvPr>
          <p:cNvSpPr>
            <a:spLocks noGrp="1"/>
          </p:cNvSpPr>
          <p:nvPr>
            <p:ph type="title"/>
          </p:nvPr>
        </p:nvSpPr>
        <p:spPr/>
        <p:txBody>
          <a:bodyPr/>
          <a:lstStyle/>
          <a:p>
            <a:pPr marL="285750" indent="-285750">
              <a:buFont typeface="Wingdings" panose="05000000000000000000" pitchFamily="2" charset="2"/>
              <a:buChar char="q"/>
            </a:pPr>
            <a:r>
              <a:rPr lang="en-IN" dirty="0">
                <a:solidFill>
                  <a:schemeClr val="accent1"/>
                </a:solidFill>
                <a:latin typeface="Rockwell" panose="02060603020205020403" pitchFamily="18" charset="0"/>
                <a:ea typeface="Noto Sans Symbols"/>
                <a:cs typeface="Noto Sans Symbols"/>
              </a:rPr>
              <a:t>T</a:t>
            </a:r>
            <a:r>
              <a:rPr lang="en-IN" sz="1800" dirty="0">
                <a:solidFill>
                  <a:schemeClr val="accent1"/>
                </a:solidFill>
                <a:effectLst/>
                <a:latin typeface="Rockwell" panose="02060603020205020403" pitchFamily="18" charset="0"/>
                <a:ea typeface="Noto Sans Symbols"/>
                <a:cs typeface="Noto Sans Symbols"/>
              </a:rPr>
              <a:t>ime granularity for the analysis:</a:t>
            </a:r>
            <a:br>
              <a:rPr lang="en-IN" sz="1800" dirty="0">
                <a:effectLst/>
                <a:latin typeface="Noto Sans Symbols"/>
                <a:ea typeface="Noto Sans Symbols"/>
                <a:cs typeface="Noto Sans Symbols"/>
              </a:rPr>
            </a:br>
            <a:endParaRPr lang="en-IN" dirty="0"/>
          </a:p>
        </p:txBody>
      </p:sp>
      <p:sp>
        <p:nvSpPr>
          <p:cNvPr id="3" name="Text Placeholder 2">
            <a:extLst>
              <a:ext uri="{FF2B5EF4-FFF2-40B4-BE49-F238E27FC236}">
                <a16:creationId xmlns:a16="http://schemas.microsoft.com/office/drawing/2014/main" id="{E311B58E-0716-2DD5-AF3D-E459E9438391}"/>
              </a:ext>
            </a:extLst>
          </p:cNvPr>
          <p:cNvSpPr>
            <a:spLocks noGrp="1"/>
          </p:cNvSpPr>
          <p:nvPr>
            <p:ph type="body" idx="1"/>
          </p:nvPr>
        </p:nvSpPr>
        <p:spPr>
          <a:xfrm>
            <a:off x="415625" y="1871498"/>
            <a:ext cx="4156375" cy="3638700"/>
          </a:xfrm>
        </p:spPr>
        <p:txBody>
          <a:bodyPr/>
          <a:lstStyle/>
          <a:p>
            <a:r>
              <a:rPr lang="en-IN" sz="1400" dirty="0">
                <a:latin typeface="Rockwell" panose="02060603020205020403" pitchFamily="18" charset="0"/>
              </a:rPr>
              <a:t>We have taken time granularity for our analysis on weekly basis.</a:t>
            </a:r>
          </a:p>
          <a:p>
            <a:endParaRPr lang="en-IN" sz="1400" dirty="0">
              <a:latin typeface="Rockwell" panose="02060603020205020403" pitchFamily="18" charset="0"/>
            </a:endParaRPr>
          </a:p>
          <a:p>
            <a:pPr marL="165100" indent="0">
              <a:buNone/>
            </a:pPr>
            <a:endParaRPr lang="en-IN" sz="1400" dirty="0">
              <a:latin typeface="Rockwell" panose="02060603020205020403" pitchFamily="18" charset="0"/>
            </a:endParaRPr>
          </a:p>
          <a:p>
            <a:endParaRPr lang="en-IN" sz="1400" dirty="0">
              <a:latin typeface="Rockwell" panose="02060603020205020403" pitchFamily="18" charset="0"/>
            </a:endParaRPr>
          </a:p>
          <a:p>
            <a:r>
              <a:rPr lang="en-IN" sz="1400" dirty="0">
                <a:latin typeface="Rockwell" panose="02060603020205020403" pitchFamily="18" charset="0"/>
              </a:rPr>
              <a:t>For the Weekly time granularities model also performs better .</a:t>
            </a:r>
          </a:p>
        </p:txBody>
      </p:sp>
      <p:pic>
        <p:nvPicPr>
          <p:cNvPr id="5" name="Picture 4" descr="Chart, line chart&#10;&#10;Description automatically generated">
            <a:extLst>
              <a:ext uri="{FF2B5EF4-FFF2-40B4-BE49-F238E27FC236}">
                <a16:creationId xmlns:a16="http://schemas.microsoft.com/office/drawing/2014/main" id="{2F704B5F-35CC-3D1C-84A7-53DDA8F6094E}"/>
              </a:ext>
            </a:extLst>
          </p:cNvPr>
          <p:cNvPicPr>
            <a:picLocks noChangeAspect="1"/>
          </p:cNvPicPr>
          <p:nvPr/>
        </p:nvPicPr>
        <p:blipFill>
          <a:blip r:embed="rId2"/>
          <a:stretch>
            <a:fillRect/>
          </a:stretch>
        </p:blipFill>
        <p:spPr>
          <a:xfrm>
            <a:off x="4708634" y="502772"/>
            <a:ext cx="4265031" cy="2145835"/>
          </a:xfrm>
          <a:prstGeom prst="rect">
            <a:avLst/>
          </a:prstGeom>
        </p:spPr>
      </p:pic>
      <p:pic>
        <p:nvPicPr>
          <p:cNvPr id="6" name="Picture 5" descr="Chart&#10;&#10;Description automatically generated">
            <a:extLst>
              <a:ext uri="{FF2B5EF4-FFF2-40B4-BE49-F238E27FC236}">
                <a16:creationId xmlns:a16="http://schemas.microsoft.com/office/drawing/2014/main" id="{7DD74E72-453F-DF91-159A-7EDDCEE3ACF2}"/>
              </a:ext>
            </a:extLst>
          </p:cNvPr>
          <p:cNvPicPr>
            <a:picLocks noChangeAspect="1"/>
          </p:cNvPicPr>
          <p:nvPr/>
        </p:nvPicPr>
        <p:blipFill>
          <a:blip r:embed="rId3"/>
          <a:stretch>
            <a:fillRect/>
          </a:stretch>
        </p:blipFill>
        <p:spPr>
          <a:xfrm>
            <a:off x="4708634" y="2778779"/>
            <a:ext cx="4384000" cy="2145835"/>
          </a:xfrm>
          <a:prstGeom prst="rect">
            <a:avLst/>
          </a:prstGeom>
        </p:spPr>
      </p:pic>
    </p:spTree>
    <p:extLst>
      <p:ext uri="{BB962C8B-B14F-4D97-AF65-F5344CB8AC3E}">
        <p14:creationId xmlns:p14="http://schemas.microsoft.com/office/powerpoint/2010/main" val="1564759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2" name="Google Shape;852;p43"/>
          <p:cNvSpPr txBox="1">
            <a:spLocks noGrp="1"/>
          </p:cNvSpPr>
          <p:nvPr>
            <p:ph type="subTitle" idx="1"/>
          </p:nvPr>
        </p:nvSpPr>
        <p:spPr>
          <a:xfrm>
            <a:off x="136985" y="463793"/>
            <a:ext cx="8849009" cy="4612702"/>
          </a:xfrm>
          <a:prstGeom prst="rect">
            <a:avLst/>
          </a:prstGeom>
        </p:spPr>
        <p:txBody>
          <a:bodyPr spcFirstLastPara="1" wrap="square" lIns="0" tIns="0" rIns="0" bIns="0" anchor="t" anchorCtr="0">
            <a:noAutofit/>
          </a:bodyPr>
          <a:lstStyle/>
          <a:p>
            <a:pPr marL="171450" indent="-171450">
              <a:buFont typeface="Wingdings" panose="05000000000000000000" pitchFamily="2" charset="2"/>
              <a:buChar char="q"/>
            </a:pPr>
            <a:r>
              <a:rPr lang="en-IN" sz="1800" dirty="0">
                <a:solidFill>
                  <a:schemeClr val="accent1"/>
                </a:solidFill>
                <a:latin typeface="Rockwell" panose="02060603020205020403" pitchFamily="18" charset="0"/>
                <a:ea typeface="Noto Sans Symbols"/>
                <a:cs typeface="Noto Sans Symbols"/>
              </a:rPr>
              <a:t>O</a:t>
            </a:r>
            <a:r>
              <a:rPr lang="en-IN" sz="1800" dirty="0">
                <a:solidFill>
                  <a:schemeClr val="accent1"/>
                </a:solidFill>
                <a:effectLst/>
                <a:latin typeface="Rockwell" panose="02060603020205020403" pitchFamily="18" charset="0"/>
                <a:ea typeface="Noto Sans Symbols"/>
                <a:cs typeface="Noto Sans Symbols"/>
              </a:rPr>
              <a:t>verall market share of Manufacturer-</a:t>
            </a:r>
            <a:endParaRPr lang="en-IN" dirty="0">
              <a:solidFill>
                <a:schemeClr val="accent1"/>
              </a:solidFill>
              <a:latin typeface="Rockwell" panose="02060603020205020403" pitchFamily="18" charset="0"/>
            </a:endParaRPr>
          </a:p>
        </p:txBody>
      </p:sp>
      <p:sp>
        <p:nvSpPr>
          <p:cNvPr id="8" name="TextBox 7">
            <a:extLst>
              <a:ext uri="{FF2B5EF4-FFF2-40B4-BE49-F238E27FC236}">
                <a16:creationId xmlns:a16="http://schemas.microsoft.com/office/drawing/2014/main" id="{E5DFA5E0-1965-03A0-5167-6FCF1E1793C0}"/>
              </a:ext>
            </a:extLst>
          </p:cNvPr>
          <p:cNvSpPr txBox="1"/>
          <p:nvPr/>
        </p:nvSpPr>
        <p:spPr>
          <a:xfrm>
            <a:off x="0" y="1986974"/>
            <a:ext cx="3804745" cy="1600438"/>
          </a:xfrm>
          <a:prstGeom prst="rect">
            <a:avLst/>
          </a:prstGeom>
          <a:noFill/>
        </p:spPr>
        <p:txBody>
          <a:bodyPr wrap="square" rtlCol="0">
            <a:spAutoFit/>
          </a:bodyPr>
          <a:lstStyle/>
          <a:p>
            <a:pPr marL="285750" indent="-285750">
              <a:buFont typeface="Wingdings" panose="05000000000000000000" pitchFamily="2" charset="2"/>
              <a:buChar char="q"/>
            </a:pPr>
            <a:r>
              <a:rPr lang="en-IN" dirty="0">
                <a:latin typeface="Rockwell" panose="02060603020205020403" pitchFamily="18" charset="0"/>
              </a:rPr>
              <a:t>Manufacturer A has the highest market share with approx. 32% of overall.</a:t>
            </a:r>
          </a:p>
          <a:p>
            <a:pPr marL="285750" indent="-285750">
              <a:buFont typeface="Wingdings" panose="05000000000000000000" pitchFamily="2" charset="2"/>
              <a:buChar char="q"/>
            </a:pPr>
            <a:endParaRPr lang="en-IN" dirty="0">
              <a:latin typeface="Rockwell" panose="02060603020205020403" pitchFamily="18" charset="0"/>
            </a:endParaRPr>
          </a:p>
          <a:p>
            <a:endParaRPr lang="en-IN" dirty="0">
              <a:latin typeface="Rockwell" panose="02060603020205020403" pitchFamily="18" charset="0"/>
            </a:endParaRPr>
          </a:p>
          <a:p>
            <a:pPr marL="285750" indent="-285750">
              <a:buFont typeface="Wingdings" panose="05000000000000000000" pitchFamily="2" charset="2"/>
              <a:buChar char="q"/>
            </a:pPr>
            <a:r>
              <a:rPr lang="en-IN" dirty="0">
                <a:latin typeface="Rockwell" panose="02060603020205020403" pitchFamily="18" charset="0"/>
              </a:rPr>
              <a:t>Manufacturer B &amp; D seems to be the leading competitors of our clients.</a:t>
            </a:r>
          </a:p>
          <a:p>
            <a:pPr marL="285750" indent="-285750">
              <a:buFont typeface="Wingdings" panose="05000000000000000000" pitchFamily="2" charset="2"/>
              <a:buChar char="q"/>
            </a:pPr>
            <a:endParaRPr lang="en-IN" dirty="0"/>
          </a:p>
        </p:txBody>
      </p:sp>
      <p:pic>
        <p:nvPicPr>
          <p:cNvPr id="3" name="Picture 2">
            <a:extLst>
              <a:ext uri="{FF2B5EF4-FFF2-40B4-BE49-F238E27FC236}">
                <a16:creationId xmlns:a16="http://schemas.microsoft.com/office/drawing/2014/main" id="{3ED077AC-AADE-BE7F-2B98-797D74345D78}"/>
              </a:ext>
            </a:extLst>
          </p:cNvPr>
          <p:cNvPicPr>
            <a:picLocks noChangeAspect="1"/>
          </p:cNvPicPr>
          <p:nvPr/>
        </p:nvPicPr>
        <p:blipFill>
          <a:blip r:embed="rId3"/>
          <a:stretch>
            <a:fillRect/>
          </a:stretch>
        </p:blipFill>
        <p:spPr>
          <a:xfrm>
            <a:off x="3941730" y="215443"/>
            <a:ext cx="5143500" cy="51435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2" name="Google Shape;852;p43"/>
          <p:cNvSpPr txBox="1">
            <a:spLocks noGrp="1"/>
          </p:cNvSpPr>
          <p:nvPr>
            <p:ph type="subTitle" idx="1"/>
          </p:nvPr>
        </p:nvSpPr>
        <p:spPr>
          <a:xfrm>
            <a:off x="0" y="136634"/>
            <a:ext cx="9144000" cy="546539"/>
          </a:xfrm>
          <a:prstGeom prst="rect">
            <a:avLst/>
          </a:prstGeom>
        </p:spPr>
        <p:txBody>
          <a:bodyPr spcFirstLastPara="1" wrap="square" lIns="0" tIns="0" rIns="0" bIns="0" anchor="t" anchorCtr="0">
            <a:noAutofit/>
          </a:bodyPr>
          <a:lstStyle/>
          <a:p>
            <a:pPr marL="171450" lvl="0" indent="-171450" algn="l" rtl="0">
              <a:spcBef>
                <a:spcPts val="0"/>
              </a:spcBef>
              <a:spcAft>
                <a:spcPts val="0"/>
              </a:spcAft>
              <a:buFont typeface="Wingdings" panose="05000000000000000000" pitchFamily="2" charset="2"/>
              <a:buChar char="q"/>
            </a:pPr>
            <a:endParaRPr lang="en-US" dirty="0"/>
          </a:p>
          <a:p>
            <a:pPr marL="171450" lvl="0" indent="-171450" algn="l" rtl="0">
              <a:spcBef>
                <a:spcPts val="0"/>
              </a:spcBef>
              <a:spcAft>
                <a:spcPts val="0"/>
              </a:spcAft>
              <a:buFont typeface="Wingdings" panose="05000000000000000000" pitchFamily="2" charset="2"/>
              <a:buChar char="q"/>
            </a:pPr>
            <a:r>
              <a:rPr lang="en-IN" sz="1800" dirty="0">
                <a:solidFill>
                  <a:srgbClr val="000000"/>
                </a:solidFill>
                <a:latin typeface="Rockwell" panose="02060603020205020403" pitchFamily="18" charset="0"/>
                <a:ea typeface="Calibri" panose="020F0502020204030204" pitchFamily="34" charset="0"/>
              </a:rPr>
              <a:t>P</a:t>
            </a:r>
            <a:r>
              <a:rPr lang="en-IN" sz="1800" dirty="0">
                <a:solidFill>
                  <a:srgbClr val="000000"/>
                </a:solidFill>
                <a:effectLst/>
                <a:latin typeface="Rockwell" panose="02060603020205020403" pitchFamily="18" charset="0"/>
                <a:ea typeface="Calibri" panose="020F0502020204030204" pitchFamily="34" charset="0"/>
              </a:rPr>
              <a:t>otential competitors for our client in each theme-</a:t>
            </a:r>
          </a:p>
          <a:p>
            <a:pPr marL="171450" lvl="0" indent="-171450" algn="l" rtl="0">
              <a:spcBef>
                <a:spcPts val="0"/>
              </a:spcBef>
              <a:spcAft>
                <a:spcPts val="0"/>
              </a:spcAft>
              <a:buFont typeface="Wingdings" panose="05000000000000000000" pitchFamily="2" charset="2"/>
              <a:buChar char="q"/>
            </a:pPr>
            <a:endParaRPr lang="en-IN" dirty="0">
              <a:latin typeface="Rockwell" panose="02060603020205020403" pitchFamily="18" charset="0"/>
            </a:endParaRPr>
          </a:p>
        </p:txBody>
      </p:sp>
      <p:pic>
        <p:nvPicPr>
          <p:cNvPr id="5" name="Picture 4">
            <a:extLst>
              <a:ext uri="{FF2B5EF4-FFF2-40B4-BE49-F238E27FC236}">
                <a16:creationId xmlns:a16="http://schemas.microsoft.com/office/drawing/2014/main" id="{2C0442F6-8F06-8324-F1E4-792EA72F43EE}"/>
              </a:ext>
            </a:extLst>
          </p:cNvPr>
          <p:cNvPicPr>
            <a:picLocks noChangeAspect="1"/>
          </p:cNvPicPr>
          <p:nvPr/>
        </p:nvPicPr>
        <p:blipFill>
          <a:blip r:embed="rId3"/>
          <a:stretch>
            <a:fillRect/>
          </a:stretch>
        </p:blipFill>
        <p:spPr>
          <a:xfrm>
            <a:off x="5064799" y="529052"/>
            <a:ext cx="3972910" cy="2273677"/>
          </a:xfrm>
          <a:prstGeom prst="rect">
            <a:avLst/>
          </a:prstGeom>
        </p:spPr>
      </p:pic>
      <p:sp>
        <p:nvSpPr>
          <p:cNvPr id="6" name="TextBox 5">
            <a:extLst>
              <a:ext uri="{FF2B5EF4-FFF2-40B4-BE49-F238E27FC236}">
                <a16:creationId xmlns:a16="http://schemas.microsoft.com/office/drawing/2014/main" id="{29017C98-1CBD-167D-C258-BD9F170E8B99}"/>
              </a:ext>
            </a:extLst>
          </p:cNvPr>
          <p:cNvSpPr txBox="1"/>
          <p:nvPr/>
        </p:nvSpPr>
        <p:spPr>
          <a:xfrm>
            <a:off x="411090" y="1771531"/>
            <a:ext cx="4708635" cy="1600438"/>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Rockwell" panose="02060603020205020403" pitchFamily="18" charset="0"/>
              </a:rPr>
              <a:t>In low carb theme which highest Sales also, our client’s  potential competitor is manufacturer D and private label .</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 </a:t>
            </a:r>
            <a:r>
              <a:rPr lang="en-IN" dirty="0">
                <a:latin typeface="Rockwell" panose="02060603020205020403" pitchFamily="18" charset="0"/>
              </a:rPr>
              <a:t>In apple cinnamon having close competition with B,F and D.</a:t>
            </a:r>
          </a:p>
        </p:txBody>
      </p:sp>
      <p:pic>
        <p:nvPicPr>
          <p:cNvPr id="4" name="Picture 3" descr="Chart, bar chart&#10;&#10;Description automatically generated">
            <a:extLst>
              <a:ext uri="{FF2B5EF4-FFF2-40B4-BE49-F238E27FC236}">
                <a16:creationId xmlns:a16="http://schemas.microsoft.com/office/drawing/2014/main" id="{2E402664-6AE3-D4DF-E809-720485808032}"/>
              </a:ext>
            </a:extLst>
          </p:cNvPr>
          <p:cNvPicPr>
            <a:picLocks noChangeAspect="1"/>
          </p:cNvPicPr>
          <p:nvPr/>
        </p:nvPicPr>
        <p:blipFill>
          <a:blip r:embed="rId4"/>
          <a:stretch>
            <a:fillRect/>
          </a:stretch>
        </p:blipFill>
        <p:spPr>
          <a:xfrm>
            <a:off x="5064799" y="2802729"/>
            <a:ext cx="3921545" cy="2249214"/>
          </a:xfrm>
          <a:prstGeom prst="rect">
            <a:avLst/>
          </a:prstGeom>
        </p:spPr>
      </p:pic>
    </p:spTree>
    <p:extLst>
      <p:ext uri="{BB962C8B-B14F-4D97-AF65-F5344CB8AC3E}">
        <p14:creationId xmlns:p14="http://schemas.microsoft.com/office/powerpoint/2010/main" val="1623811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2" name="Google Shape;852;p43"/>
          <p:cNvSpPr txBox="1">
            <a:spLocks noGrp="1"/>
          </p:cNvSpPr>
          <p:nvPr>
            <p:ph type="subTitle" idx="1"/>
          </p:nvPr>
        </p:nvSpPr>
        <p:spPr>
          <a:xfrm>
            <a:off x="0" y="210207"/>
            <a:ext cx="9038897" cy="4933293"/>
          </a:xfrm>
          <a:prstGeom prst="rect">
            <a:avLst/>
          </a:prstGeom>
        </p:spPr>
        <p:txBody>
          <a:bodyPr spcFirstLastPara="1" wrap="square" lIns="0" tIns="0" rIns="0" bIns="0" anchor="t" anchorCtr="0">
            <a:noAutofit/>
          </a:bodyPr>
          <a:lstStyle/>
          <a:p>
            <a:pPr marL="0" lvl="0" indent="0" algn="l" rtl="0">
              <a:spcBef>
                <a:spcPts val="0"/>
              </a:spcBef>
              <a:spcAft>
                <a:spcPts val="0"/>
              </a:spcAft>
            </a:pPr>
            <a:r>
              <a:rPr lang="en-IN" sz="2000" b="1" dirty="0">
                <a:solidFill>
                  <a:srgbClr val="000000"/>
                </a:solidFill>
                <a:latin typeface="Calibri" panose="020F0502020204030204" pitchFamily="34" charset="0"/>
                <a:ea typeface="Calibri" panose="020F0502020204030204" pitchFamily="34" charset="0"/>
              </a:rPr>
              <a:t>	P</a:t>
            </a:r>
            <a:r>
              <a:rPr lang="en-IN" sz="2000" b="1" dirty="0">
                <a:solidFill>
                  <a:srgbClr val="000000"/>
                </a:solidFill>
                <a:effectLst/>
                <a:latin typeface="Calibri" panose="020F0502020204030204" pitchFamily="34" charset="0"/>
                <a:ea typeface="Calibri" panose="020F0502020204030204" pitchFamily="34" charset="0"/>
              </a:rPr>
              <a:t>otential competitors for our client in each theme:</a:t>
            </a:r>
          </a:p>
          <a:p>
            <a:pPr marL="171450" lvl="0" indent="-171450" algn="l" rtl="0">
              <a:spcBef>
                <a:spcPts val="0"/>
              </a:spcBef>
              <a:spcAft>
                <a:spcPts val="0"/>
              </a:spcAft>
              <a:buFont typeface="Wingdings" panose="05000000000000000000" pitchFamily="2" charset="2"/>
              <a:buChar char="q"/>
            </a:pPr>
            <a:endParaRPr lang="en-IN" sz="2000" b="1" dirty="0"/>
          </a:p>
        </p:txBody>
      </p:sp>
      <p:graphicFrame>
        <p:nvGraphicFramePr>
          <p:cNvPr id="2" name="Table 2">
            <a:extLst>
              <a:ext uri="{FF2B5EF4-FFF2-40B4-BE49-F238E27FC236}">
                <a16:creationId xmlns:a16="http://schemas.microsoft.com/office/drawing/2014/main" id="{1BEB74A3-53AF-99A7-6B1B-C58A46FB51B5}"/>
              </a:ext>
            </a:extLst>
          </p:cNvPr>
          <p:cNvGraphicFramePr>
            <a:graphicFrameLocks noGrp="1"/>
          </p:cNvGraphicFramePr>
          <p:nvPr>
            <p:extLst>
              <p:ext uri="{D42A27DB-BD31-4B8C-83A1-F6EECF244321}">
                <p14:modId xmlns:p14="http://schemas.microsoft.com/office/powerpoint/2010/main" val="383145115"/>
              </p:ext>
            </p:extLst>
          </p:nvPr>
        </p:nvGraphicFramePr>
        <p:xfrm>
          <a:off x="966951" y="571984"/>
          <a:ext cx="6096000" cy="4578085"/>
        </p:xfrm>
        <a:graphic>
          <a:graphicData uri="http://schemas.openxmlformats.org/drawingml/2006/table">
            <a:tbl>
              <a:tblPr firstRow="1" bandRow="1">
                <a:tableStyleId>{2956FB3A-A873-4552-A289-B10F76F4576F}</a:tableStyleId>
              </a:tblPr>
              <a:tblGrid>
                <a:gridCol w="2444944">
                  <a:extLst>
                    <a:ext uri="{9D8B030D-6E8A-4147-A177-3AD203B41FA5}">
                      <a16:colId xmlns:a16="http://schemas.microsoft.com/office/drawing/2014/main" val="4228934180"/>
                    </a:ext>
                  </a:extLst>
                </a:gridCol>
                <a:gridCol w="3651056">
                  <a:extLst>
                    <a:ext uri="{9D8B030D-6E8A-4147-A177-3AD203B41FA5}">
                      <a16:colId xmlns:a16="http://schemas.microsoft.com/office/drawing/2014/main" val="2058348188"/>
                    </a:ext>
                  </a:extLst>
                </a:gridCol>
              </a:tblGrid>
              <a:tr h="310885">
                <a:tc>
                  <a:txBody>
                    <a:bodyPr/>
                    <a:lstStyle/>
                    <a:p>
                      <a:pPr algn="ctr"/>
                      <a:r>
                        <a:rPr lang="en-IN" b="1" dirty="0">
                          <a:latin typeface="Rockwell" panose="02060603020205020403" pitchFamily="18" charset="0"/>
                        </a:rPr>
                        <a:t>Theme Name </a:t>
                      </a:r>
                    </a:p>
                  </a:txBody>
                  <a:tcPr/>
                </a:tc>
                <a:tc>
                  <a:txBody>
                    <a:bodyPr/>
                    <a:lstStyle/>
                    <a:p>
                      <a:pPr algn="ctr"/>
                      <a:r>
                        <a:rPr lang="en-IN" dirty="0">
                          <a:latin typeface="Rockwell" panose="02060603020205020403" pitchFamily="18" charset="0"/>
                        </a:rPr>
                        <a:t> </a:t>
                      </a:r>
                      <a:r>
                        <a:rPr lang="en-IN" b="1" dirty="0">
                          <a:latin typeface="Rockwell" panose="02060603020205020403" pitchFamily="18" charset="0"/>
                        </a:rPr>
                        <a:t>Competitors</a:t>
                      </a:r>
                    </a:p>
                  </a:txBody>
                  <a:tcPr/>
                </a:tc>
                <a:extLst>
                  <a:ext uri="{0D108BD9-81ED-4DB2-BD59-A6C34878D82A}">
                    <a16:rowId xmlns:a16="http://schemas.microsoft.com/office/drawing/2014/main" val="2672125891"/>
                  </a:ext>
                </a:extLst>
              </a:tr>
              <a:tr h="285757">
                <a:tc>
                  <a:txBody>
                    <a:bodyPr/>
                    <a:lstStyle/>
                    <a:p>
                      <a:r>
                        <a:rPr lang="en-IN" dirty="0">
                          <a:latin typeface="Rockwell" panose="02060603020205020403" pitchFamily="18" charset="0"/>
                        </a:rPr>
                        <a:t>No Claim</a:t>
                      </a:r>
                    </a:p>
                  </a:txBody>
                  <a:tcPr/>
                </a:tc>
                <a:tc>
                  <a:txBody>
                    <a:bodyPr/>
                    <a:lstStyle/>
                    <a:p>
                      <a:r>
                        <a:rPr lang="en-IN" dirty="0">
                          <a:latin typeface="Rockwell" panose="02060603020205020403" pitchFamily="18" charset="0"/>
                        </a:rPr>
                        <a:t>B, Private label, D(low competitor)</a:t>
                      </a:r>
                    </a:p>
                  </a:txBody>
                  <a:tcPr/>
                </a:tc>
                <a:extLst>
                  <a:ext uri="{0D108BD9-81ED-4DB2-BD59-A6C34878D82A}">
                    <a16:rowId xmlns:a16="http://schemas.microsoft.com/office/drawing/2014/main" val="3651394387"/>
                  </a:ext>
                </a:extLst>
              </a:tr>
              <a:tr h="285757">
                <a:tc>
                  <a:txBody>
                    <a:bodyPr/>
                    <a:lstStyle/>
                    <a:p>
                      <a:r>
                        <a:rPr lang="en-IN" dirty="0">
                          <a:latin typeface="Rockwell" panose="02060603020205020403" pitchFamily="18" charset="0"/>
                        </a:rPr>
                        <a:t>American Southwest style</a:t>
                      </a:r>
                    </a:p>
                  </a:txBody>
                  <a:tcPr/>
                </a:tc>
                <a:tc>
                  <a:txBody>
                    <a:bodyPr/>
                    <a:lstStyle/>
                    <a:p>
                      <a:r>
                        <a:rPr lang="en-IN" dirty="0">
                          <a:latin typeface="Rockwell" panose="02060603020205020403" pitchFamily="18" charset="0"/>
                        </a:rPr>
                        <a:t>Private label</a:t>
                      </a:r>
                    </a:p>
                  </a:txBody>
                  <a:tcPr/>
                </a:tc>
                <a:extLst>
                  <a:ext uri="{0D108BD9-81ED-4DB2-BD59-A6C34878D82A}">
                    <a16:rowId xmlns:a16="http://schemas.microsoft.com/office/drawing/2014/main" val="3618110333"/>
                  </a:ext>
                </a:extLst>
              </a:tr>
              <a:tr h="285757">
                <a:tc>
                  <a:txBody>
                    <a:bodyPr/>
                    <a:lstStyle/>
                    <a:p>
                      <a:r>
                        <a:rPr lang="en-IN" dirty="0">
                          <a:latin typeface="Rockwell" panose="02060603020205020403" pitchFamily="18" charset="0"/>
                        </a:rPr>
                        <a:t>Apple Cinnamon</a:t>
                      </a:r>
                    </a:p>
                  </a:txBody>
                  <a:tcPr/>
                </a:tc>
                <a:tc>
                  <a:txBody>
                    <a:bodyPr/>
                    <a:lstStyle/>
                    <a:p>
                      <a:r>
                        <a:rPr lang="en-IN" dirty="0">
                          <a:latin typeface="Rockwell" panose="02060603020205020403" pitchFamily="18" charset="0"/>
                        </a:rPr>
                        <a:t>B,F,D</a:t>
                      </a:r>
                    </a:p>
                  </a:txBody>
                  <a:tcPr/>
                </a:tc>
                <a:extLst>
                  <a:ext uri="{0D108BD9-81ED-4DB2-BD59-A6C34878D82A}">
                    <a16:rowId xmlns:a16="http://schemas.microsoft.com/office/drawing/2014/main" val="2904599733"/>
                  </a:ext>
                </a:extLst>
              </a:tr>
              <a:tr h="285757">
                <a:tc>
                  <a:txBody>
                    <a:bodyPr/>
                    <a:lstStyle/>
                    <a:p>
                      <a:r>
                        <a:rPr lang="en-IN" dirty="0">
                          <a:latin typeface="Rockwell" panose="02060603020205020403" pitchFamily="18" charset="0"/>
                        </a:rPr>
                        <a:t>Blueberry</a:t>
                      </a:r>
                    </a:p>
                  </a:txBody>
                  <a:tcPr/>
                </a:tc>
                <a:tc>
                  <a:txBody>
                    <a:bodyPr/>
                    <a:lstStyle/>
                    <a:p>
                      <a:r>
                        <a:rPr lang="en-IN" dirty="0">
                          <a:latin typeface="Rockwell" panose="02060603020205020403" pitchFamily="18" charset="0"/>
                        </a:rPr>
                        <a:t>Private label</a:t>
                      </a:r>
                    </a:p>
                  </a:txBody>
                  <a:tcPr/>
                </a:tc>
                <a:extLst>
                  <a:ext uri="{0D108BD9-81ED-4DB2-BD59-A6C34878D82A}">
                    <a16:rowId xmlns:a16="http://schemas.microsoft.com/office/drawing/2014/main" val="25367637"/>
                  </a:ext>
                </a:extLst>
              </a:tr>
              <a:tr h="285757">
                <a:tc>
                  <a:txBody>
                    <a:bodyPr/>
                    <a:lstStyle/>
                    <a:p>
                      <a:r>
                        <a:rPr lang="en-IN" dirty="0">
                          <a:latin typeface="Rockwell" panose="02060603020205020403" pitchFamily="18" charset="0"/>
                        </a:rPr>
                        <a:t>Buckwheat</a:t>
                      </a:r>
                    </a:p>
                  </a:txBody>
                  <a:tcPr/>
                </a:tc>
                <a:tc>
                  <a:txBody>
                    <a:bodyPr/>
                    <a:lstStyle/>
                    <a:p>
                      <a:r>
                        <a:rPr lang="en-IN" dirty="0">
                          <a:latin typeface="Rockwell" panose="02060603020205020403" pitchFamily="18" charset="0"/>
                        </a:rPr>
                        <a:t>D, B, Private Label </a:t>
                      </a:r>
                    </a:p>
                  </a:txBody>
                  <a:tcPr/>
                </a:tc>
                <a:extLst>
                  <a:ext uri="{0D108BD9-81ED-4DB2-BD59-A6C34878D82A}">
                    <a16:rowId xmlns:a16="http://schemas.microsoft.com/office/drawing/2014/main" val="834685542"/>
                  </a:ext>
                </a:extLst>
              </a:tr>
              <a:tr h="285757">
                <a:tc>
                  <a:txBody>
                    <a:bodyPr/>
                    <a:lstStyle/>
                    <a:p>
                      <a:r>
                        <a:rPr lang="en-IN" dirty="0">
                          <a:latin typeface="Rockwell" panose="02060603020205020403" pitchFamily="18" charset="0"/>
                        </a:rPr>
                        <a:t>Chicken</a:t>
                      </a:r>
                    </a:p>
                  </a:txBody>
                  <a:tcPr/>
                </a:tc>
                <a:tc>
                  <a:txBody>
                    <a:bodyPr/>
                    <a:lstStyle/>
                    <a:p>
                      <a:r>
                        <a:rPr lang="en-IN" dirty="0">
                          <a:latin typeface="Rockwell" panose="02060603020205020403" pitchFamily="18" charset="0"/>
                        </a:rPr>
                        <a:t>Private Label, D, Others(70%)</a:t>
                      </a:r>
                    </a:p>
                  </a:txBody>
                  <a:tcPr/>
                </a:tc>
                <a:extLst>
                  <a:ext uri="{0D108BD9-81ED-4DB2-BD59-A6C34878D82A}">
                    <a16:rowId xmlns:a16="http://schemas.microsoft.com/office/drawing/2014/main" val="3850035236"/>
                  </a:ext>
                </a:extLst>
              </a:tr>
              <a:tr h="285757">
                <a:tc>
                  <a:txBody>
                    <a:bodyPr/>
                    <a:lstStyle/>
                    <a:p>
                      <a:r>
                        <a:rPr lang="en-IN" dirty="0">
                          <a:latin typeface="Rockwell" panose="02060603020205020403" pitchFamily="18" charset="0"/>
                        </a:rPr>
                        <a:t>Cookie</a:t>
                      </a:r>
                    </a:p>
                  </a:txBody>
                  <a:tcPr/>
                </a:tc>
                <a:tc>
                  <a:txBody>
                    <a:bodyPr/>
                    <a:lstStyle/>
                    <a:p>
                      <a:r>
                        <a:rPr lang="en-IN" dirty="0">
                          <a:latin typeface="Rockwell" panose="02060603020205020403" pitchFamily="18" charset="0"/>
                        </a:rPr>
                        <a:t>B, D</a:t>
                      </a:r>
                    </a:p>
                  </a:txBody>
                  <a:tcPr/>
                </a:tc>
                <a:extLst>
                  <a:ext uri="{0D108BD9-81ED-4DB2-BD59-A6C34878D82A}">
                    <a16:rowId xmlns:a16="http://schemas.microsoft.com/office/drawing/2014/main" val="2855122919"/>
                  </a:ext>
                </a:extLst>
              </a:tr>
              <a:tr h="285757">
                <a:tc>
                  <a:txBody>
                    <a:bodyPr/>
                    <a:lstStyle/>
                    <a:p>
                      <a:r>
                        <a:rPr lang="en-IN" dirty="0">
                          <a:latin typeface="Rockwell" panose="02060603020205020403" pitchFamily="18" charset="0"/>
                        </a:rPr>
                        <a:t>Ethnic &amp; exotic</a:t>
                      </a:r>
                    </a:p>
                  </a:txBody>
                  <a:tcPr/>
                </a:tc>
                <a:tc>
                  <a:txBody>
                    <a:bodyPr/>
                    <a:lstStyle/>
                    <a:p>
                      <a:r>
                        <a:rPr lang="en-IN" dirty="0">
                          <a:latin typeface="Rockwell" panose="02060603020205020403" pitchFamily="18" charset="0"/>
                        </a:rPr>
                        <a:t>B, F, H, D, Others(34%)</a:t>
                      </a:r>
                    </a:p>
                  </a:txBody>
                  <a:tcPr/>
                </a:tc>
                <a:extLst>
                  <a:ext uri="{0D108BD9-81ED-4DB2-BD59-A6C34878D82A}">
                    <a16:rowId xmlns:a16="http://schemas.microsoft.com/office/drawing/2014/main" val="2856227803"/>
                  </a:ext>
                </a:extLst>
              </a:tr>
              <a:tr h="285757">
                <a:tc>
                  <a:txBody>
                    <a:bodyPr/>
                    <a:lstStyle/>
                    <a:p>
                      <a:r>
                        <a:rPr lang="en-IN" dirty="0">
                          <a:latin typeface="Rockwell" panose="02060603020205020403" pitchFamily="18" charset="0"/>
                        </a:rPr>
                        <a:t>High source of protein</a:t>
                      </a:r>
                    </a:p>
                  </a:txBody>
                  <a:tcPr/>
                </a:tc>
                <a:tc>
                  <a:txBody>
                    <a:bodyPr/>
                    <a:lstStyle/>
                    <a:p>
                      <a:r>
                        <a:rPr lang="en-IN" dirty="0">
                          <a:latin typeface="Rockwell" panose="02060603020205020403" pitchFamily="18" charset="0"/>
                        </a:rPr>
                        <a:t>Others(79%) or small market players</a:t>
                      </a:r>
                    </a:p>
                  </a:txBody>
                  <a:tcPr/>
                </a:tc>
                <a:extLst>
                  <a:ext uri="{0D108BD9-81ED-4DB2-BD59-A6C34878D82A}">
                    <a16:rowId xmlns:a16="http://schemas.microsoft.com/office/drawing/2014/main" val="2742434937"/>
                  </a:ext>
                </a:extLst>
              </a:tr>
              <a:tr h="285757">
                <a:tc>
                  <a:txBody>
                    <a:bodyPr/>
                    <a:lstStyle/>
                    <a:p>
                      <a:r>
                        <a:rPr lang="en-IN" dirty="0">
                          <a:latin typeface="Rockwell" panose="02060603020205020403" pitchFamily="18" charset="0"/>
                        </a:rPr>
                        <a:t>Low Carb</a:t>
                      </a:r>
                    </a:p>
                  </a:txBody>
                  <a:tcPr/>
                </a:tc>
                <a:tc>
                  <a:txBody>
                    <a:bodyPr/>
                    <a:lstStyle/>
                    <a:p>
                      <a:r>
                        <a:rPr lang="en-IN" dirty="0">
                          <a:latin typeface="Rockwell" panose="02060603020205020403" pitchFamily="18" charset="0"/>
                        </a:rPr>
                        <a:t>F, D, Private Label, B</a:t>
                      </a:r>
                    </a:p>
                  </a:txBody>
                  <a:tcPr/>
                </a:tc>
                <a:extLst>
                  <a:ext uri="{0D108BD9-81ED-4DB2-BD59-A6C34878D82A}">
                    <a16:rowId xmlns:a16="http://schemas.microsoft.com/office/drawing/2014/main" val="2893062539"/>
                  </a:ext>
                </a:extLst>
              </a:tr>
              <a:tr h="28575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b="0" dirty="0" err="1">
                          <a:latin typeface="Rockwell" panose="02060603020205020403" pitchFamily="18" charset="0"/>
                        </a:rPr>
                        <a:t>Stronan</a:t>
                      </a:r>
                      <a:r>
                        <a:rPr lang="en-IN" b="0" dirty="0">
                          <a:latin typeface="Rockwell" panose="02060603020205020403" pitchFamily="18" charset="0"/>
                        </a:rPr>
                        <a:t> off</a:t>
                      </a:r>
                    </a:p>
                  </a:txBody>
                  <a:tcPr/>
                </a:tc>
                <a:tc>
                  <a:txBody>
                    <a:bodyPr/>
                    <a:lstStyle/>
                    <a:p>
                      <a:r>
                        <a:rPr lang="en-IN" dirty="0">
                          <a:latin typeface="Rockwell" panose="02060603020205020403" pitchFamily="18" charset="0"/>
                        </a:rPr>
                        <a:t>F, D ,B</a:t>
                      </a:r>
                    </a:p>
                  </a:txBody>
                  <a:tcPr/>
                </a:tc>
                <a:extLst>
                  <a:ext uri="{0D108BD9-81ED-4DB2-BD59-A6C34878D82A}">
                    <a16:rowId xmlns:a16="http://schemas.microsoft.com/office/drawing/2014/main" val="2489619803"/>
                  </a:ext>
                </a:extLst>
              </a:tr>
              <a:tr h="28575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b="0" dirty="0">
                          <a:latin typeface="Rockwell" panose="02060603020205020403" pitchFamily="18" charset="0"/>
                        </a:rPr>
                        <a:t>Soy foods</a:t>
                      </a:r>
                    </a:p>
                  </a:txBody>
                  <a:tcPr/>
                </a:tc>
                <a:tc>
                  <a:txBody>
                    <a:bodyPr/>
                    <a:lstStyle/>
                    <a:p>
                      <a:r>
                        <a:rPr lang="en-IN" dirty="0">
                          <a:latin typeface="Rockwell" panose="02060603020205020403" pitchFamily="18" charset="0"/>
                        </a:rPr>
                        <a:t>B</a:t>
                      </a:r>
                    </a:p>
                  </a:txBody>
                  <a:tcPr/>
                </a:tc>
                <a:extLst>
                  <a:ext uri="{0D108BD9-81ED-4DB2-BD59-A6C34878D82A}">
                    <a16:rowId xmlns:a16="http://schemas.microsoft.com/office/drawing/2014/main" val="245002594"/>
                  </a:ext>
                </a:extLst>
              </a:tr>
              <a:tr h="28575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b="0" dirty="0">
                          <a:latin typeface="Rockwell" panose="02060603020205020403" pitchFamily="18" charset="0"/>
                        </a:rPr>
                        <a:t>Poultry</a:t>
                      </a:r>
                    </a:p>
                  </a:txBody>
                  <a:tcPr/>
                </a:tc>
                <a:tc>
                  <a:txBody>
                    <a:bodyPr/>
                    <a:lstStyle/>
                    <a:p>
                      <a:r>
                        <a:rPr lang="en-IN" dirty="0">
                          <a:latin typeface="Rockwell" panose="02060603020205020403" pitchFamily="18" charset="0"/>
                        </a:rPr>
                        <a:t>Others</a:t>
                      </a:r>
                    </a:p>
                  </a:txBody>
                  <a:tcPr/>
                </a:tc>
                <a:extLst>
                  <a:ext uri="{0D108BD9-81ED-4DB2-BD59-A6C34878D82A}">
                    <a16:rowId xmlns:a16="http://schemas.microsoft.com/office/drawing/2014/main" val="2648133756"/>
                  </a:ext>
                </a:extLst>
              </a:tr>
              <a:tr h="285757">
                <a:tc>
                  <a:txBody>
                    <a:bodyPr/>
                    <a:lstStyle/>
                    <a:p>
                      <a:r>
                        <a:rPr lang="en-IN" b="0" dirty="0">
                          <a:latin typeface="Rockwell" panose="02060603020205020403" pitchFamily="18" charset="0"/>
                        </a:rPr>
                        <a:t>Pollock</a:t>
                      </a:r>
                      <a:endParaRPr lang="en-IN" dirty="0">
                        <a:latin typeface="Rockwell" panose="02060603020205020403" pitchFamily="18" charset="0"/>
                      </a:endParaRPr>
                    </a:p>
                  </a:txBody>
                  <a:tcPr/>
                </a:tc>
                <a:tc>
                  <a:txBody>
                    <a:bodyPr/>
                    <a:lstStyle/>
                    <a:p>
                      <a:r>
                        <a:rPr lang="en-IN" dirty="0">
                          <a:latin typeface="Rockwell" panose="02060603020205020403" pitchFamily="18" charset="0"/>
                        </a:rPr>
                        <a:t>B, D, private label</a:t>
                      </a:r>
                    </a:p>
                  </a:txBody>
                  <a:tcPr/>
                </a:tc>
                <a:extLst>
                  <a:ext uri="{0D108BD9-81ED-4DB2-BD59-A6C34878D82A}">
                    <a16:rowId xmlns:a16="http://schemas.microsoft.com/office/drawing/2014/main" val="1243026459"/>
                  </a:ext>
                </a:extLst>
              </a:tr>
            </a:tbl>
          </a:graphicData>
        </a:graphic>
      </p:graphicFrame>
    </p:spTree>
    <p:extLst>
      <p:ext uri="{BB962C8B-B14F-4D97-AF65-F5344CB8AC3E}">
        <p14:creationId xmlns:p14="http://schemas.microsoft.com/office/powerpoint/2010/main" val="2178725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 name="TextBox 7">
            <a:extLst>
              <a:ext uri="{FF2B5EF4-FFF2-40B4-BE49-F238E27FC236}">
                <a16:creationId xmlns:a16="http://schemas.microsoft.com/office/drawing/2014/main" id="{FB961FF4-13CE-7964-B7A6-E4BE99270BD8}"/>
              </a:ext>
            </a:extLst>
          </p:cNvPr>
          <p:cNvSpPr txBox="1"/>
          <p:nvPr/>
        </p:nvSpPr>
        <p:spPr>
          <a:xfrm>
            <a:off x="567559" y="3231493"/>
            <a:ext cx="3184634" cy="1384995"/>
          </a:xfrm>
          <a:prstGeom prst="rect">
            <a:avLst/>
          </a:prstGeom>
          <a:noFill/>
        </p:spPr>
        <p:txBody>
          <a:bodyPr wrap="square" rtlCol="0">
            <a:spAutoFit/>
          </a:bodyPr>
          <a:lstStyle/>
          <a:p>
            <a:r>
              <a:rPr lang="en-IN" b="1" dirty="0">
                <a:latin typeface="Rockwell" panose="02060603020205020403" pitchFamily="18" charset="0"/>
              </a:rPr>
              <a:t>Client is market leader or only player on particular theme:</a:t>
            </a:r>
          </a:p>
          <a:p>
            <a:pPr marL="285750" indent="-285750">
              <a:buFont typeface="Arial" panose="020B0604020202020204" pitchFamily="34" charset="0"/>
              <a:buChar char="•"/>
            </a:pPr>
            <a:r>
              <a:rPr lang="en-IN" dirty="0">
                <a:latin typeface="Rockwell" panose="02060603020205020403" pitchFamily="18" charset="0"/>
              </a:rPr>
              <a:t>Tuna</a:t>
            </a:r>
          </a:p>
          <a:p>
            <a:pPr marL="285750" indent="-285750">
              <a:buFont typeface="Arial" panose="020B0604020202020204" pitchFamily="34" charset="0"/>
              <a:buChar char="•"/>
            </a:pPr>
            <a:r>
              <a:rPr lang="en-IN" dirty="0">
                <a:latin typeface="Rockwell" panose="02060603020205020403" pitchFamily="18" charset="0"/>
              </a:rPr>
              <a:t>Tilapia</a:t>
            </a:r>
          </a:p>
          <a:p>
            <a:pPr marL="285750" indent="-285750">
              <a:buFont typeface="Arial" panose="020B0604020202020204" pitchFamily="34" charset="0"/>
              <a:buChar char="•"/>
            </a:pPr>
            <a:r>
              <a:rPr lang="en-IN" dirty="0">
                <a:latin typeface="Rockwell" panose="02060603020205020403" pitchFamily="18" charset="0"/>
              </a:rPr>
              <a:t>Salmon</a:t>
            </a:r>
          </a:p>
          <a:p>
            <a:pPr marL="285750" indent="-285750">
              <a:buFont typeface="Arial" panose="020B0604020202020204" pitchFamily="34" charset="0"/>
              <a:buChar char="•"/>
            </a:pPr>
            <a:r>
              <a:rPr lang="en-IN" dirty="0">
                <a:latin typeface="Rockwell" panose="02060603020205020403" pitchFamily="18" charset="0"/>
              </a:rPr>
              <a:t>Herbs</a:t>
            </a:r>
          </a:p>
        </p:txBody>
      </p:sp>
      <p:sp>
        <p:nvSpPr>
          <p:cNvPr id="10" name="TextBox 9">
            <a:extLst>
              <a:ext uri="{FF2B5EF4-FFF2-40B4-BE49-F238E27FC236}">
                <a16:creationId xmlns:a16="http://schemas.microsoft.com/office/drawing/2014/main" id="{DF883DC6-21B3-0A23-E80B-AB0698E4B69E}"/>
              </a:ext>
            </a:extLst>
          </p:cNvPr>
          <p:cNvSpPr txBox="1"/>
          <p:nvPr/>
        </p:nvSpPr>
        <p:spPr>
          <a:xfrm>
            <a:off x="567559" y="527012"/>
            <a:ext cx="2238703" cy="2677656"/>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Rockwell" panose="02060603020205020403" pitchFamily="18" charset="0"/>
              </a:rPr>
              <a:t>American Gumbo, </a:t>
            </a:r>
          </a:p>
          <a:p>
            <a:pPr marL="285750" indent="-285750">
              <a:buFont typeface="Arial" panose="020B0604020202020204" pitchFamily="34" charset="0"/>
              <a:buChar char="•"/>
            </a:pPr>
            <a:r>
              <a:rPr lang="en-IN" dirty="0">
                <a:latin typeface="Rockwell" panose="02060603020205020403" pitchFamily="18" charset="0"/>
              </a:rPr>
              <a:t>Beans, </a:t>
            </a:r>
          </a:p>
          <a:p>
            <a:pPr marL="285750" indent="-285750">
              <a:buFont typeface="Arial" panose="020B0604020202020204" pitchFamily="34" charset="0"/>
              <a:buChar char="•"/>
            </a:pPr>
            <a:r>
              <a:rPr lang="en-IN" dirty="0">
                <a:latin typeface="Rockwell" panose="02060603020205020403" pitchFamily="18" charset="0"/>
              </a:rPr>
              <a:t>Beef hamburger, </a:t>
            </a:r>
          </a:p>
          <a:p>
            <a:pPr marL="285750" indent="-285750">
              <a:buFont typeface="Arial" panose="020B0604020202020204" pitchFamily="34" charset="0"/>
              <a:buChar char="•"/>
            </a:pPr>
            <a:r>
              <a:rPr lang="en-IN" dirty="0">
                <a:latin typeface="Rockwell" panose="02060603020205020403" pitchFamily="18" charset="0"/>
              </a:rPr>
              <a:t>Brown ale, Crab, </a:t>
            </a:r>
          </a:p>
          <a:p>
            <a:pPr marL="285750" indent="-285750">
              <a:buFont typeface="Arial" panose="020B0604020202020204" pitchFamily="34" charset="0"/>
              <a:buChar char="•"/>
            </a:pPr>
            <a:r>
              <a:rPr lang="en-IN" dirty="0">
                <a:latin typeface="Rockwell" panose="02060603020205020403" pitchFamily="18" charset="0"/>
              </a:rPr>
              <a:t>Ethical packaging, </a:t>
            </a:r>
          </a:p>
          <a:p>
            <a:pPr marL="285750" indent="-285750">
              <a:buFont typeface="Arial" panose="020B0604020202020204" pitchFamily="34" charset="0"/>
              <a:buChar char="•"/>
            </a:pPr>
            <a:r>
              <a:rPr lang="en-IN" dirty="0">
                <a:latin typeface="Rockwell" panose="02060603020205020403" pitchFamily="18" charset="0"/>
              </a:rPr>
              <a:t>French bisque, </a:t>
            </a:r>
          </a:p>
          <a:p>
            <a:pPr marL="285750" indent="-285750">
              <a:buFont typeface="Arial" panose="020B0604020202020204" pitchFamily="34" charset="0"/>
              <a:buChar char="•"/>
            </a:pPr>
            <a:r>
              <a:rPr lang="en-IN" dirty="0">
                <a:latin typeface="Rockwell" panose="02060603020205020403" pitchFamily="18" charset="0"/>
              </a:rPr>
              <a:t>Gingerbread, </a:t>
            </a:r>
          </a:p>
          <a:p>
            <a:pPr marL="285750" indent="-285750">
              <a:buFont typeface="Arial" panose="020B0604020202020204" pitchFamily="34" charset="0"/>
              <a:buChar char="•"/>
            </a:pPr>
            <a:r>
              <a:rPr lang="en-IN" dirty="0" err="1">
                <a:latin typeface="Rockwell" panose="02060603020205020403" pitchFamily="18" charset="0"/>
              </a:rPr>
              <a:t>Gmo</a:t>
            </a:r>
            <a:r>
              <a:rPr lang="en-IN" dirty="0">
                <a:latin typeface="Rockwell" panose="02060603020205020403" pitchFamily="18" charset="0"/>
              </a:rPr>
              <a:t> free, </a:t>
            </a:r>
          </a:p>
          <a:p>
            <a:pPr marL="285750" indent="-285750">
              <a:buFont typeface="Arial" panose="020B0604020202020204" pitchFamily="34" charset="0"/>
              <a:buChar char="•"/>
            </a:pPr>
            <a:r>
              <a:rPr lang="en-IN" dirty="0">
                <a:latin typeface="Rockwell" panose="02060603020205020403" pitchFamily="18" charset="0"/>
              </a:rPr>
              <a:t>vegetarian, </a:t>
            </a:r>
          </a:p>
          <a:p>
            <a:pPr marL="285750" indent="-285750">
              <a:buFont typeface="Arial" panose="020B0604020202020204" pitchFamily="34" charset="0"/>
              <a:buChar char="•"/>
            </a:pPr>
            <a:r>
              <a:rPr lang="en-IN" dirty="0">
                <a:latin typeface="Rockwell" panose="02060603020205020403" pitchFamily="18" charset="0"/>
              </a:rPr>
              <a:t>Low Sugar,</a:t>
            </a:r>
          </a:p>
          <a:p>
            <a:pPr marL="285750" indent="-285750">
              <a:buFont typeface="Arial" panose="020B0604020202020204" pitchFamily="34" charset="0"/>
              <a:buChar char="•"/>
            </a:pPr>
            <a:r>
              <a:rPr lang="en-IN" dirty="0">
                <a:latin typeface="Rockwell" panose="02060603020205020403" pitchFamily="18" charset="0"/>
              </a:rPr>
              <a:t>Low Sodium</a:t>
            </a:r>
          </a:p>
          <a:p>
            <a:endParaRPr lang="en-IN" dirty="0"/>
          </a:p>
        </p:txBody>
      </p:sp>
      <p:sp>
        <p:nvSpPr>
          <p:cNvPr id="11" name="TextBox 10">
            <a:extLst>
              <a:ext uri="{FF2B5EF4-FFF2-40B4-BE49-F238E27FC236}">
                <a16:creationId xmlns:a16="http://schemas.microsoft.com/office/drawing/2014/main" id="{CC0EFFB2-EE81-0F65-B705-62F9C6EFC577}"/>
              </a:ext>
            </a:extLst>
          </p:cNvPr>
          <p:cNvSpPr txBox="1"/>
          <p:nvPr/>
        </p:nvSpPr>
        <p:spPr>
          <a:xfrm>
            <a:off x="578069" y="219235"/>
            <a:ext cx="3584027" cy="307777"/>
          </a:xfrm>
          <a:prstGeom prst="rect">
            <a:avLst/>
          </a:prstGeom>
          <a:noFill/>
        </p:spPr>
        <p:txBody>
          <a:bodyPr wrap="square" rtlCol="0">
            <a:spAutoFit/>
          </a:bodyPr>
          <a:lstStyle/>
          <a:p>
            <a:r>
              <a:rPr lang="en-IN" b="1" dirty="0">
                <a:latin typeface="Rockwell" panose="02060603020205020403" pitchFamily="18" charset="0"/>
              </a:rPr>
              <a:t>Client market share is low: </a:t>
            </a:r>
          </a:p>
        </p:txBody>
      </p:sp>
      <p:pic>
        <p:nvPicPr>
          <p:cNvPr id="3" name="Picture 2" descr="A picture containing histogram&#10;&#10;Description automatically generated">
            <a:extLst>
              <a:ext uri="{FF2B5EF4-FFF2-40B4-BE49-F238E27FC236}">
                <a16:creationId xmlns:a16="http://schemas.microsoft.com/office/drawing/2014/main" id="{EFA3EFFC-27B3-080A-669B-B8053EFF0FF6}"/>
              </a:ext>
            </a:extLst>
          </p:cNvPr>
          <p:cNvPicPr>
            <a:picLocks noChangeAspect="1"/>
          </p:cNvPicPr>
          <p:nvPr/>
        </p:nvPicPr>
        <p:blipFill>
          <a:blip r:embed="rId3"/>
          <a:stretch>
            <a:fillRect/>
          </a:stretch>
        </p:blipFill>
        <p:spPr>
          <a:xfrm>
            <a:off x="3656414" y="53423"/>
            <a:ext cx="5498097" cy="2677655"/>
          </a:xfrm>
          <a:prstGeom prst="rect">
            <a:avLst/>
          </a:prstGeom>
        </p:spPr>
      </p:pic>
      <p:pic>
        <p:nvPicPr>
          <p:cNvPr id="5" name="Picture 4" descr="Chart&#10;&#10;Description automatically generated">
            <a:extLst>
              <a:ext uri="{FF2B5EF4-FFF2-40B4-BE49-F238E27FC236}">
                <a16:creationId xmlns:a16="http://schemas.microsoft.com/office/drawing/2014/main" id="{D8F64801-9708-447A-E64F-14FCCAAC1AE7}"/>
              </a:ext>
            </a:extLst>
          </p:cNvPr>
          <p:cNvPicPr>
            <a:picLocks noChangeAspect="1"/>
          </p:cNvPicPr>
          <p:nvPr/>
        </p:nvPicPr>
        <p:blipFill>
          <a:blip r:embed="rId4"/>
          <a:stretch>
            <a:fillRect/>
          </a:stretch>
        </p:blipFill>
        <p:spPr>
          <a:xfrm>
            <a:off x="3551312" y="2731078"/>
            <a:ext cx="5613711" cy="2271846"/>
          </a:xfrm>
          <a:prstGeom prst="rect">
            <a:avLst/>
          </a:prstGeom>
        </p:spPr>
      </p:pic>
    </p:spTree>
    <p:extLst>
      <p:ext uri="{BB962C8B-B14F-4D97-AF65-F5344CB8AC3E}">
        <p14:creationId xmlns:p14="http://schemas.microsoft.com/office/powerpoint/2010/main" val="224046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5C2E2-A48D-C2C2-8796-FDF942296692}"/>
              </a:ext>
            </a:extLst>
          </p:cNvPr>
          <p:cNvSpPr>
            <a:spLocks noGrp="1"/>
          </p:cNvSpPr>
          <p:nvPr>
            <p:ph type="title"/>
          </p:nvPr>
        </p:nvSpPr>
        <p:spPr>
          <a:xfrm>
            <a:off x="415650" y="155450"/>
            <a:ext cx="8312700" cy="338535"/>
          </a:xfrm>
        </p:spPr>
        <p:txBody>
          <a:bodyPr/>
          <a:lstStyle/>
          <a:p>
            <a:r>
              <a:rPr lang="en-IN" dirty="0">
                <a:latin typeface="Rockwell" panose="02060603020205020403" pitchFamily="18" charset="0"/>
              </a:rPr>
              <a:t>Emerging themes in Sales:</a:t>
            </a:r>
          </a:p>
        </p:txBody>
      </p:sp>
      <p:graphicFrame>
        <p:nvGraphicFramePr>
          <p:cNvPr id="6" name="Table 6">
            <a:extLst>
              <a:ext uri="{FF2B5EF4-FFF2-40B4-BE49-F238E27FC236}">
                <a16:creationId xmlns:a16="http://schemas.microsoft.com/office/drawing/2014/main" id="{B6658853-3743-D973-A923-F66A65DB6807}"/>
              </a:ext>
            </a:extLst>
          </p:cNvPr>
          <p:cNvGraphicFramePr>
            <a:graphicFrameLocks noGrp="1"/>
          </p:cNvGraphicFramePr>
          <p:nvPr>
            <p:extLst>
              <p:ext uri="{D42A27DB-BD31-4B8C-83A1-F6EECF244321}">
                <p14:modId xmlns:p14="http://schemas.microsoft.com/office/powerpoint/2010/main" val="2442367123"/>
              </p:ext>
            </p:extLst>
          </p:nvPr>
        </p:nvGraphicFramePr>
        <p:xfrm>
          <a:off x="115614" y="462866"/>
          <a:ext cx="4361793" cy="4346303"/>
        </p:xfrm>
        <a:graphic>
          <a:graphicData uri="http://schemas.openxmlformats.org/drawingml/2006/table">
            <a:tbl>
              <a:tblPr firstRow="1" bandRow="1">
                <a:tableStyleId>{2956FB3A-A873-4552-A289-B10F76F4576F}</a:tableStyleId>
              </a:tblPr>
              <a:tblGrid>
                <a:gridCol w="2310083">
                  <a:extLst>
                    <a:ext uri="{9D8B030D-6E8A-4147-A177-3AD203B41FA5}">
                      <a16:colId xmlns:a16="http://schemas.microsoft.com/office/drawing/2014/main" val="1959689971"/>
                    </a:ext>
                  </a:extLst>
                </a:gridCol>
                <a:gridCol w="2051710">
                  <a:extLst>
                    <a:ext uri="{9D8B030D-6E8A-4147-A177-3AD203B41FA5}">
                      <a16:colId xmlns:a16="http://schemas.microsoft.com/office/drawing/2014/main" val="3245646232"/>
                    </a:ext>
                  </a:extLst>
                </a:gridCol>
              </a:tblGrid>
              <a:tr h="209669">
                <a:tc>
                  <a:txBody>
                    <a:bodyPr/>
                    <a:lstStyle/>
                    <a:p>
                      <a:pPr algn="ctr"/>
                      <a:r>
                        <a:rPr lang="en-IN" sz="1000" b="1" dirty="0">
                          <a:latin typeface="Rockwell" panose="02060603020205020403" pitchFamily="18" charset="0"/>
                        </a:rPr>
                        <a:t>Themes</a:t>
                      </a:r>
                    </a:p>
                  </a:txBody>
                  <a:tcPr marL="92354" marR="92354"/>
                </a:tc>
                <a:tc>
                  <a:txBody>
                    <a:bodyPr/>
                    <a:lstStyle/>
                    <a:p>
                      <a:pPr algn="ctr"/>
                      <a:r>
                        <a:rPr lang="en-IN" sz="1000" b="1" dirty="0">
                          <a:latin typeface="Rockwell" panose="02060603020205020403" pitchFamily="18" charset="0"/>
                        </a:rPr>
                        <a:t>Growth in % (with respect to</a:t>
                      </a:r>
                    </a:p>
                    <a:p>
                      <a:pPr algn="ctr"/>
                      <a:r>
                        <a:rPr lang="en-IN" sz="1000" b="1" dirty="0">
                          <a:latin typeface="Rockwell" panose="02060603020205020403" pitchFamily="18" charset="0"/>
                        </a:rPr>
                        <a:t> starting of 2018)</a:t>
                      </a:r>
                    </a:p>
                  </a:txBody>
                  <a:tcPr marL="92354" marR="92354"/>
                </a:tc>
                <a:extLst>
                  <a:ext uri="{0D108BD9-81ED-4DB2-BD59-A6C34878D82A}">
                    <a16:rowId xmlns:a16="http://schemas.microsoft.com/office/drawing/2014/main" val="4056844940"/>
                  </a:ext>
                </a:extLst>
              </a:tr>
              <a:tr h="303851">
                <a:tc>
                  <a:txBody>
                    <a:bodyPr/>
                    <a:lstStyle/>
                    <a:p>
                      <a:r>
                        <a:rPr lang="en-IN" sz="1000" dirty="0">
                          <a:latin typeface="Rockwell" panose="02060603020205020403" pitchFamily="18" charset="0"/>
                        </a:rPr>
                        <a:t>Bone health </a:t>
                      </a:r>
                    </a:p>
                  </a:txBody>
                  <a:tcPr marL="92354" marR="92354"/>
                </a:tc>
                <a:tc>
                  <a:txBody>
                    <a:bodyPr/>
                    <a:lstStyle/>
                    <a:p>
                      <a:r>
                        <a:rPr lang="en-IN" sz="1000" dirty="0">
                          <a:latin typeface="Rockwell" panose="02060603020205020403" pitchFamily="18" charset="0"/>
                        </a:rPr>
                        <a:t>1156.13</a:t>
                      </a:r>
                    </a:p>
                  </a:txBody>
                  <a:tcPr marL="92354" marR="92354"/>
                </a:tc>
                <a:extLst>
                  <a:ext uri="{0D108BD9-81ED-4DB2-BD59-A6C34878D82A}">
                    <a16:rowId xmlns:a16="http://schemas.microsoft.com/office/drawing/2014/main" val="3789977065"/>
                  </a:ext>
                </a:extLst>
              </a:tr>
              <a:tr h="303851">
                <a:tc>
                  <a:txBody>
                    <a:bodyPr/>
                    <a:lstStyle/>
                    <a:p>
                      <a:r>
                        <a:rPr lang="en-IN" sz="1000" dirty="0">
                          <a:latin typeface="Rockwell" panose="02060603020205020403" pitchFamily="18" charset="0"/>
                        </a:rPr>
                        <a:t>Poultry</a:t>
                      </a:r>
                    </a:p>
                  </a:txBody>
                  <a:tcPr marL="92354" marR="92354"/>
                </a:tc>
                <a:tc>
                  <a:txBody>
                    <a:bodyPr/>
                    <a:lstStyle/>
                    <a:p>
                      <a:r>
                        <a:rPr lang="en-IN" sz="1000" dirty="0">
                          <a:latin typeface="Rockwell" panose="02060603020205020403" pitchFamily="18" charset="0"/>
                        </a:rPr>
                        <a:t>494.46</a:t>
                      </a:r>
                    </a:p>
                  </a:txBody>
                  <a:tcPr marL="92354" marR="92354"/>
                </a:tc>
                <a:extLst>
                  <a:ext uri="{0D108BD9-81ED-4DB2-BD59-A6C34878D82A}">
                    <a16:rowId xmlns:a16="http://schemas.microsoft.com/office/drawing/2014/main" val="2348566847"/>
                  </a:ext>
                </a:extLst>
              </a:tr>
              <a:tr h="303851">
                <a:tc>
                  <a:txBody>
                    <a:bodyPr/>
                    <a:lstStyle/>
                    <a:p>
                      <a:r>
                        <a:rPr lang="en-IN" sz="1000" dirty="0">
                          <a:latin typeface="Rockwell" panose="02060603020205020403" pitchFamily="18" charset="0"/>
                        </a:rPr>
                        <a:t>Low sugar</a:t>
                      </a:r>
                    </a:p>
                  </a:txBody>
                  <a:tcPr marL="92354" marR="92354"/>
                </a:tc>
                <a:tc>
                  <a:txBody>
                    <a:bodyPr/>
                    <a:lstStyle/>
                    <a:p>
                      <a:r>
                        <a:rPr lang="en-IN" sz="1000" dirty="0">
                          <a:latin typeface="Rockwell" panose="02060603020205020403" pitchFamily="18" charset="0"/>
                        </a:rPr>
                        <a:t>353.96</a:t>
                      </a:r>
                    </a:p>
                  </a:txBody>
                  <a:tcPr marL="92354" marR="92354"/>
                </a:tc>
                <a:extLst>
                  <a:ext uri="{0D108BD9-81ED-4DB2-BD59-A6C34878D82A}">
                    <a16:rowId xmlns:a16="http://schemas.microsoft.com/office/drawing/2014/main" val="3575090432"/>
                  </a:ext>
                </a:extLst>
              </a:tr>
              <a:tr h="303851">
                <a:tc>
                  <a:txBody>
                    <a:bodyPr/>
                    <a:lstStyle/>
                    <a:p>
                      <a:r>
                        <a:rPr lang="en-IN" sz="1000" dirty="0">
                          <a:latin typeface="Rockwell" panose="02060603020205020403" pitchFamily="18" charset="0"/>
                        </a:rPr>
                        <a:t>Beef hamburger</a:t>
                      </a:r>
                    </a:p>
                  </a:txBody>
                  <a:tcPr marL="92354" marR="92354"/>
                </a:tc>
                <a:tc>
                  <a:txBody>
                    <a:bodyPr/>
                    <a:lstStyle/>
                    <a:p>
                      <a:r>
                        <a:rPr lang="en-IN" sz="1000" dirty="0">
                          <a:latin typeface="Rockwell" panose="02060603020205020403" pitchFamily="18" charset="0"/>
                        </a:rPr>
                        <a:t>277.54</a:t>
                      </a:r>
                    </a:p>
                  </a:txBody>
                  <a:tcPr marL="92354" marR="92354"/>
                </a:tc>
                <a:extLst>
                  <a:ext uri="{0D108BD9-81ED-4DB2-BD59-A6C34878D82A}">
                    <a16:rowId xmlns:a16="http://schemas.microsoft.com/office/drawing/2014/main" val="533101580"/>
                  </a:ext>
                </a:extLst>
              </a:tr>
              <a:tr h="303851">
                <a:tc>
                  <a:txBody>
                    <a:bodyPr/>
                    <a:lstStyle/>
                    <a:p>
                      <a:r>
                        <a:rPr lang="en-IN" sz="1000" dirty="0">
                          <a:latin typeface="Rockwell" panose="02060603020205020403" pitchFamily="18" charset="0"/>
                        </a:rPr>
                        <a:t>Vegetarian</a:t>
                      </a:r>
                    </a:p>
                  </a:txBody>
                  <a:tcPr marL="92354" marR="92354"/>
                </a:tc>
                <a:tc>
                  <a:txBody>
                    <a:bodyPr/>
                    <a:lstStyle/>
                    <a:p>
                      <a:r>
                        <a:rPr lang="en-IN" sz="1000" dirty="0">
                          <a:latin typeface="Rockwell" panose="02060603020205020403" pitchFamily="18" charset="0"/>
                        </a:rPr>
                        <a:t>191.1</a:t>
                      </a:r>
                    </a:p>
                  </a:txBody>
                  <a:tcPr marL="92354" marR="92354"/>
                </a:tc>
                <a:extLst>
                  <a:ext uri="{0D108BD9-81ED-4DB2-BD59-A6C34878D82A}">
                    <a16:rowId xmlns:a16="http://schemas.microsoft.com/office/drawing/2014/main" val="4183169639"/>
                  </a:ext>
                </a:extLst>
              </a:tr>
              <a:tr h="303851">
                <a:tc>
                  <a:txBody>
                    <a:bodyPr/>
                    <a:lstStyle/>
                    <a:p>
                      <a:r>
                        <a:rPr lang="en-IN" sz="1000" dirty="0">
                          <a:latin typeface="Rockwell" panose="02060603020205020403" pitchFamily="18" charset="0"/>
                        </a:rPr>
                        <a:t>Convenience easy to prepare</a:t>
                      </a:r>
                    </a:p>
                  </a:txBody>
                  <a:tcPr marL="92354" marR="92354"/>
                </a:tc>
                <a:tc>
                  <a:txBody>
                    <a:bodyPr/>
                    <a:lstStyle/>
                    <a:p>
                      <a:r>
                        <a:rPr lang="en-IN" sz="1000" dirty="0">
                          <a:latin typeface="Rockwell" panose="02060603020205020403" pitchFamily="18" charset="0"/>
                        </a:rPr>
                        <a:t>122.55</a:t>
                      </a:r>
                    </a:p>
                  </a:txBody>
                  <a:tcPr marL="92354" marR="92354"/>
                </a:tc>
                <a:extLst>
                  <a:ext uri="{0D108BD9-81ED-4DB2-BD59-A6C34878D82A}">
                    <a16:rowId xmlns:a16="http://schemas.microsoft.com/office/drawing/2014/main" val="3514319582"/>
                  </a:ext>
                </a:extLst>
              </a:tr>
              <a:tr h="303851">
                <a:tc>
                  <a:txBody>
                    <a:bodyPr/>
                    <a:lstStyle/>
                    <a:p>
                      <a:r>
                        <a:rPr lang="en-IN" sz="1000" dirty="0">
                          <a:latin typeface="Rockwell" panose="02060603020205020403" pitchFamily="18" charset="0"/>
                        </a:rPr>
                        <a:t>Herbs</a:t>
                      </a:r>
                    </a:p>
                  </a:txBody>
                  <a:tcPr marL="92354" marR="92354"/>
                </a:tc>
                <a:tc>
                  <a:txBody>
                    <a:bodyPr/>
                    <a:lstStyle/>
                    <a:p>
                      <a:r>
                        <a:rPr lang="en-IN" sz="1000" dirty="0">
                          <a:latin typeface="Rockwell" panose="02060603020205020403" pitchFamily="18" charset="0"/>
                        </a:rPr>
                        <a:t>94.62</a:t>
                      </a:r>
                    </a:p>
                  </a:txBody>
                  <a:tcPr marL="92354" marR="92354"/>
                </a:tc>
                <a:extLst>
                  <a:ext uri="{0D108BD9-81ED-4DB2-BD59-A6C34878D82A}">
                    <a16:rowId xmlns:a16="http://schemas.microsoft.com/office/drawing/2014/main" val="3092867988"/>
                  </a:ext>
                </a:extLst>
              </a:tr>
              <a:tr h="303851">
                <a:tc>
                  <a:txBody>
                    <a:bodyPr/>
                    <a:lstStyle/>
                    <a:p>
                      <a:r>
                        <a:rPr lang="en-IN" sz="1000" dirty="0">
                          <a:latin typeface="Rockwell" panose="02060603020205020403" pitchFamily="18" charset="0"/>
                        </a:rPr>
                        <a:t>Low Sodium</a:t>
                      </a:r>
                    </a:p>
                  </a:txBody>
                  <a:tcPr marL="92354" marR="92354"/>
                </a:tc>
                <a:tc>
                  <a:txBody>
                    <a:bodyPr/>
                    <a:lstStyle/>
                    <a:p>
                      <a:r>
                        <a:rPr lang="en-IN" sz="1000" dirty="0">
                          <a:latin typeface="Rockwell" panose="02060603020205020403" pitchFamily="18" charset="0"/>
                        </a:rPr>
                        <a:t>94.62</a:t>
                      </a:r>
                    </a:p>
                  </a:txBody>
                  <a:tcPr marL="92354" marR="92354"/>
                </a:tc>
                <a:extLst>
                  <a:ext uri="{0D108BD9-81ED-4DB2-BD59-A6C34878D82A}">
                    <a16:rowId xmlns:a16="http://schemas.microsoft.com/office/drawing/2014/main" val="397819547"/>
                  </a:ext>
                </a:extLst>
              </a:tr>
              <a:tr h="303851">
                <a:tc>
                  <a:txBody>
                    <a:bodyPr/>
                    <a:lstStyle/>
                    <a:p>
                      <a:r>
                        <a:rPr lang="en-IN" sz="1000" dirty="0">
                          <a:latin typeface="Rockwell" panose="02060603020205020403" pitchFamily="18" charset="0"/>
                        </a:rPr>
                        <a:t>Nuts</a:t>
                      </a:r>
                    </a:p>
                  </a:txBody>
                  <a:tcPr marL="92354" marR="92354"/>
                </a:tc>
                <a:tc>
                  <a:txBody>
                    <a:bodyPr/>
                    <a:lstStyle/>
                    <a:p>
                      <a:r>
                        <a:rPr lang="en-IN" sz="1000" dirty="0">
                          <a:latin typeface="Rockwell" panose="02060603020205020403" pitchFamily="18" charset="0"/>
                        </a:rPr>
                        <a:t>55.73</a:t>
                      </a:r>
                    </a:p>
                  </a:txBody>
                  <a:tcPr marL="92354" marR="92354"/>
                </a:tc>
                <a:extLst>
                  <a:ext uri="{0D108BD9-81ED-4DB2-BD59-A6C34878D82A}">
                    <a16:rowId xmlns:a16="http://schemas.microsoft.com/office/drawing/2014/main" val="899856303"/>
                  </a:ext>
                </a:extLst>
              </a:tr>
              <a:tr h="303851">
                <a:tc>
                  <a:txBody>
                    <a:bodyPr/>
                    <a:lstStyle/>
                    <a:p>
                      <a:r>
                        <a:rPr lang="en-IN" sz="1000" dirty="0">
                          <a:latin typeface="Rockwell" panose="02060603020205020403" pitchFamily="18" charset="0"/>
                        </a:rPr>
                        <a:t>Prebiotic</a:t>
                      </a:r>
                    </a:p>
                  </a:txBody>
                  <a:tcPr marL="92354" marR="92354"/>
                </a:tc>
                <a:tc>
                  <a:txBody>
                    <a:bodyPr/>
                    <a:lstStyle/>
                    <a:p>
                      <a:r>
                        <a:rPr lang="en-IN" sz="1000" dirty="0">
                          <a:latin typeface="Rockwell" panose="02060603020205020403" pitchFamily="18" charset="0"/>
                        </a:rPr>
                        <a:t>54.12</a:t>
                      </a:r>
                    </a:p>
                  </a:txBody>
                  <a:tcPr marL="92354" marR="92354"/>
                </a:tc>
                <a:extLst>
                  <a:ext uri="{0D108BD9-81ED-4DB2-BD59-A6C34878D82A}">
                    <a16:rowId xmlns:a16="http://schemas.microsoft.com/office/drawing/2014/main" val="728325783"/>
                  </a:ext>
                </a:extLst>
              </a:tr>
              <a:tr h="303851">
                <a:tc>
                  <a:txBody>
                    <a:bodyPr/>
                    <a:lstStyle/>
                    <a:p>
                      <a:r>
                        <a:rPr lang="en-IN" sz="1000" dirty="0">
                          <a:latin typeface="Rockwell" panose="02060603020205020403" pitchFamily="18" charset="0"/>
                        </a:rPr>
                        <a:t>Chicken</a:t>
                      </a:r>
                    </a:p>
                  </a:txBody>
                  <a:tcPr marL="92354" marR="92354"/>
                </a:tc>
                <a:tc>
                  <a:txBody>
                    <a:bodyPr/>
                    <a:lstStyle/>
                    <a:p>
                      <a:r>
                        <a:rPr lang="en-IN" sz="1000" dirty="0">
                          <a:latin typeface="Rockwell" panose="02060603020205020403" pitchFamily="18" charset="0"/>
                        </a:rPr>
                        <a:t>52.61</a:t>
                      </a:r>
                    </a:p>
                  </a:txBody>
                  <a:tcPr marL="92354" marR="92354"/>
                </a:tc>
                <a:extLst>
                  <a:ext uri="{0D108BD9-81ED-4DB2-BD59-A6C34878D82A}">
                    <a16:rowId xmlns:a16="http://schemas.microsoft.com/office/drawing/2014/main" val="4247044208"/>
                  </a:ext>
                </a:extLst>
              </a:tr>
              <a:tr h="303851">
                <a:tc>
                  <a:txBody>
                    <a:bodyPr/>
                    <a:lstStyle/>
                    <a:p>
                      <a:r>
                        <a:rPr lang="en-IN" sz="1000" dirty="0">
                          <a:latin typeface="Rockwell" panose="02060603020205020403" pitchFamily="18" charset="0"/>
                        </a:rPr>
                        <a:t>Blueberry</a:t>
                      </a:r>
                    </a:p>
                  </a:txBody>
                  <a:tcPr marL="92354" marR="92354"/>
                </a:tc>
                <a:tc>
                  <a:txBody>
                    <a:bodyPr/>
                    <a:lstStyle/>
                    <a:p>
                      <a:r>
                        <a:rPr lang="en-IN" sz="1000" dirty="0">
                          <a:latin typeface="Rockwell" panose="02060603020205020403" pitchFamily="18" charset="0"/>
                        </a:rPr>
                        <a:t>52.61</a:t>
                      </a:r>
                    </a:p>
                  </a:txBody>
                  <a:tcPr marL="92354" marR="92354"/>
                </a:tc>
                <a:extLst>
                  <a:ext uri="{0D108BD9-81ED-4DB2-BD59-A6C34878D82A}">
                    <a16:rowId xmlns:a16="http://schemas.microsoft.com/office/drawing/2014/main" val="1026057331"/>
                  </a:ext>
                </a:extLst>
              </a:tr>
              <a:tr h="303851">
                <a:tc>
                  <a:txBody>
                    <a:bodyPr/>
                    <a:lstStyle/>
                    <a:p>
                      <a:r>
                        <a:rPr lang="en-IN" sz="1000" dirty="0">
                          <a:latin typeface="Rockwell" panose="02060603020205020403" pitchFamily="18" charset="0"/>
                        </a:rPr>
                        <a:t>High source of protein</a:t>
                      </a:r>
                    </a:p>
                  </a:txBody>
                  <a:tcPr marL="92354" marR="92354"/>
                </a:tc>
                <a:tc>
                  <a:txBody>
                    <a:bodyPr/>
                    <a:lstStyle/>
                    <a:p>
                      <a:r>
                        <a:rPr lang="en-IN" sz="1000" dirty="0">
                          <a:latin typeface="Rockwell" panose="02060603020205020403" pitchFamily="18" charset="0"/>
                        </a:rPr>
                        <a:t>39.71</a:t>
                      </a:r>
                    </a:p>
                  </a:txBody>
                  <a:tcPr marL="92354" marR="92354"/>
                </a:tc>
                <a:extLst>
                  <a:ext uri="{0D108BD9-81ED-4DB2-BD59-A6C34878D82A}">
                    <a16:rowId xmlns:a16="http://schemas.microsoft.com/office/drawing/2014/main" val="306779692"/>
                  </a:ext>
                </a:extLst>
              </a:tr>
            </a:tbl>
          </a:graphicData>
        </a:graphic>
      </p:graphicFrame>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8CFB892-C1E8-BDB7-4FCC-2F208B0A27E0}"/>
                  </a:ext>
                </a:extLst>
              </p14:cNvPr>
              <p14:cNvContentPartPr/>
              <p14:nvPr/>
            </p14:nvContentPartPr>
            <p14:xfrm>
              <a:off x="4615783" y="1134886"/>
              <a:ext cx="30960" cy="241200"/>
            </p14:xfrm>
          </p:contentPart>
        </mc:Choice>
        <mc:Fallback xmlns="">
          <p:pic>
            <p:nvPicPr>
              <p:cNvPr id="4" name="Ink 3">
                <a:extLst>
                  <a:ext uri="{FF2B5EF4-FFF2-40B4-BE49-F238E27FC236}">
                    <a16:creationId xmlns:a16="http://schemas.microsoft.com/office/drawing/2014/main" id="{98CFB892-C1E8-BDB7-4FCC-2F208B0A27E0}"/>
                  </a:ext>
                </a:extLst>
              </p:cNvPr>
              <p:cNvPicPr/>
              <p:nvPr/>
            </p:nvPicPr>
            <p:blipFill>
              <a:blip r:embed="rId3"/>
              <a:stretch>
                <a:fillRect/>
              </a:stretch>
            </p:blipFill>
            <p:spPr>
              <a:xfrm>
                <a:off x="4562143" y="1027246"/>
                <a:ext cx="138600" cy="456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97947467-EB6B-120C-1474-845C1B88FC20}"/>
                  </a:ext>
                </a:extLst>
              </p14:cNvPr>
              <p14:cNvContentPartPr/>
              <p14:nvPr/>
            </p14:nvContentPartPr>
            <p14:xfrm>
              <a:off x="4634863" y="1303006"/>
              <a:ext cx="360" cy="360"/>
            </p14:xfrm>
          </p:contentPart>
        </mc:Choice>
        <mc:Fallback xmlns="">
          <p:pic>
            <p:nvPicPr>
              <p:cNvPr id="5" name="Ink 4">
                <a:extLst>
                  <a:ext uri="{FF2B5EF4-FFF2-40B4-BE49-F238E27FC236}">
                    <a16:creationId xmlns:a16="http://schemas.microsoft.com/office/drawing/2014/main" id="{97947467-EB6B-120C-1474-845C1B88FC20}"/>
                  </a:ext>
                </a:extLst>
              </p:cNvPr>
              <p:cNvPicPr/>
              <p:nvPr/>
            </p:nvPicPr>
            <p:blipFill>
              <a:blip r:embed="rId5"/>
              <a:stretch>
                <a:fillRect/>
              </a:stretch>
            </p:blipFill>
            <p:spPr>
              <a:xfrm>
                <a:off x="4580863" y="1195006"/>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DA1BAF9B-85DE-1058-4EEB-7D2B1EFD8D2B}"/>
                  </a:ext>
                </a:extLst>
              </p14:cNvPr>
              <p14:cNvContentPartPr/>
              <p14:nvPr/>
            </p14:nvContentPartPr>
            <p14:xfrm>
              <a:off x="4634863" y="1124446"/>
              <a:ext cx="11880" cy="240840"/>
            </p14:xfrm>
          </p:contentPart>
        </mc:Choice>
        <mc:Fallback xmlns="">
          <p:pic>
            <p:nvPicPr>
              <p:cNvPr id="7" name="Ink 6">
                <a:extLst>
                  <a:ext uri="{FF2B5EF4-FFF2-40B4-BE49-F238E27FC236}">
                    <a16:creationId xmlns:a16="http://schemas.microsoft.com/office/drawing/2014/main" id="{DA1BAF9B-85DE-1058-4EEB-7D2B1EFD8D2B}"/>
                  </a:ext>
                </a:extLst>
              </p:cNvPr>
              <p:cNvPicPr/>
              <p:nvPr/>
            </p:nvPicPr>
            <p:blipFill>
              <a:blip r:embed="rId7"/>
              <a:stretch>
                <a:fillRect/>
              </a:stretch>
            </p:blipFill>
            <p:spPr>
              <a:xfrm>
                <a:off x="4580863" y="1016806"/>
                <a:ext cx="119520" cy="456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D33A4DF4-C503-F1F0-DD9D-BD0FC53DA37F}"/>
                  </a:ext>
                </a:extLst>
              </p14:cNvPr>
              <p14:cNvContentPartPr/>
              <p14:nvPr/>
            </p14:nvContentPartPr>
            <p14:xfrm>
              <a:off x="4655743" y="1124446"/>
              <a:ext cx="360" cy="272520"/>
            </p14:xfrm>
          </p:contentPart>
        </mc:Choice>
        <mc:Fallback xmlns="">
          <p:pic>
            <p:nvPicPr>
              <p:cNvPr id="8" name="Ink 7">
                <a:extLst>
                  <a:ext uri="{FF2B5EF4-FFF2-40B4-BE49-F238E27FC236}">
                    <a16:creationId xmlns:a16="http://schemas.microsoft.com/office/drawing/2014/main" id="{D33A4DF4-C503-F1F0-DD9D-BD0FC53DA37F}"/>
                  </a:ext>
                </a:extLst>
              </p:cNvPr>
              <p:cNvPicPr/>
              <p:nvPr/>
            </p:nvPicPr>
            <p:blipFill>
              <a:blip r:embed="rId9"/>
              <a:stretch>
                <a:fillRect/>
              </a:stretch>
            </p:blipFill>
            <p:spPr>
              <a:xfrm>
                <a:off x="4602103" y="1016806"/>
                <a:ext cx="108000" cy="488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0460F3F9-5B40-B919-FB2F-D44248AA592B}"/>
                  </a:ext>
                </a:extLst>
              </p14:cNvPr>
              <p14:cNvContentPartPr/>
              <p14:nvPr/>
            </p14:nvContentPartPr>
            <p14:xfrm>
              <a:off x="4645663" y="1124446"/>
              <a:ext cx="360" cy="303840"/>
            </p14:xfrm>
          </p:contentPart>
        </mc:Choice>
        <mc:Fallback xmlns="">
          <p:pic>
            <p:nvPicPr>
              <p:cNvPr id="9" name="Ink 8">
                <a:extLst>
                  <a:ext uri="{FF2B5EF4-FFF2-40B4-BE49-F238E27FC236}">
                    <a16:creationId xmlns:a16="http://schemas.microsoft.com/office/drawing/2014/main" id="{0460F3F9-5B40-B919-FB2F-D44248AA592B}"/>
                  </a:ext>
                </a:extLst>
              </p:cNvPr>
              <p:cNvPicPr/>
              <p:nvPr/>
            </p:nvPicPr>
            <p:blipFill>
              <a:blip r:embed="rId11"/>
              <a:stretch>
                <a:fillRect/>
              </a:stretch>
            </p:blipFill>
            <p:spPr>
              <a:xfrm>
                <a:off x="4555663" y="944806"/>
                <a:ext cx="180000" cy="6634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4DC07141-1931-5EBA-C034-F7635721339D}"/>
                  </a:ext>
                </a:extLst>
              </p14:cNvPr>
              <p14:cNvContentPartPr/>
              <p14:nvPr/>
            </p14:nvContentPartPr>
            <p14:xfrm>
              <a:off x="5538823" y="1303006"/>
              <a:ext cx="360" cy="360"/>
            </p14:xfrm>
          </p:contentPart>
        </mc:Choice>
        <mc:Fallback xmlns="">
          <p:pic>
            <p:nvPicPr>
              <p:cNvPr id="10" name="Ink 9">
                <a:extLst>
                  <a:ext uri="{FF2B5EF4-FFF2-40B4-BE49-F238E27FC236}">
                    <a16:creationId xmlns:a16="http://schemas.microsoft.com/office/drawing/2014/main" id="{4DC07141-1931-5EBA-C034-F7635721339D}"/>
                  </a:ext>
                </a:extLst>
              </p:cNvPr>
              <p:cNvPicPr/>
              <p:nvPr/>
            </p:nvPicPr>
            <p:blipFill>
              <a:blip r:embed="rId13"/>
              <a:stretch>
                <a:fillRect/>
              </a:stretch>
            </p:blipFill>
            <p:spPr>
              <a:xfrm>
                <a:off x="5449183" y="112300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1EF557C5-5AF9-1AC8-701A-540F0C6489FD}"/>
                  </a:ext>
                </a:extLst>
              </p14:cNvPr>
              <p14:cNvContentPartPr/>
              <p14:nvPr/>
            </p14:nvContentPartPr>
            <p14:xfrm>
              <a:off x="7189063" y="3668206"/>
              <a:ext cx="360" cy="360"/>
            </p14:xfrm>
          </p:contentPart>
        </mc:Choice>
        <mc:Fallback xmlns="">
          <p:pic>
            <p:nvPicPr>
              <p:cNvPr id="11" name="Ink 10">
                <a:extLst>
                  <a:ext uri="{FF2B5EF4-FFF2-40B4-BE49-F238E27FC236}">
                    <a16:creationId xmlns:a16="http://schemas.microsoft.com/office/drawing/2014/main" id="{1EF557C5-5AF9-1AC8-701A-540F0C6489FD}"/>
                  </a:ext>
                </a:extLst>
              </p:cNvPr>
              <p:cNvPicPr/>
              <p:nvPr/>
            </p:nvPicPr>
            <p:blipFill>
              <a:blip r:embed="rId13"/>
              <a:stretch>
                <a:fillRect/>
              </a:stretch>
            </p:blipFill>
            <p:spPr>
              <a:xfrm>
                <a:off x="7099423" y="3488206"/>
                <a:ext cx="180000" cy="360000"/>
              </a:xfrm>
              <a:prstGeom prst="rect">
                <a:avLst/>
              </a:prstGeom>
            </p:spPr>
          </p:pic>
        </mc:Fallback>
      </mc:AlternateContent>
      <p:pic>
        <p:nvPicPr>
          <p:cNvPr id="13" name="Picture 12" descr="Chart, line chart&#10;&#10;Description automatically generated">
            <a:extLst>
              <a:ext uri="{FF2B5EF4-FFF2-40B4-BE49-F238E27FC236}">
                <a16:creationId xmlns:a16="http://schemas.microsoft.com/office/drawing/2014/main" id="{CFDB9A83-4F8C-55E4-9B1D-72FC89B77FEA}"/>
              </a:ext>
            </a:extLst>
          </p:cNvPr>
          <p:cNvPicPr>
            <a:picLocks noChangeAspect="1"/>
          </p:cNvPicPr>
          <p:nvPr/>
        </p:nvPicPr>
        <p:blipFill>
          <a:blip r:embed="rId15"/>
          <a:stretch>
            <a:fillRect/>
          </a:stretch>
        </p:blipFill>
        <p:spPr>
          <a:xfrm>
            <a:off x="4666595" y="2583864"/>
            <a:ext cx="4299055" cy="2404186"/>
          </a:xfrm>
          <a:prstGeom prst="rect">
            <a:avLst/>
          </a:prstGeom>
        </p:spPr>
      </p:pic>
      <p:pic>
        <p:nvPicPr>
          <p:cNvPr id="15" name="Picture 14" descr="A picture containing chart&#10;&#10;Description automatically generated">
            <a:extLst>
              <a:ext uri="{FF2B5EF4-FFF2-40B4-BE49-F238E27FC236}">
                <a16:creationId xmlns:a16="http://schemas.microsoft.com/office/drawing/2014/main" id="{43181A7A-211D-ADFD-2F57-46FC7F177C86}"/>
              </a:ext>
            </a:extLst>
          </p:cNvPr>
          <p:cNvPicPr>
            <a:picLocks noChangeAspect="1"/>
          </p:cNvPicPr>
          <p:nvPr/>
        </p:nvPicPr>
        <p:blipFill>
          <a:blip r:embed="rId16"/>
          <a:stretch>
            <a:fillRect/>
          </a:stretch>
        </p:blipFill>
        <p:spPr>
          <a:xfrm>
            <a:off x="4675903" y="316107"/>
            <a:ext cx="4315144" cy="1973798"/>
          </a:xfrm>
          <a:prstGeom prst="rect">
            <a:avLst/>
          </a:prstGeom>
        </p:spPr>
      </p:pic>
    </p:spTree>
    <p:extLst>
      <p:ext uri="{BB962C8B-B14F-4D97-AF65-F5344CB8AC3E}">
        <p14:creationId xmlns:p14="http://schemas.microsoft.com/office/powerpoint/2010/main" val="3399926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B7F8F-DF64-FCEE-46D2-F35E1E433A92}"/>
              </a:ext>
            </a:extLst>
          </p:cNvPr>
          <p:cNvSpPr>
            <a:spLocks noGrp="1"/>
          </p:cNvSpPr>
          <p:nvPr>
            <p:ph type="title"/>
          </p:nvPr>
        </p:nvSpPr>
        <p:spPr>
          <a:xfrm>
            <a:off x="415625" y="246476"/>
            <a:ext cx="8312700" cy="312343"/>
          </a:xfrm>
        </p:spPr>
        <p:txBody>
          <a:bodyPr/>
          <a:lstStyle/>
          <a:p>
            <a:r>
              <a:rPr lang="en-IN" dirty="0"/>
              <a:t>Emerging themes in Google search:</a:t>
            </a:r>
          </a:p>
        </p:txBody>
      </p:sp>
      <p:graphicFrame>
        <p:nvGraphicFramePr>
          <p:cNvPr id="4" name="Table 4">
            <a:extLst>
              <a:ext uri="{FF2B5EF4-FFF2-40B4-BE49-F238E27FC236}">
                <a16:creationId xmlns:a16="http://schemas.microsoft.com/office/drawing/2014/main" id="{4FADE20E-7359-8877-D69E-33F8048F0BBC}"/>
              </a:ext>
            </a:extLst>
          </p:cNvPr>
          <p:cNvGraphicFramePr>
            <a:graphicFrameLocks noGrp="1"/>
          </p:cNvGraphicFramePr>
          <p:nvPr>
            <p:extLst>
              <p:ext uri="{D42A27DB-BD31-4B8C-83A1-F6EECF244321}">
                <p14:modId xmlns:p14="http://schemas.microsoft.com/office/powerpoint/2010/main" val="3644612881"/>
              </p:ext>
            </p:extLst>
          </p:nvPr>
        </p:nvGraphicFramePr>
        <p:xfrm>
          <a:off x="415626" y="617079"/>
          <a:ext cx="3252484" cy="4526421"/>
        </p:xfrm>
        <a:graphic>
          <a:graphicData uri="http://schemas.openxmlformats.org/drawingml/2006/table">
            <a:tbl>
              <a:tblPr firstRow="1" bandRow="1">
                <a:tableStyleId>{2956FB3A-A873-4552-A289-B10F76F4576F}</a:tableStyleId>
              </a:tblPr>
              <a:tblGrid>
                <a:gridCol w="1139905">
                  <a:extLst>
                    <a:ext uri="{9D8B030D-6E8A-4147-A177-3AD203B41FA5}">
                      <a16:colId xmlns:a16="http://schemas.microsoft.com/office/drawing/2014/main" val="1116258841"/>
                    </a:ext>
                  </a:extLst>
                </a:gridCol>
                <a:gridCol w="2112579">
                  <a:extLst>
                    <a:ext uri="{9D8B030D-6E8A-4147-A177-3AD203B41FA5}">
                      <a16:colId xmlns:a16="http://schemas.microsoft.com/office/drawing/2014/main" val="3689799927"/>
                    </a:ext>
                  </a:extLst>
                </a:gridCol>
              </a:tblGrid>
              <a:tr h="294064">
                <a:tc>
                  <a:txBody>
                    <a:bodyPr/>
                    <a:lstStyle/>
                    <a:p>
                      <a:pPr algn="ctr"/>
                      <a:r>
                        <a:rPr lang="en-IN" sz="1000" b="1" dirty="0">
                          <a:latin typeface="Rockwell" panose="02060603020205020403" pitchFamily="18" charset="0"/>
                        </a:rPr>
                        <a:t>Theme</a:t>
                      </a:r>
                    </a:p>
                  </a:txBody>
                  <a:tcPr/>
                </a:tc>
                <a:tc>
                  <a:txBody>
                    <a:bodyPr/>
                    <a:lstStyle/>
                    <a:p>
                      <a:pPr algn="ctr"/>
                      <a:r>
                        <a:rPr lang="en-IN" sz="1000" b="1" dirty="0">
                          <a:latin typeface="Rockwell" panose="02060603020205020403" pitchFamily="18" charset="0"/>
                        </a:rPr>
                        <a:t>Growth in % with respect to starting of 2018</a:t>
                      </a:r>
                    </a:p>
                  </a:txBody>
                  <a:tcPr/>
                </a:tc>
                <a:extLst>
                  <a:ext uri="{0D108BD9-81ED-4DB2-BD59-A6C34878D82A}">
                    <a16:rowId xmlns:a16="http://schemas.microsoft.com/office/drawing/2014/main" val="2167172870"/>
                  </a:ext>
                </a:extLst>
              </a:tr>
              <a:tr h="294064">
                <a:tc>
                  <a:txBody>
                    <a:bodyPr/>
                    <a:lstStyle/>
                    <a:p>
                      <a:r>
                        <a:rPr lang="en-IN" sz="1000" dirty="0">
                          <a:latin typeface="Rockwell" panose="02060603020205020403" pitchFamily="18" charset="0"/>
                        </a:rPr>
                        <a:t>Sardine</a:t>
                      </a:r>
                    </a:p>
                  </a:txBody>
                  <a:tcPr/>
                </a:tc>
                <a:tc>
                  <a:txBody>
                    <a:bodyPr/>
                    <a:lstStyle/>
                    <a:p>
                      <a:r>
                        <a:rPr lang="en-IN" sz="1000" dirty="0">
                          <a:latin typeface="Rockwell" panose="02060603020205020403" pitchFamily="18" charset="0"/>
                        </a:rPr>
                        <a:t>4980.0</a:t>
                      </a:r>
                    </a:p>
                  </a:txBody>
                  <a:tcPr/>
                </a:tc>
                <a:extLst>
                  <a:ext uri="{0D108BD9-81ED-4DB2-BD59-A6C34878D82A}">
                    <a16:rowId xmlns:a16="http://schemas.microsoft.com/office/drawing/2014/main" val="2694902891"/>
                  </a:ext>
                </a:extLst>
              </a:tr>
              <a:tr h="294064">
                <a:tc>
                  <a:txBody>
                    <a:bodyPr/>
                    <a:lstStyle/>
                    <a:p>
                      <a:r>
                        <a:rPr lang="en-IN" sz="1000" dirty="0">
                          <a:latin typeface="Rockwell" panose="02060603020205020403" pitchFamily="18" charset="0"/>
                        </a:rPr>
                        <a:t>Ethical animal fish &amp; bird</a:t>
                      </a:r>
                    </a:p>
                  </a:txBody>
                  <a:tcPr/>
                </a:tc>
                <a:tc>
                  <a:txBody>
                    <a:bodyPr/>
                    <a:lstStyle/>
                    <a:p>
                      <a:r>
                        <a:rPr lang="en-IN" sz="1000" dirty="0">
                          <a:latin typeface="Rockwell" panose="02060603020205020403" pitchFamily="18" charset="0"/>
                        </a:rPr>
                        <a:t>1192.95</a:t>
                      </a:r>
                    </a:p>
                  </a:txBody>
                  <a:tcPr/>
                </a:tc>
                <a:extLst>
                  <a:ext uri="{0D108BD9-81ED-4DB2-BD59-A6C34878D82A}">
                    <a16:rowId xmlns:a16="http://schemas.microsoft.com/office/drawing/2014/main" val="1414330387"/>
                  </a:ext>
                </a:extLst>
              </a:tr>
              <a:tr h="294885">
                <a:tc>
                  <a:txBody>
                    <a:bodyPr/>
                    <a:lstStyle/>
                    <a:p>
                      <a:r>
                        <a:rPr lang="en-IN" sz="1000" dirty="0">
                          <a:latin typeface="Rockwell" panose="02060603020205020403" pitchFamily="18" charset="0"/>
                        </a:rPr>
                        <a:t>Poultry</a:t>
                      </a:r>
                    </a:p>
                  </a:txBody>
                  <a:tcPr/>
                </a:tc>
                <a:tc>
                  <a:txBody>
                    <a:bodyPr/>
                    <a:lstStyle/>
                    <a:p>
                      <a:r>
                        <a:rPr lang="en-IN" sz="1000" dirty="0">
                          <a:latin typeface="Rockwell" panose="02060603020205020403" pitchFamily="18" charset="0"/>
                        </a:rPr>
                        <a:t>566.67</a:t>
                      </a:r>
                    </a:p>
                  </a:txBody>
                  <a:tcPr/>
                </a:tc>
                <a:extLst>
                  <a:ext uri="{0D108BD9-81ED-4DB2-BD59-A6C34878D82A}">
                    <a16:rowId xmlns:a16="http://schemas.microsoft.com/office/drawing/2014/main" val="3743327570"/>
                  </a:ext>
                </a:extLst>
              </a:tr>
              <a:tr h="294064">
                <a:tc>
                  <a:txBody>
                    <a:bodyPr/>
                    <a:lstStyle/>
                    <a:p>
                      <a:r>
                        <a:rPr lang="en-IN" sz="1000" dirty="0">
                          <a:latin typeface="Rockwell" panose="02060603020205020403" pitchFamily="18" charset="0"/>
                        </a:rPr>
                        <a:t>Fruit</a:t>
                      </a:r>
                    </a:p>
                  </a:txBody>
                  <a:tcPr/>
                </a:tc>
                <a:tc>
                  <a:txBody>
                    <a:bodyPr/>
                    <a:lstStyle/>
                    <a:p>
                      <a:r>
                        <a:rPr lang="en-IN" sz="1000" dirty="0">
                          <a:latin typeface="Rockwell" panose="02060603020205020403" pitchFamily="18" charset="0"/>
                        </a:rPr>
                        <a:t>550.0</a:t>
                      </a:r>
                    </a:p>
                  </a:txBody>
                  <a:tcPr/>
                </a:tc>
                <a:extLst>
                  <a:ext uri="{0D108BD9-81ED-4DB2-BD59-A6C34878D82A}">
                    <a16:rowId xmlns:a16="http://schemas.microsoft.com/office/drawing/2014/main" val="2034008316"/>
                  </a:ext>
                </a:extLst>
              </a:tr>
              <a:tr h="294064">
                <a:tc>
                  <a:txBody>
                    <a:bodyPr/>
                    <a:lstStyle/>
                    <a:p>
                      <a:r>
                        <a:rPr lang="en-IN" sz="1000" dirty="0">
                          <a:latin typeface="Rockwell" panose="02060603020205020403" pitchFamily="18" charset="0"/>
                        </a:rPr>
                        <a:t>Toffee</a:t>
                      </a:r>
                    </a:p>
                  </a:txBody>
                  <a:tcPr/>
                </a:tc>
                <a:tc>
                  <a:txBody>
                    <a:bodyPr/>
                    <a:lstStyle/>
                    <a:p>
                      <a:r>
                        <a:rPr lang="en-IN" sz="1000" dirty="0">
                          <a:latin typeface="Rockwell" panose="02060603020205020403" pitchFamily="18" charset="0"/>
                        </a:rPr>
                        <a:t>460.54</a:t>
                      </a:r>
                    </a:p>
                  </a:txBody>
                  <a:tcPr/>
                </a:tc>
                <a:extLst>
                  <a:ext uri="{0D108BD9-81ED-4DB2-BD59-A6C34878D82A}">
                    <a16:rowId xmlns:a16="http://schemas.microsoft.com/office/drawing/2014/main" val="422653364"/>
                  </a:ext>
                </a:extLst>
              </a:tr>
              <a:tr h="294064">
                <a:tc>
                  <a:txBody>
                    <a:bodyPr/>
                    <a:lstStyle/>
                    <a:p>
                      <a:r>
                        <a:rPr lang="en-IN" sz="1000" dirty="0">
                          <a:latin typeface="Rockwell" panose="02060603020205020403" pitchFamily="18" charset="0"/>
                        </a:rPr>
                        <a:t>Choice</a:t>
                      </a:r>
                    </a:p>
                  </a:txBody>
                  <a:tcPr/>
                </a:tc>
                <a:tc>
                  <a:txBody>
                    <a:bodyPr/>
                    <a:lstStyle/>
                    <a:p>
                      <a:r>
                        <a:rPr lang="en-IN" sz="1000" dirty="0">
                          <a:latin typeface="Rockwell" panose="02060603020205020403" pitchFamily="18" charset="0"/>
                        </a:rPr>
                        <a:t>414.34</a:t>
                      </a:r>
                    </a:p>
                  </a:txBody>
                  <a:tcPr/>
                </a:tc>
                <a:extLst>
                  <a:ext uri="{0D108BD9-81ED-4DB2-BD59-A6C34878D82A}">
                    <a16:rowId xmlns:a16="http://schemas.microsoft.com/office/drawing/2014/main" val="295736902"/>
                  </a:ext>
                </a:extLst>
              </a:tr>
              <a:tr h="294064">
                <a:tc>
                  <a:txBody>
                    <a:bodyPr/>
                    <a:lstStyle/>
                    <a:p>
                      <a:r>
                        <a:rPr lang="en-IN" sz="1000" dirty="0">
                          <a:latin typeface="Rockwell" panose="02060603020205020403" pitchFamily="18" charset="0"/>
                        </a:rPr>
                        <a:t>Celery</a:t>
                      </a:r>
                    </a:p>
                  </a:txBody>
                  <a:tcPr/>
                </a:tc>
                <a:tc>
                  <a:txBody>
                    <a:bodyPr/>
                    <a:lstStyle/>
                    <a:p>
                      <a:r>
                        <a:rPr lang="en-IN" sz="1000" dirty="0">
                          <a:latin typeface="Rockwell" panose="02060603020205020403" pitchFamily="18" charset="0"/>
                        </a:rPr>
                        <a:t>320.06</a:t>
                      </a:r>
                    </a:p>
                  </a:txBody>
                  <a:tcPr/>
                </a:tc>
                <a:extLst>
                  <a:ext uri="{0D108BD9-81ED-4DB2-BD59-A6C34878D82A}">
                    <a16:rowId xmlns:a16="http://schemas.microsoft.com/office/drawing/2014/main" val="157096700"/>
                  </a:ext>
                </a:extLst>
              </a:tr>
              <a:tr h="294064">
                <a:tc>
                  <a:txBody>
                    <a:bodyPr/>
                    <a:lstStyle/>
                    <a:p>
                      <a:r>
                        <a:rPr lang="en-IN" sz="1000" dirty="0">
                          <a:latin typeface="Rockwell" panose="02060603020205020403" pitchFamily="18" charset="0"/>
                        </a:rPr>
                        <a:t>Green tea</a:t>
                      </a:r>
                    </a:p>
                  </a:txBody>
                  <a:tcPr/>
                </a:tc>
                <a:tc>
                  <a:txBody>
                    <a:bodyPr/>
                    <a:lstStyle/>
                    <a:p>
                      <a:r>
                        <a:rPr lang="en-IN" sz="1000" dirty="0">
                          <a:latin typeface="Rockwell" panose="02060603020205020403" pitchFamily="18" charset="0"/>
                        </a:rPr>
                        <a:t>319.23</a:t>
                      </a:r>
                    </a:p>
                  </a:txBody>
                  <a:tcPr/>
                </a:tc>
                <a:extLst>
                  <a:ext uri="{0D108BD9-81ED-4DB2-BD59-A6C34878D82A}">
                    <a16:rowId xmlns:a16="http://schemas.microsoft.com/office/drawing/2014/main" val="3594811689"/>
                  </a:ext>
                </a:extLst>
              </a:tr>
              <a:tr h="294064">
                <a:tc>
                  <a:txBody>
                    <a:bodyPr/>
                    <a:lstStyle/>
                    <a:p>
                      <a:r>
                        <a:rPr lang="en-IN" sz="1000" dirty="0">
                          <a:latin typeface="Rockwell" panose="02060603020205020403" pitchFamily="18" charset="0"/>
                        </a:rPr>
                        <a:t>Orange</a:t>
                      </a:r>
                    </a:p>
                  </a:txBody>
                  <a:tcPr/>
                </a:tc>
                <a:tc>
                  <a:txBody>
                    <a:bodyPr/>
                    <a:lstStyle/>
                    <a:p>
                      <a:r>
                        <a:rPr lang="en-IN" sz="1000" dirty="0">
                          <a:latin typeface="Rockwell" panose="02060603020205020403" pitchFamily="18" charset="0"/>
                        </a:rPr>
                        <a:t>250.0</a:t>
                      </a:r>
                    </a:p>
                  </a:txBody>
                  <a:tcPr/>
                </a:tc>
                <a:extLst>
                  <a:ext uri="{0D108BD9-81ED-4DB2-BD59-A6C34878D82A}">
                    <a16:rowId xmlns:a16="http://schemas.microsoft.com/office/drawing/2014/main" val="2555550235"/>
                  </a:ext>
                </a:extLst>
              </a:tr>
              <a:tr h="294064">
                <a:tc>
                  <a:txBody>
                    <a:bodyPr/>
                    <a:lstStyle/>
                    <a:p>
                      <a:r>
                        <a:rPr lang="en-IN" sz="1000" dirty="0">
                          <a:latin typeface="Rockwell" panose="02060603020205020403" pitchFamily="18" charset="0"/>
                        </a:rPr>
                        <a:t>cheddar cheese</a:t>
                      </a:r>
                    </a:p>
                  </a:txBody>
                  <a:tcPr/>
                </a:tc>
                <a:tc>
                  <a:txBody>
                    <a:bodyPr/>
                    <a:lstStyle/>
                    <a:p>
                      <a:r>
                        <a:rPr lang="en-IN" sz="1000" dirty="0">
                          <a:latin typeface="Rockwell" panose="02060603020205020403" pitchFamily="18" charset="0"/>
                        </a:rPr>
                        <a:t>237.5</a:t>
                      </a:r>
                    </a:p>
                  </a:txBody>
                  <a:tcPr/>
                </a:tc>
                <a:extLst>
                  <a:ext uri="{0D108BD9-81ED-4DB2-BD59-A6C34878D82A}">
                    <a16:rowId xmlns:a16="http://schemas.microsoft.com/office/drawing/2014/main" val="696927193"/>
                  </a:ext>
                </a:extLst>
              </a:tr>
              <a:tr h="294064">
                <a:tc>
                  <a:txBody>
                    <a:bodyPr/>
                    <a:lstStyle/>
                    <a:p>
                      <a:r>
                        <a:rPr lang="en-IN" sz="1000" dirty="0">
                          <a:latin typeface="Rockwell" panose="02060603020205020403" pitchFamily="18" charset="0"/>
                        </a:rPr>
                        <a:t>parmesan cheese</a:t>
                      </a:r>
                    </a:p>
                  </a:txBody>
                  <a:tcPr/>
                </a:tc>
                <a:tc>
                  <a:txBody>
                    <a:bodyPr/>
                    <a:lstStyle/>
                    <a:p>
                      <a:r>
                        <a:rPr lang="en-IN" sz="1000" dirty="0">
                          <a:latin typeface="Rockwell" panose="02060603020205020403" pitchFamily="18" charset="0"/>
                        </a:rPr>
                        <a:t>200.0</a:t>
                      </a:r>
                    </a:p>
                  </a:txBody>
                  <a:tcPr/>
                </a:tc>
                <a:extLst>
                  <a:ext uri="{0D108BD9-81ED-4DB2-BD59-A6C34878D82A}">
                    <a16:rowId xmlns:a16="http://schemas.microsoft.com/office/drawing/2014/main" val="193228907"/>
                  </a:ext>
                </a:extLst>
              </a:tr>
              <a:tr h="294064">
                <a:tc>
                  <a:txBody>
                    <a:bodyPr/>
                    <a:lstStyle/>
                    <a:p>
                      <a:r>
                        <a:rPr lang="en-IN" sz="1000" dirty="0">
                          <a:latin typeface="Rockwell" panose="02060603020205020403" pitchFamily="18" charset="0"/>
                        </a:rPr>
                        <a:t>Vitamin mineral fortified</a:t>
                      </a:r>
                    </a:p>
                  </a:txBody>
                  <a:tcPr/>
                </a:tc>
                <a:tc>
                  <a:txBody>
                    <a:bodyPr/>
                    <a:lstStyle/>
                    <a:p>
                      <a:r>
                        <a:rPr lang="en-IN" sz="1000" dirty="0">
                          <a:latin typeface="Rockwell" panose="02060603020205020403" pitchFamily="18" charset="0"/>
                        </a:rPr>
                        <a:t>181.51</a:t>
                      </a:r>
                    </a:p>
                  </a:txBody>
                  <a:tcPr/>
                </a:tc>
                <a:extLst>
                  <a:ext uri="{0D108BD9-81ED-4DB2-BD59-A6C34878D82A}">
                    <a16:rowId xmlns:a16="http://schemas.microsoft.com/office/drawing/2014/main" val="3662000936"/>
                  </a:ext>
                </a:extLst>
              </a:tr>
              <a:tr h="294064">
                <a:tc>
                  <a:txBody>
                    <a:bodyPr/>
                    <a:lstStyle/>
                    <a:p>
                      <a:r>
                        <a:rPr lang="en-IN" sz="1000" dirty="0">
                          <a:latin typeface="Rockwell" panose="02060603020205020403" pitchFamily="18" charset="0"/>
                        </a:rPr>
                        <a:t>Parsley</a:t>
                      </a:r>
                    </a:p>
                  </a:txBody>
                  <a:tcPr/>
                </a:tc>
                <a:tc>
                  <a:txBody>
                    <a:bodyPr/>
                    <a:lstStyle/>
                    <a:p>
                      <a:r>
                        <a:rPr lang="en-IN" sz="1000" dirty="0">
                          <a:latin typeface="Rockwell" panose="02060603020205020403" pitchFamily="18" charset="0"/>
                        </a:rPr>
                        <a:t>181.42</a:t>
                      </a:r>
                    </a:p>
                  </a:txBody>
                  <a:tcPr/>
                </a:tc>
                <a:extLst>
                  <a:ext uri="{0D108BD9-81ED-4DB2-BD59-A6C34878D82A}">
                    <a16:rowId xmlns:a16="http://schemas.microsoft.com/office/drawing/2014/main" val="1169646138"/>
                  </a:ext>
                </a:extLst>
              </a:tr>
            </a:tbl>
          </a:graphicData>
        </a:graphic>
      </p:graphicFrame>
      <p:pic>
        <p:nvPicPr>
          <p:cNvPr id="5" name="Picture 4" descr="A picture containing chart&#10;&#10;Description automatically generated">
            <a:extLst>
              <a:ext uri="{FF2B5EF4-FFF2-40B4-BE49-F238E27FC236}">
                <a16:creationId xmlns:a16="http://schemas.microsoft.com/office/drawing/2014/main" id="{BB9E2BB5-22E3-615C-57E9-215DAB1ECBDF}"/>
              </a:ext>
            </a:extLst>
          </p:cNvPr>
          <p:cNvPicPr>
            <a:picLocks noChangeAspect="1"/>
          </p:cNvPicPr>
          <p:nvPr/>
        </p:nvPicPr>
        <p:blipFill>
          <a:blip r:embed="rId2"/>
          <a:stretch>
            <a:fillRect/>
          </a:stretch>
        </p:blipFill>
        <p:spPr>
          <a:xfrm>
            <a:off x="4035971" y="533709"/>
            <a:ext cx="4942377" cy="2231225"/>
          </a:xfrm>
          <a:prstGeom prst="rect">
            <a:avLst/>
          </a:prstGeom>
        </p:spPr>
      </p:pic>
      <p:pic>
        <p:nvPicPr>
          <p:cNvPr id="7" name="Picture 6" descr="Chart, line chart&#10;&#10;Description automatically generated">
            <a:extLst>
              <a:ext uri="{FF2B5EF4-FFF2-40B4-BE49-F238E27FC236}">
                <a16:creationId xmlns:a16="http://schemas.microsoft.com/office/drawing/2014/main" id="{A719A538-7D31-5473-A7CD-FD2969BC0F74}"/>
              </a:ext>
            </a:extLst>
          </p:cNvPr>
          <p:cNvPicPr>
            <a:picLocks noChangeAspect="1"/>
          </p:cNvPicPr>
          <p:nvPr/>
        </p:nvPicPr>
        <p:blipFill>
          <a:blip r:embed="rId3"/>
          <a:stretch>
            <a:fillRect/>
          </a:stretch>
        </p:blipFill>
        <p:spPr>
          <a:xfrm>
            <a:off x="4139102" y="2605447"/>
            <a:ext cx="4839246" cy="2538053"/>
          </a:xfrm>
          <a:prstGeom prst="rect">
            <a:avLst/>
          </a:prstGeom>
        </p:spPr>
      </p:pic>
    </p:spTree>
    <p:extLst>
      <p:ext uri="{BB962C8B-B14F-4D97-AF65-F5344CB8AC3E}">
        <p14:creationId xmlns:p14="http://schemas.microsoft.com/office/powerpoint/2010/main" val="1613352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0C0BC-A980-FD30-7909-5B867ECCC053}"/>
              </a:ext>
            </a:extLst>
          </p:cNvPr>
          <p:cNvSpPr>
            <a:spLocks noGrp="1"/>
          </p:cNvSpPr>
          <p:nvPr>
            <p:ph type="title"/>
          </p:nvPr>
        </p:nvSpPr>
        <p:spPr>
          <a:xfrm>
            <a:off x="573230" y="197491"/>
            <a:ext cx="8312700" cy="401597"/>
          </a:xfrm>
        </p:spPr>
        <p:txBody>
          <a:bodyPr/>
          <a:lstStyle/>
          <a:p>
            <a:r>
              <a:rPr lang="en-IN" dirty="0"/>
              <a:t>Emerging themes in Social media</a:t>
            </a:r>
          </a:p>
        </p:txBody>
      </p:sp>
      <p:graphicFrame>
        <p:nvGraphicFramePr>
          <p:cNvPr id="4" name="Table 4">
            <a:extLst>
              <a:ext uri="{FF2B5EF4-FFF2-40B4-BE49-F238E27FC236}">
                <a16:creationId xmlns:a16="http://schemas.microsoft.com/office/drawing/2014/main" id="{14446298-A071-5EA9-E9D9-32F138F2E8CD}"/>
              </a:ext>
            </a:extLst>
          </p:cNvPr>
          <p:cNvGraphicFramePr>
            <a:graphicFrameLocks noGrp="1"/>
          </p:cNvGraphicFramePr>
          <p:nvPr>
            <p:extLst>
              <p:ext uri="{D42A27DB-BD31-4B8C-83A1-F6EECF244321}">
                <p14:modId xmlns:p14="http://schemas.microsoft.com/office/powerpoint/2010/main" val="256597528"/>
              </p:ext>
            </p:extLst>
          </p:nvPr>
        </p:nvGraphicFramePr>
        <p:xfrm>
          <a:off x="336330" y="599088"/>
          <a:ext cx="7577960" cy="4066194"/>
        </p:xfrm>
        <a:graphic>
          <a:graphicData uri="http://schemas.openxmlformats.org/drawingml/2006/table">
            <a:tbl>
              <a:tblPr firstRow="1" bandRow="1">
                <a:tableStyleId>{2956FB3A-A873-4552-A289-B10F76F4576F}</a:tableStyleId>
              </a:tblPr>
              <a:tblGrid>
                <a:gridCol w="2666115">
                  <a:extLst>
                    <a:ext uri="{9D8B030D-6E8A-4147-A177-3AD203B41FA5}">
                      <a16:colId xmlns:a16="http://schemas.microsoft.com/office/drawing/2014/main" val="1667812097"/>
                    </a:ext>
                  </a:extLst>
                </a:gridCol>
                <a:gridCol w="4911845">
                  <a:extLst>
                    <a:ext uri="{9D8B030D-6E8A-4147-A177-3AD203B41FA5}">
                      <a16:colId xmlns:a16="http://schemas.microsoft.com/office/drawing/2014/main" val="1005217451"/>
                    </a:ext>
                  </a:extLst>
                </a:gridCol>
              </a:tblGrid>
              <a:tr h="287721">
                <a:tc>
                  <a:txBody>
                    <a:bodyPr/>
                    <a:lstStyle/>
                    <a:p>
                      <a:pPr algn="ctr"/>
                      <a:r>
                        <a:rPr lang="en-IN" sz="1000" b="1" dirty="0">
                          <a:latin typeface="Rockwell" panose="02060603020205020403" pitchFamily="18" charset="0"/>
                        </a:rPr>
                        <a:t>Theme</a:t>
                      </a:r>
                    </a:p>
                  </a:txBody>
                  <a:tcPr/>
                </a:tc>
                <a:tc>
                  <a:txBody>
                    <a:bodyPr/>
                    <a:lstStyle/>
                    <a:p>
                      <a:pPr algn="ctr"/>
                      <a:r>
                        <a:rPr lang="en-IN" sz="1000" b="1" dirty="0">
                          <a:latin typeface="Rockwell" panose="02060603020205020403" pitchFamily="18" charset="0"/>
                        </a:rPr>
                        <a:t>Growth in % with respect to starting of 2018</a:t>
                      </a:r>
                    </a:p>
                  </a:txBody>
                  <a:tcPr/>
                </a:tc>
                <a:extLst>
                  <a:ext uri="{0D108BD9-81ED-4DB2-BD59-A6C34878D82A}">
                    <a16:rowId xmlns:a16="http://schemas.microsoft.com/office/drawing/2014/main" val="2556881002"/>
                  </a:ext>
                </a:extLst>
              </a:tr>
              <a:tr h="287721">
                <a:tc>
                  <a:txBody>
                    <a:bodyPr/>
                    <a:lstStyle/>
                    <a:p>
                      <a:r>
                        <a:rPr lang="en-IN" sz="1000" dirty="0">
                          <a:latin typeface="Rockwell" panose="02060603020205020403" pitchFamily="18" charset="0"/>
                        </a:rPr>
                        <a:t>Broccoli</a:t>
                      </a:r>
                    </a:p>
                  </a:txBody>
                  <a:tcPr/>
                </a:tc>
                <a:tc>
                  <a:txBody>
                    <a:bodyPr/>
                    <a:lstStyle/>
                    <a:p>
                      <a:r>
                        <a:rPr lang="en-IN" sz="1000" dirty="0">
                          <a:latin typeface="Rockwell" panose="02060603020205020403" pitchFamily="18" charset="0"/>
                        </a:rPr>
                        <a:t>147.67</a:t>
                      </a:r>
                    </a:p>
                  </a:txBody>
                  <a:tcPr/>
                </a:tc>
                <a:extLst>
                  <a:ext uri="{0D108BD9-81ED-4DB2-BD59-A6C34878D82A}">
                    <a16:rowId xmlns:a16="http://schemas.microsoft.com/office/drawing/2014/main" val="1588826146"/>
                  </a:ext>
                </a:extLst>
              </a:tr>
              <a:tr h="287721">
                <a:tc>
                  <a:txBody>
                    <a:bodyPr/>
                    <a:lstStyle/>
                    <a:p>
                      <a:r>
                        <a:rPr lang="en-IN" sz="1000" dirty="0">
                          <a:latin typeface="Rockwell" panose="02060603020205020403" pitchFamily="18" charset="0"/>
                        </a:rPr>
                        <a:t>Dandelion greens</a:t>
                      </a:r>
                    </a:p>
                  </a:txBody>
                  <a:tcPr/>
                </a:tc>
                <a:tc>
                  <a:txBody>
                    <a:bodyPr/>
                    <a:lstStyle/>
                    <a:p>
                      <a:r>
                        <a:rPr lang="en-IN" sz="1000" dirty="0">
                          <a:latin typeface="Rockwell" panose="02060603020205020403" pitchFamily="18" charset="0"/>
                        </a:rPr>
                        <a:t>144.83</a:t>
                      </a:r>
                    </a:p>
                  </a:txBody>
                  <a:tcPr/>
                </a:tc>
                <a:extLst>
                  <a:ext uri="{0D108BD9-81ED-4DB2-BD59-A6C34878D82A}">
                    <a16:rowId xmlns:a16="http://schemas.microsoft.com/office/drawing/2014/main" val="3679978066"/>
                  </a:ext>
                </a:extLst>
              </a:tr>
              <a:tr h="287721">
                <a:tc>
                  <a:txBody>
                    <a:bodyPr/>
                    <a:lstStyle/>
                    <a:p>
                      <a:r>
                        <a:rPr lang="en-IN" sz="1000" dirty="0">
                          <a:latin typeface="Rockwell" panose="02060603020205020403" pitchFamily="18" charset="0"/>
                        </a:rPr>
                        <a:t>Carob</a:t>
                      </a:r>
                    </a:p>
                  </a:txBody>
                  <a:tcPr/>
                </a:tc>
                <a:tc>
                  <a:txBody>
                    <a:bodyPr/>
                    <a:lstStyle/>
                    <a:p>
                      <a:r>
                        <a:rPr lang="en-IN" sz="1000" dirty="0">
                          <a:latin typeface="Rockwell" panose="02060603020205020403" pitchFamily="18" charset="0"/>
                        </a:rPr>
                        <a:t>133.33</a:t>
                      </a:r>
                    </a:p>
                  </a:txBody>
                  <a:tcPr/>
                </a:tc>
                <a:extLst>
                  <a:ext uri="{0D108BD9-81ED-4DB2-BD59-A6C34878D82A}">
                    <a16:rowId xmlns:a16="http://schemas.microsoft.com/office/drawing/2014/main" val="1972322757"/>
                  </a:ext>
                </a:extLst>
              </a:tr>
              <a:tr h="287721">
                <a:tc>
                  <a:txBody>
                    <a:bodyPr/>
                    <a:lstStyle/>
                    <a:p>
                      <a:r>
                        <a:rPr lang="en-IN" sz="1000" dirty="0">
                          <a:latin typeface="Rockwell" panose="02060603020205020403" pitchFamily="18" charset="0"/>
                        </a:rPr>
                        <a:t>Meat</a:t>
                      </a:r>
                    </a:p>
                  </a:txBody>
                  <a:tcPr/>
                </a:tc>
                <a:tc>
                  <a:txBody>
                    <a:bodyPr/>
                    <a:lstStyle/>
                    <a:p>
                      <a:r>
                        <a:rPr lang="en-IN" sz="1000" dirty="0">
                          <a:latin typeface="Rockwell" panose="02060603020205020403" pitchFamily="18" charset="0"/>
                        </a:rPr>
                        <a:t>98.37</a:t>
                      </a:r>
                    </a:p>
                  </a:txBody>
                  <a:tcPr/>
                </a:tc>
                <a:extLst>
                  <a:ext uri="{0D108BD9-81ED-4DB2-BD59-A6C34878D82A}">
                    <a16:rowId xmlns:a16="http://schemas.microsoft.com/office/drawing/2014/main" val="1842232832"/>
                  </a:ext>
                </a:extLst>
              </a:tr>
              <a:tr h="287721">
                <a:tc>
                  <a:txBody>
                    <a:bodyPr/>
                    <a:lstStyle/>
                    <a:p>
                      <a:r>
                        <a:rPr lang="en-IN" sz="1000" dirty="0">
                          <a:latin typeface="Rockwell" panose="02060603020205020403" pitchFamily="18" charset="0"/>
                        </a:rPr>
                        <a:t>Brownie</a:t>
                      </a:r>
                    </a:p>
                  </a:txBody>
                  <a:tcPr/>
                </a:tc>
                <a:tc>
                  <a:txBody>
                    <a:bodyPr/>
                    <a:lstStyle/>
                    <a:p>
                      <a:r>
                        <a:rPr lang="en-IN" sz="1000" dirty="0">
                          <a:latin typeface="Rockwell" panose="02060603020205020403" pitchFamily="18" charset="0"/>
                        </a:rPr>
                        <a:t>60.71</a:t>
                      </a:r>
                    </a:p>
                  </a:txBody>
                  <a:tcPr/>
                </a:tc>
                <a:extLst>
                  <a:ext uri="{0D108BD9-81ED-4DB2-BD59-A6C34878D82A}">
                    <a16:rowId xmlns:a16="http://schemas.microsoft.com/office/drawing/2014/main" val="3209976269"/>
                  </a:ext>
                </a:extLst>
              </a:tr>
              <a:tr h="287721">
                <a:tc>
                  <a:txBody>
                    <a:bodyPr/>
                    <a:lstStyle/>
                    <a:p>
                      <a:r>
                        <a:rPr lang="en-IN" sz="1000" dirty="0">
                          <a:latin typeface="Rockwell" panose="02060603020205020403" pitchFamily="18" charset="0"/>
                        </a:rPr>
                        <a:t>Salmon</a:t>
                      </a:r>
                    </a:p>
                  </a:txBody>
                  <a:tcPr/>
                </a:tc>
                <a:tc>
                  <a:txBody>
                    <a:bodyPr/>
                    <a:lstStyle/>
                    <a:p>
                      <a:r>
                        <a:rPr lang="en-IN" sz="1000" dirty="0">
                          <a:latin typeface="Rockwell" panose="02060603020205020403" pitchFamily="18" charset="0"/>
                        </a:rPr>
                        <a:t>53.6</a:t>
                      </a:r>
                    </a:p>
                  </a:txBody>
                  <a:tcPr/>
                </a:tc>
                <a:extLst>
                  <a:ext uri="{0D108BD9-81ED-4DB2-BD59-A6C34878D82A}">
                    <a16:rowId xmlns:a16="http://schemas.microsoft.com/office/drawing/2014/main" val="1835980443"/>
                  </a:ext>
                </a:extLst>
              </a:tr>
              <a:tr h="287721">
                <a:tc>
                  <a:txBody>
                    <a:bodyPr/>
                    <a:lstStyle/>
                    <a:p>
                      <a:r>
                        <a:rPr lang="en-IN" sz="1000" dirty="0">
                          <a:latin typeface="Rockwell" panose="02060603020205020403" pitchFamily="18" charset="0"/>
                        </a:rPr>
                        <a:t>Heart health</a:t>
                      </a:r>
                    </a:p>
                  </a:txBody>
                  <a:tcPr/>
                </a:tc>
                <a:tc>
                  <a:txBody>
                    <a:bodyPr/>
                    <a:lstStyle/>
                    <a:p>
                      <a:r>
                        <a:rPr lang="en-IN" sz="1000" dirty="0">
                          <a:latin typeface="Rockwell" panose="02060603020205020403" pitchFamily="18" charset="0"/>
                        </a:rPr>
                        <a:t>40.02</a:t>
                      </a:r>
                    </a:p>
                  </a:txBody>
                  <a:tcPr/>
                </a:tc>
                <a:extLst>
                  <a:ext uri="{0D108BD9-81ED-4DB2-BD59-A6C34878D82A}">
                    <a16:rowId xmlns:a16="http://schemas.microsoft.com/office/drawing/2014/main" val="149579395"/>
                  </a:ext>
                </a:extLst>
              </a:tr>
              <a:tr h="287721">
                <a:tc>
                  <a:txBody>
                    <a:bodyPr/>
                    <a:lstStyle/>
                    <a:p>
                      <a:r>
                        <a:rPr lang="en-IN" sz="1000" dirty="0">
                          <a:latin typeface="Rockwell" panose="02060603020205020403" pitchFamily="18" charset="0"/>
                        </a:rPr>
                        <a:t>Mango</a:t>
                      </a:r>
                    </a:p>
                  </a:txBody>
                  <a:tcPr/>
                </a:tc>
                <a:tc>
                  <a:txBody>
                    <a:bodyPr/>
                    <a:lstStyle/>
                    <a:p>
                      <a:r>
                        <a:rPr lang="en-IN" sz="1000" dirty="0">
                          <a:latin typeface="Rockwell" panose="02060603020205020403" pitchFamily="18" charset="0"/>
                        </a:rPr>
                        <a:t>38.1</a:t>
                      </a:r>
                    </a:p>
                  </a:txBody>
                  <a:tcPr/>
                </a:tc>
                <a:extLst>
                  <a:ext uri="{0D108BD9-81ED-4DB2-BD59-A6C34878D82A}">
                    <a16:rowId xmlns:a16="http://schemas.microsoft.com/office/drawing/2014/main" val="726958296"/>
                  </a:ext>
                </a:extLst>
              </a:tr>
              <a:tr h="287721">
                <a:tc>
                  <a:txBody>
                    <a:bodyPr/>
                    <a:lstStyle/>
                    <a:p>
                      <a:r>
                        <a:rPr lang="en-IN" sz="1000" dirty="0">
                          <a:latin typeface="Rockwell" panose="02060603020205020403" pitchFamily="18" charset="0"/>
                        </a:rPr>
                        <a:t>Lamb</a:t>
                      </a:r>
                    </a:p>
                  </a:txBody>
                  <a:tcPr/>
                </a:tc>
                <a:tc>
                  <a:txBody>
                    <a:bodyPr/>
                    <a:lstStyle/>
                    <a:p>
                      <a:r>
                        <a:rPr lang="en-IN" sz="1000" dirty="0">
                          <a:latin typeface="Rockwell" panose="02060603020205020403" pitchFamily="18" charset="0"/>
                        </a:rPr>
                        <a:t>31.02</a:t>
                      </a:r>
                    </a:p>
                  </a:txBody>
                  <a:tcPr/>
                </a:tc>
                <a:extLst>
                  <a:ext uri="{0D108BD9-81ED-4DB2-BD59-A6C34878D82A}">
                    <a16:rowId xmlns:a16="http://schemas.microsoft.com/office/drawing/2014/main" val="2734146383"/>
                  </a:ext>
                </a:extLst>
              </a:tr>
              <a:tr h="287721">
                <a:tc>
                  <a:txBody>
                    <a:bodyPr/>
                    <a:lstStyle/>
                    <a:p>
                      <a:r>
                        <a:rPr lang="en-IN" sz="1000" dirty="0">
                          <a:latin typeface="Rockwell" panose="02060603020205020403" pitchFamily="18" charset="0"/>
                        </a:rPr>
                        <a:t>Halal</a:t>
                      </a:r>
                    </a:p>
                  </a:txBody>
                  <a:tcPr/>
                </a:tc>
                <a:tc>
                  <a:txBody>
                    <a:bodyPr/>
                    <a:lstStyle/>
                    <a:p>
                      <a:r>
                        <a:rPr lang="en-IN" sz="1000" dirty="0">
                          <a:latin typeface="Rockwell" panose="02060603020205020403" pitchFamily="18" charset="0"/>
                        </a:rPr>
                        <a:t>25.0</a:t>
                      </a:r>
                    </a:p>
                  </a:txBody>
                  <a:tcPr/>
                </a:tc>
                <a:extLst>
                  <a:ext uri="{0D108BD9-81ED-4DB2-BD59-A6C34878D82A}">
                    <a16:rowId xmlns:a16="http://schemas.microsoft.com/office/drawing/2014/main" val="3799144609"/>
                  </a:ext>
                </a:extLst>
              </a:tr>
              <a:tr h="325821">
                <a:tc>
                  <a:txBody>
                    <a:bodyPr/>
                    <a:lstStyle/>
                    <a:p>
                      <a:r>
                        <a:rPr lang="en-IN" sz="1000" dirty="0">
                          <a:latin typeface="Rockwell" panose="02060603020205020403" pitchFamily="18" charset="0"/>
                        </a:rPr>
                        <a:t>Crab</a:t>
                      </a:r>
                    </a:p>
                  </a:txBody>
                  <a:tcPr/>
                </a:tc>
                <a:tc>
                  <a:txBody>
                    <a:bodyPr/>
                    <a:lstStyle/>
                    <a:p>
                      <a:r>
                        <a:rPr lang="en-IN" sz="1000" dirty="0">
                          <a:latin typeface="Rockwell" panose="02060603020205020403" pitchFamily="18" charset="0"/>
                        </a:rPr>
                        <a:t>12.0</a:t>
                      </a:r>
                    </a:p>
                  </a:txBody>
                  <a:tcPr/>
                </a:tc>
                <a:extLst>
                  <a:ext uri="{0D108BD9-81ED-4DB2-BD59-A6C34878D82A}">
                    <a16:rowId xmlns:a16="http://schemas.microsoft.com/office/drawing/2014/main" val="3850536590"/>
                  </a:ext>
                </a:extLst>
              </a:tr>
              <a:tr h="287721">
                <a:tc>
                  <a:txBody>
                    <a:bodyPr/>
                    <a:lstStyle/>
                    <a:p>
                      <a:r>
                        <a:rPr lang="en-IN" sz="1000" dirty="0">
                          <a:latin typeface="Rockwell" panose="02060603020205020403" pitchFamily="18" charset="0"/>
                        </a:rPr>
                        <a:t>No additives preservatives</a:t>
                      </a:r>
                    </a:p>
                  </a:txBody>
                  <a:tcPr/>
                </a:tc>
                <a:tc>
                  <a:txBody>
                    <a:bodyPr/>
                    <a:lstStyle/>
                    <a:p>
                      <a:r>
                        <a:rPr lang="en-IN" sz="1000" dirty="0">
                          <a:latin typeface="Rockwell" panose="02060603020205020403" pitchFamily="18" charset="0"/>
                        </a:rPr>
                        <a:t>10.71</a:t>
                      </a:r>
                    </a:p>
                  </a:txBody>
                  <a:tcPr/>
                </a:tc>
                <a:extLst>
                  <a:ext uri="{0D108BD9-81ED-4DB2-BD59-A6C34878D82A}">
                    <a16:rowId xmlns:a16="http://schemas.microsoft.com/office/drawing/2014/main" val="3530099792"/>
                  </a:ext>
                </a:extLst>
              </a:tr>
              <a:tr h="287721">
                <a:tc>
                  <a:txBody>
                    <a:bodyPr/>
                    <a:lstStyle/>
                    <a:p>
                      <a:r>
                        <a:rPr lang="en-IN" sz="1000" dirty="0">
                          <a:latin typeface="Rockwell" panose="02060603020205020403" pitchFamily="18" charset="0"/>
                        </a:rPr>
                        <a:t>Convenience ready prepared</a:t>
                      </a:r>
                    </a:p>
                  </a:txBody>
                  <a:tcPr/>
                </a:tc>
                <a:tc>
                  <a:txBody>
                    <a:bodyPr/>
                    <a:lstStyle/>
                    <a:p>
                      <a:r>
                        <a:rPr lang="en-IN" sz="1000" dirty="0">
                          <a:latin typeface="Rockwell" panose="02060603020205020403" pitchFamily="18" charset="0"/>
                        </a:rPr>
                        <a:t>9.64</a:t>
                      </a:r>
                    </a:p>
                  </a:txBody>
                  <a:tcPr/>
                </a:tc>
                <a:extLst>
                  <a:ext uri="{0D108BD9-81ED-4DB2-BD59-A6C34878D82A}">
                    <a16:rowId xmlns:a16="http://schemas.microsoft.com/office/drawing/2014/main" val="2329883446"/>
                  </a:ext>
                </a:extLst>
              </a:tr>
            </a:tbl>
          </a:graphicData>
        </a:graphic>
      </p:graphicFrame>
    </p:spTree>
    <p:extLst>
      <p:ext uri="{BB962C8B-B14F-4D97-AF65-F5344CB8AC3E}">
        <p14:creationId xmlns:p14="http://schemas.microsoft.com/office/powerpoint/2010/main" val="485881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33"/>
          <p:cNvSpPr txBox="1">
            <a:spLocks noGrp="1"/>
          </p:cNvSpPr>
          <p:nvPr>
            <p:ph type="title"/>
          </p:nvPr>
        </p:nvSpPr>
        <p:spPr>
          <a:xfrm>
            <a:off x="378414" y="1822625"/>
            <a:ext cx="1374600" cy="1112100"/>
          </a:xfrm>
          <a:prstGeom prst="rect">
            <a:avLst/>
          </a:prstGeom>
        </p:spPr>
        <p:txBody>
          <a:bodyPr spcFirstLastPara="1" wrap="square" lIns="0" tIns="0" rIns="0" bIns="0" anchor="t" anchorCtr="0">
            <a:normAutofit/>
          </a:bodyPr>
          <a:lstStyle/>
          <a:p>
            <a:pPr marL="0" lvl="0" indent="0" algn="l" rtl="0">
              <a:spcBef>
                <a:spcPts val="0"/>
              </a:spcBef>
              <a:spcAft>
                <a:spcPts val="0"/>
              </a:spcAft>
              <a:buNone/>
            </a:pPr>
            <a:r>
              <a:rPr lang="en"/>
              <a:t>01</a:t>
            </a:r>
            <a:endParaRPr/>
          </a:p>
        </p:txBody>
      </p:sp>
      <p:sp>
        <p:nvSpPr>
          <p:cNvPr id="721" name="Google Shape;721;p33"/>
          <p:cNvSpPr txBox="1">
            <a:spLocks noGrp="1"/>
          </p:cNvSpPr>
          <p:nvPr>
            <p:ph type="title" idx="2"/>
          </p:nvPr>
        </p:nvSpPr>
        <p:spPr>
          <a:xfrm>
            <a:off x="409328" y="2776178"/>
            <a:ext cx="3270849" cy="1661993"/>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 sz="4000" dirty="0"/>
              <a:t>Emerging Business oppotunities</a:t>
            </a:r>
            <a:endParaRPr sz="4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CCFC8-4FBD-FABA-CEF9-B89ECAC0A297}"/>
              </a:ext>
            </a:extLst>
          </p:cNvPr>
          <p:cNvSpPr>
            <a:spLocks noGrp="1"/>
          </p:cNvSpPr>
          <p:nvPr>
            <p:ph type="title"/>
          </p:nvPr>
        </p:nvSpPr>
        <p:spPr/>
        <p:txBody>
          <a:bodyPr/>
          <a:lstStyle/>
          <a:p>
            <a:r>
              <a:rPr lang="en-IN" dirty="0">
                <a:latin typeface="Rockwell" panose="02060603020205020403" pitchFamily="18" charset="0"/>
              </a:rPr>
              <a:t>Latency: </a:t>
            </a:r>
            <a:r>
              <a:rPr lang="en-IN" sz="1800" dirty="0">
                <a:solidFill>
                  <a:srgbClr val="000000"/>
                </a:solidFill>
                <a:effectLst/>
                <a:latin typeface="Rockwell" panose="02060603020205020403" pitchFamily="18" charset="0"/>
                <a:ea typeface="Calibri" panose="020F0502020204030204" pitchFamily="34" charset="0"/>
              </a:rPr>
              <a:t>Social -&gt; Search -&gt; Sales</a:t>
            </a:r>
            <a:endParaRPr lang="en-IN" dirty="0">
              <a:latin typeface="Rockwell" panose="02060603020205020403" pitchFamily="18" charset="0"/>
            </a:endParaRPr>
          </a:p>
        </p:txBody>
      </p:sp>
      <p:pic>
        <p:nvPicPr>
          <p:cNvPr id="5" name="Picture 4" descr="Chart, line chart&#10;&#10;Description automatically generated">
            <a:extLst>
              <a:ext uri="{FF2B5EF4-FFF2-40B4-BE49-F238E27FC236}">
                <a16:creationId xmlns:a16="http://schemas.microsoft.com/office/drawing/2014/main" id="{5C91459C-F557-A7FE-A20B-C51C21DCF411}"/>
              </a:ext>
            </a:extLst>
          </p:cNvPr>
          <p:cNvPicPr>
            <a:picLocks noChangeAspect="1"/>
          </p:cNvPicPr>
          <p:nvPr/>
        </p:nvPicPr>
        <p:blipFill>
          <a:blip r:embed="rId2"/>
          <a:stretch>
            <a:fillRect/>
          </a:stretch>
        </p:blipFill>
        <p:spPr>
          <a:xfrm>
            <a:off x="3668110" y="2838960"/>
            <a:ext cx="5475890" cy="1796143"/>
          </a:xfrm>
          <a:prstGeom prst="rect">
            <a:avLst/>
          </a:prstGeom>
        </p:spPr>
      </p:pic>
      <p:pic>
        <p:nvPicPr>
          <p:cNvPr id="7" name="Picture 6" descr="Chart, line chart&#10;&#10;Description automatically generated">
            <a:extLst>
              <a:ext uri="{FF2B5EF4-FFF2-40B4-BE49-F238E27FC236}">
                <a16:creationId xmlns:a16="http://schemas.microsoft.com/office/drawing/2014/main" id="{AEF76D16-CE22-3D76-8C17-B712D85F5ED8}"/>
              </a:ext>
            </a:extLst>
          </p:cNvPr>
          <p:cNvPicPr>
            <a:picLocks noChangeAspect="1"/>
          </p:cNvPicPr>
          <p:nvPr/>
        </p:nvPicPr>
        <p:blipFill>
          <a:blip r:embed="rId3"/>
          <a:stretch>
            <a:fillRect/>
          </a:stretch>
        </p:blipFill>
        <p:spPr>
          <a:xfrm>
            <a:off x="3668110" y="831300"/>
            <a:ext cx="5475890" cy="1891065"/>
          </a:xfrm>
          <a:prstGeom prst="rect">
            <a:avLst/>
          </a:prstGeom>
        </p:spPr>
      </p:pic>
      <p:sp>
        <p:nvSpPr>
          <p:cNvPr id="8" name="TextBox 7">
            <a:extLst>
              <a:ext uri="{FF2B5EF4-FFF2-40B4-BE49-F238E27FC236}">
                <a16:creationId xmlns:a16="http://schemas.microsoft.com/office/drawing/2014/main" id="{6877A231-ACA6-0BFF-A21B-9F8B89F6A095}"/>
              </a:ext>
            </a:extLst>
          </p:cNvPr>
          <p:cNvSpPr txBox="1"/>
          <p:nvPr/>
        </p:nvSpPr>
        <p:spPr>
          <a:xfrm>
            <a:off x="84084" y="1715576"/>
            <a:ext cx="3363311" cy="2246769"/>
          </a:xfrm>
          <a:prstGeom prst="rect">
            <a:avLst/>
          </a:prstGeom>
          <a:noFill/>
        </p:spPr>
        <p:txBody>
          <a:bodyPr wrap="square" rtlCol="0">
            <a:spAutoFit/>
          </a:bodyPr>
          <a:lstStyle/>
          <a:p>
            <a:pPr marL="285750" indent="-285750">
              <a:buFont typeface="Wingdings" panose="05000000000000000000" pitchFamily="2" charset="2"/>
              <a:buChar char="Ø"/>
            </a:pPr>
            <a:r>
              <a:rPr lang="en-IN" dirty="0"/>
              <a:t>Latency observed from social media to google search is 1 week .</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Latency observed from google search to sales is 2 weeks.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Latency from social media to sales is 3 weeks </a:t>
            </a:r>
          </a:p>
        </p:txBody>
      </p:sp>
    </p:spTree>
    <p:extLst>
      <p:ext uri="{BB962C8B-B14F-4D97-AF65-F5344CB8AC3E}">
        <p14:creationId xmlns:p14="http://schemas.microsoft.com/office/powerpoint/2010/main" val="3082484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E0D34-370B-8519-1C70-3097470D6894}"/>
              </a:ext>
            </a:extLst>
          </p:cNvPr>
          <p:cNvSpPr>
            <a:spLocks noGrp="1"/>
          </p:cNvSpPr>
          <p:nvPr>
            <p:ph type="title"/>
          </p:nvPr>
        </p:nvSpPr>
        <p:spPr/>
        <p:txBody>
          <a:bodyPr/>
          <a:lstStyle/>
          <a:p>
            <a:r>
              <a:rPr lang="en-IN" sz="2000" dirty="0">
                <a:solidFill>
                  <a:schemeClr val="accent1"/>
                </a:solidFill>
                <a:latin typeface="Rockwell" panose="02060603020205020403" pitchFamily="18" charset="0"/>
              </a:rPr>
              <a:t>Data Aggregation-</a:t>
            </a:r>
          </a:p>
        </p:txBody>
      </p:sp>
      <p:sp>
        <p:nvSpPr>
          <p:cNvPr id="3" name="Text Placeholder 2">
            <a:extLst>
              <a:ext uri="{FF2B5EF4-FFF2-40B4-BE49-F238E27FC236}">
                <a16:creationId xmlns:a16="http://schemas.microsoft.com/office/drawing/2014/main" id="{FD690413-7B79-AA9B-925A-C718B87EA316}"/>
              </a:ext>
            </a:extLst>
          </p:cNvPr>
          <p:cNvSpPr>
            <a:spLocks noGrp="1"/>
          </p:cNvSpPr>
          <p:nvPr>
            <p:ph type="body" idx="1"/>
          </p:nvPr>
        </p:nvSpPr>
        <p:spPr/>
        <p:txBody>
          <a:bodyPr/>
          <a:lstStyle/>
          <a:p>
            <a:r>
              <a:rPr lang="en-IN" sz="1400" dirty="0">
                <a:latin typeface="Rockwell" panose="02060603020205020403" pitchFamily="18" charset="0"/>
              </a:rPr>
              <a:t>Segregated the data sources based on 30 common theme list .</a:t>
            </a:r>
          </a:p>
          <a:p>
            <a:endParaRPr lang="en-IN" sz="1400" dirty="0">
              <a:latin typeface="Rockwell" panose="02060603020205020403" pitchFamily="18" charset="0"/>
            </a:endParaRPr>
          </a:p>
          <a:p>
            <a:r>
              <a:rPr lang="en-IN" sz="1400" dirty="0">
                <a:latin typeface="Rockwell" panose="02060603020205020403" pitchFamily="18" charset="0"/>
              </a:rPr>
              <a:t>While merging the sales data with theme product list there is one to many mapping between theme id and  product id .</a:t>
            </a:r>
          </a:p>
          <a:p>
            <a:endParaRPr lang="en-IN" sz="1400" dirty="0">
              <a:latin typeface="Rockwell" panose="02060603020205020403" pitchFamily="18" charset="0"/>
            </a:endParaRPr>
          </a:p>
          <a:p>
            <a:r>
              <a:rPr lang="en-IN" sz="1400" dirty="0">
                <a:latin typeface="Rockwell" panose="02060603020205020403" pitchFamily="18" charset="0"/>
              </a:rPr>
              <a:t>Fake growth of sales, unit and weight is handled by creating additional feature of length of theme and dividing with it.</a:t>
            </a:r>
          </a:p>
          <a:p>
            <a:endParaRPr lang="en-IN" sz="1400" dirty="0">
              <a:latin typeface="Rockwell" panose="02060603020205020403" pitchFamily="18" charset="0"/>
            </a:endParaRPr>
          </a:p>
          <a:p>
            <a:r>
              <a:rPr lang="en-US" sz="1400" dirty="0">
                <a:latin typeface="Rockwell" panose="02060603020205020403" pitchFamily="18" charset="0"/>
              </a:rPr>
              <a:t>Sales data, social media data, google search data, aggregated on the weekly, monthly and yearly basis.</a:t>
            </a:r>
          </a:p>
          <a:p>
            <a:endParaRPr lang="en-US" sz="1400" dirty="0">
              <a:latin typeface="Rockwell" panose="02060603020205020403" pitchFamily="18" charset="0"/>
            </a:endParaRPr>
          </a:p>
          <a:p>
            <a:r>
              <a:rPr lang="en-US" sz="1400" dirty="0">
                <a:latin typeface="Rockwell" panose="02060603020205020403" pitchFamily="18" charset="0"/>
              </a:rPr>
              <a:t>Finally Data for only manufacturer A (our client) is segregated for the model building.</a:t>
            </a:r>
          </a:p>
          <a:p>
            <a:endParaRPr lang="en-US" sz="1400" dirty="0">
              <a:latin typeface="Rockwell" panose="02060603020205020403" pitchFamily="18" charset="0"/>
            </a:endParaRPr>
          </a:p>
          <a:p>
            <a:endParaRPr lang="en-US" sz="1400" dirty="0">
              <a:latin typeface="Rockwell" panose="02060603020205020403" pitchFamily="18" charset="0"/>
            </a:endParaRPr>
          </a:p>
          <a:p>
            <a:endParaRPr lang="en-US" sz="1400" dirty="0">
              <a:latin typeface="Rockwell" panose="02060603020205020403" pitchFamily="18" charset="0"/>
            </a:endParaRPr>
          </a:p>
          <a:p>
            <a:endParaRPr lang="en-US" sz="1400" dirty="0">
              <a:latin typeface="Rockwell" panose="02060603020205020403" pitchFamily="18" charset="0"/>
            </a:endParaRPr>
          </a:p>
          <a:p>
            <a:endParaRPr lang="en-IN" sz="1400" dirty="0">
              <a:latin typeface="Rockwell" panose="02060603020205020403" pitchFamily="18" charset="0"/>
            </a:endParaRPr>
          </a:p>
          <a:p>
            <a:endParaRPr lang="en-IN" sz="1400" dirty="0">
              <a:latin typeface="Rockwell" panose="02060603020205020403" pitchFamily="18" charset="0"/>
            </a:endParaRPr>
          </a:p>
          <a:p>
            <a:endParaRPr lang="en-IN" sz="1400" dirty="0">
              <a:latin typeface="Rockwell" panose="02060603020205020403" pitchFamily="18" charset="0"/>
            </a:endParaRPr>
          </a:p>
        </p:txBody>
      </p:sp>
    </p:spTree>
    <p:extLst>
      <p:ext uri="{BB962C8B-B14F-4D97-AF65-F5344CB8AC3E}">
        <p14:creationId xmlns:p14="http://schemas.microsoft.com/office/powerpoint/2010/main" val="2501292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109EF-B59D-5BEC-6EF2-42478D4EDADE}"/>
              </a:ext>
            </a:extLst>
          </p:cNvPr>
          <p:cNvSpPr>
            <a:spLocks noGrp="1"/>
          </p:cNvSpPr>
          <p:nvPr>
            <p:ph type="title"/>
          </p:nvPr>
        </p:nvSpPr>
        <p:spPr>
          <a:xfrm>
            <a:off x="620111" y="666890"/>
            <a:ext cx="8213318" cy="321083"/>
          </a:xfrm>
        </p:spPr>
        <p:txBody>
          <a:bodyPr/>
          <a:lstStyle/>
          <a:p>
            <a:pPr marL="285750" indent="-285750">
              <a:buFont typeface="Wingdings" panose="05000000000000000000" pitchFamily="2" charset="2"/>
              <a:buChar char="q"/>
            </a:pPr>
            <a:r>
              <a:rPr lang="en-IN" sz="2000" dirty="0">
                <a:solidFill>
                  <a:schemeClr val="accent1"/>
                </a:solidFill>
                <a:latin typeface="Rockwell" panose="02060603020205020403" pitchFamily="18" charset="0"/>
              </a:rPr>
              <a:t>Final merged Data:-</a:t>
            </a:r>
          </a:p>
        </p:txBody>
      </p:sp>
      <p:sp>
        <p:nvSpPr>
          <p:cNvPr id="3" name="Text Placeholder 2">
            <a:extLst>
              <a:ext uri="{FF2B5EF4-FFF2-40B4-BE49-F238E27FC236}">
                <a16:creationId xmlns:a16="http://schemas.microsoft.com/office/drawing/2014/main" id="{8AE1D523-4925-A4FC-7079-7765B4C8F64D}"/>
              </a:ext>
            </a:extLst>
          </p:cNvPr>
          <p:cNvSpPr>
            <a:spLocks noGrp="1"/>
          </p:cNvSpPr>
          <p:nvPr>
            <p:ph type="body" idx="1"/>
          </p:nvPr>
        </p:nvSpPr>
        <p:spPr>
          <a:xfrm>
            <a:off x="423299" y="1397876"/>
            <a:ext cx="8297401" cy="3881095"/>
          </a:xfrm>
        </p:spPr>
        <p:txBody>
          <a:bodyPr/>
          <a:lstStyle/>
          <a:p>
            <a:r>
              <a:rPr lang="en-IN" sz="1400" dirty="0">
                <a:latin typeface="Rockwell" panose="02060603020205020403" pitchFamily="18" charset="0"/>
              </a:rPr>
              <a:t>We took data of only those themes which have 90% + weeks of Data.</a:t>
            </a:r>
          </a:p>
          <a:p>
            <a:endParaRPr lang="en-IN" sz="1400" dirty="0">
              <a:latin typeface="Rockwell" panose="02060603020205020403" pitchFamily="18" charset="0"/>
            </a:endParaRPr>
          </a:p>
          <a:p>
            <a:r>
              <a:rPr lang="en-IN" sz="1400" dirty="0">
                <a:latin typeface="Rockwell" panose="02060603020205020403" pitchFamily="18" charset="0"/>
              </a:rPr>
              <a:t>Final themes id- [low carb, French bisque, </a:t>
            </a:r>
            <a:r>
              <a:rPr lang="en-IN" sz="1400" dirty="0" err="1">
                <a:latin typeface="Rockwell" panose="02060603020205020403" pitchFamily="18" charset="0"/>
              </a:rPr>
              <a:t>gmo</a:t>
            </a:r>
            <a:r>
              <a:rPr lang="en-IN" sz="1400" dirty="0">
                <a:latin typeface="Rockwell" panose="02060603020205020403" pitchFamily="18" charset="0"/>
              </a:rPr>
              <a:t> free, low sodium, low sugar, chicken,  blueberry, salmon, beef hamburger, soy foods, ethnic and exotic]</a:t>
            </a:r>
          </a:p>
          <a:p>
            <a:endParaRPr lang="en-IN" sz="1400" dirty="0">
              <a:latin typeface="Rockwell" panose="02060603020205020403" pitchFamily="18" charset="0"/>
            </a:endParaRPr>
          </a:p>
          <a:p>
            <a:r>
              <a:rPr lang="en-IN" sz="1400" dirty="0">
                <a:latin typeface="Rockwell" panose="02060603020205020403" pitchFamily="18" charset="0"/>
              </a:rPr>
              <a:t>Total no. of rows is 2156 for weekly data.</a:t>
            </a:r>
          </a:p>
          <a:p>
            <a:endParaRPr lang="en-IN" sz="1400" dirty="0">
              <a:latin typeface="Rockwell" panose="02060603020205020403" pitchFamily="18" charset="0"/>
            </a:endParaRPr>
          </a:p>
          <a:p>
            <a:r>
              <a:rPr lang="en-IN" sz="1400" dirty="0">
                <a:latin typeface="Rockwell" panose="02060603020205020403" pitchFamily="18" charset="0"/>
              </a:rPr>
              <a:t>Dependent Variable – Sales dollars value</a:t>
            </a:r>
          </a:p>
          <a:p>
            <a:endParaRPr lang="en-IN" sz="1400" dirty="0">
              <a:latin typeface="Rockwell" panose="02060603020205020403" pitchFamily="18" charset="0"/>
            </a:endParaRPr>
          </a:p>
          <a:p>
            <a:r>
              <a:rPr lang="en-IN" sz="1400" dirty="0">
                <a:latin typeface="Rockwell" panose="02060603020205020403" pitchFamily="18" charset="0"/>
              </a:rPr>
              <a:t>Independent variable- search volume, total post, Dummies of themes.</a:t>
            </a:r>
          </a:p>
        </p:txBody>
      </p:sp>
    </p:spTree>
    <p:extLst>
      <p:ext uri="{BB962C8B-B14F-4D97-AF65-F5344CB8AC3E}">
        <p14:creationId xmlns:p14="http://schemas.microsoft.com/office/powerpoint/2010/main" val="2293681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BBBF4-74BC-58EA-0728-B1B9D3EFC5CF}"/>
              </a:ext>
            </a:extLst>
          </p:cNvPr>
          <p:cNvSpPr>
            <a:spLocks noGrp="1"/>
          </p:cNvSpPr>
          <p:nvPr>
            <p:ph type="title"/>
          </p:nvPr>
        </p:nvSpPr>
        <p:spPr/>
        <p:txBody>
          <a:bodyPr/>
          <a:lstStyle/>
          <a:p>
            <a:r>
              <a:rPr lang="en-IN" sz="2000" dirty="0">
                <a:solidFill>
                  <a:schemeClr val="accent1"/>
                </a:solidFill>
                <a:latin typeface="Rockwell" panose="02060603020205020403" pitchFamily="18" charset="0"/>
              </a:rPr>
              <a:t>Model Performance-</a:t>
            </a:r>
          </a:p>
        </p:txBody>
      </p:sp>
      <p:sp>
        <p:nvSpPr>
          <p:cNvPr id="3" name="Text Placeholder 2">
            <a:extLst>
              <a:ext uri="{FF2B5EF4-FFF2-40B4-BE49-F238E27FC236}">
                <a16:creationId xmlns:a16="http://schemas.microsoft.com/office/drawing/2014/main" id="{F34213DF-3C9F-F194-1176-588C57305189}"/>
              </a:ext>
            </a:extLst>
          </p:cNvPr>
          <p:cNvSpPr>
            <a:spLocks noGrp="1"/>
          </p:cNvSpPr>
          <p:nvPr>
            <p:ph type="body" idx="1"/>
          </p:nvPr>
        </p:nvSpPr>
        <p:spPr>
          <a:xfrm>
            <a:off x="283779" y="831299"/>
            <a:ext cx="8444546" cy="4024479"/>
          </a:xfrm>
        </p:spPr>
        <p:txBody>
          <a:bodyPr/>
          <a:lstStyle/>
          <a:p>
            <a:r>
              <a:rPr lang="en-US" sz="1400" dirty="0">
                <a:latin typeface="Rockwell" panose="02060603020205020403" pitchFamily="18" charset="0"/>
              </a:rPr>
              <a:t>Train R2 0.9881476482444833</a:t>
            </a:r>
          </a:p>
          <a:p>
            <a:r>
              <a:rPr lang="en-US" sz="1400" dirty="0">
                <a:latin typeface="Rockwell" panose="02060603020205020403" pitchFamily="18" charset="0"/>
              </a:rPr>
              <a:t>Test R2 0.9741988158863004</a:t>
            </a:r>
          </a:p>
          <a:p>
            <a:r>
              <a:rPr lang="en-US" sz="1400" dirty="0">
                <a:latin typeface="Rockwell" panose="02060603020205020403" pitchFamily="18" charset="0"/>
              </a:rPr>
              <a:t>--------------------------------------------------</a:t>
            </a:r>
          </a:p>
          <a:p>
            <a:r>
              <a:rPr lang="en-US" sz="1400" dirty="0">
                <a:latin typeface="Rockwell" panose="02060603020205020403" pitchFamily="18" charset="0"/>
              </a:rPr>
              <a:t>Train MAPE: 6.931288778514695</a:t>
            </a:r>
          </a:p>
          <a:p>
            <a:r>
              <a:rPr lang="en-US" sz="1400" dirty="0">
                <a:latin typeface="Rockwell" panose="02060603020205020403" pitchFamily="18" charset="0"/>
              </a:rPr>
              <a:t>Test MAPE: 6.743817934752695</a:t>
            </a:r>
          </a:p>
          <a:p>
            <a:r>
              <a:rPr lang="en-US" sz="1400" dirty="0">
                <a:latin typeface="Rockwell" panose="02060603020205020403" pitchFamily="18" charset="0"/>
              </a:rPr>
              <a:t>Cross Val Score of MAPE:</a:t>
            </a:r>
          </a:p>
          <a:p>
            <a:r>
              <a:rPr lang="en-US" sz="1400" dirty="0" err="1">
                <a:latin typeface="Rockwell" panose="02060603020205020403" pitchFamily="18" charset="0"/>
              </a:rPr>
              <a:t>CV_scores</a:t>
            </a:r>
            <a:r>
              <a:rPr lang="en-US" sz="1400" dirty="0">
                <a:latin typeface="Rockwell" panose="02060603020205020403" pitchFamily="18" charset="0"/>
              </a:rPr>
              <a:t>: [61.822295   39.81740822 47.9400386  27.76714199 10.95622561]</a:t>
            </a:r>
          </a:p>
          <a:p>
            <a:r>
              <a:rPr lang="en-US" sz="1400" dirty="0">
                <a:latin typeface="Rockwell" panose="02060603020205020403" pitchFamily="18" charset="0"/>
              </a:rPr>
              <a:t>Bias : 37.660621885923405</a:t>
            </a:r>
          </a:p>
          <a:p>
            <a:r>
              <a:rPr lang="en-US" sz="1400" dirty="0">
                <a:latin typeface="Rockwell" panose="02060603020205020403" pitchFamily="18" charset="0"/>
              </a:rPr>
              <a:t>Variance: 19.397875579171682</a:t>
            </a:r>
            <a:endParaRPr lang="en-IN" sz="1400" dirty="0">
              <a:latin typeface="Rockwell" panose="02060603020205020403" pitchFamily="18" charset="0"/>
            </a:endParaRPr>
          </a:p>
        </p:txBody>
      </p:sp>
    </p:spTree>
    <p:extLst>
      <p:ext uri="{BB962C8B-B14F-4D97-AF65-F5344CB8AC3E}">
        <p14:creationId xmlns:p14="http://schemas.microsoft.com/office/powerpoint/2010/main" val="1901539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794F617-4BAA-E1AD-CB0E-3393E607B8F4}"/>
              </a:ext>
            </a:extLst>
          </p:cNvPr>
          <p:cNvSpPr>
            <a:spLocks noGrp="1"/>
          </p:cNvSpPr>
          <p:nvPr>
            <p:ph type="body" idx="1"/>
          </p:nvPr>
        </p:nvSpPr>
        <p:spPr>
          <a:xfrm>
            <a:off x="315310" y="157655"/>
            <a:ext cx="8586952" cy="4740166"/>
          </a:xfrm>
        </p:spPr>
        <p:txBody>
          <a:bodyPr/>
          <a:lstStyle/>
          <a:p>
            <a:pPr>
              <a:buFont typeface="Wingdings" panose="05000000000000000000" pitchFamily="2" charset="2"/>
              <a:buChar char="Ø"/>
            </a:pPr>
            <a:endParaRPr lang="en-US" sz="1400" dirty="0">
              <a:latin typeface="Rockwell" panose="02060603020205020403" pitchFamily="18" charset="0"/>
            </a:endParaRPr>
          </a:p>
          <a:p>
            <a:pPr>
              <a:buFont typeface="Wingdings" panose="05000000000000000000" pitchFamily="2" charset="2"/>
              <a:buChar char="Ø"/>
            </a:pPr>
            <a:endParaRPr lang="en-US" sz="1600" dirty="0">
              <a:latin typeface="Rockwell" panose="02060603020205020403" pitchFamily="18" charset="0"/>
            </a:endParaRPr>
          </a:p>
          <a:p>
            <a:pPr>
              <a:buFont typeface="Wingdings" panose="05000000000000000000" pitchFamily="2" charset="2"/>
              <a:buChar char="Ø"/>
            </a:pPr>
            <a:r>
              <a:rPr lang="en-US" sz="1600" dirty="0">
                <a:latin typeface="Rockwell" panose="02060603020205020403" pitchFamily="18" charset="0"/>
              </a:rPr>
              <a:t>We can increase sales by increasing total post, search volume.</a:t>
            </a:r>
            <a:br>
              <a:rPr lang="en-US" sz="1600" dirty="0">
                <a:latin typeface="Rockwell" panose="02060603020205020403" pitchFamily="18" charset="0"/>
              </a:rPr>
            </a:br>
            <a:endParaRPr lang="en-US" sz="1600" dirty="0">
              <a:latin typeface="Rockwell" panose="02060603020205020403" pitchFamily="18" charset="0"/>
            </a:endParaRPr>
          </a:p>
          <a:p>
            <a:pPr>
              <a:buFont typeface="Wingdings" panose="05000000000000000000" pitchFamily="2" charset="2"/>
              <a:buChar char="Ø"/>
            </a:pPr>
            <a:r>
              <a:rPr lang="en-US" sz="1600" dirty="0">
                <a:latin typeface="Rockwell" panose="02060603020205020403" pitchFamily="18" charset="0"/>
              </a:rPr>
              <a:t>Client can control the total post factor to increase sales but search volume can’t.</a:t>
            </a:r>
            <a:br>
              <a:rPr lang="en-US" sz="1600" dirty="0">
                <a:latin typeface="Rockwell" panose="02060603020205020403" pitchFamily="18" charset="0"/>
              </a:rPr>
            </a:br>
            <a:endParaRPr lang="en-US" sz="1600" dirty="0">
              <a:latin typeface="Rockwell" panose="02060603020205020403" pitchFamily="18" charset="0"/>
            </a:endParaRPr>
          </a:p>
          <a:p>
            <a:pPr>
              <a:buFont typeface="Wingdings" panose="05000000000000000000" pitchFamily="2" charset="2"/>
              <a:buChar char="Ø"/>
            </a:pPr>
            <a:r>
              <a:rPr lang="en-US" sz="1600" dirty="0">
                <a:latin typeface="Rockwell" panose="02060603020205020403" pitchFamily="18" charset="0"/>
              </a:rPr>
              <a:t>Themes with high business opportunity- </a:t>
            </a:r>
            <a:endParaRPr lang="en-IN" sz="1600" dirty="0">
              <a:latin typeface="Rockwell" panose="02060603020205020403" pitchFamily="18" charset="0"/>
            </a:endParaRPr>
          </a:p>
        </p:txBody>
      </p:sp>
      <p:graphicFrame>
        <p:nvGraphicFramePr>
          <p:cNvPr id="6" name="Table 4">
            <a:extLst>
              <a:ext uri="{FF2B5EF4-FFF2-40B4-BE49-F238E27FC236}">
                <a16:creationId xmlns:a16="http://schemas.microsoft.com/office/drawing/2014/main" id="{9537F2D5-47C8-23F9-135C-756A5DC3B130}"/>
              </a:ext>
            </a:extLst>
          </p:cNvPr>
          <p:cNvGraphicFramePr>
            <a:graphicFrameLocks noGrp="1"/>
          </p:cNvGraphicFramePr>
          <p:nvPr>
            <p:extLst>
              <p:ext uri="{D42A27DB-BD31-4B8C-83A1-F6EECF244321}">
                <p14:modId xmlns:p14="http://schemas.microsoft.com/office/powerpoint/2010/main" val="541169422"/>
              </p:ext>
            </p:extLst>
          </p:nvPr>
        </p:nvGraphicFramePr>
        <p:xfrm>
          <a:off x="1008994" y="2384308"/>
          <a:ext cx="6096000" cy="2386593"/>
        </p:xfrm>
        <a:graphic>
          <a:graphicData uri="http://schemas.openxmlformats.org/drawingml/2006/table">
            <a:tbl>
              <a:tblPr firstRow="1" bandRow="1">
                <a:tableStyleId>{2956FB3A-A873-4552-A289-B10F76F4576F}</a:tableStyleId>
              </a:tblPr>
              <a:tblGrid>
                <a:gridCol w="2032000">
                  <a:extLst>
                    <a:ext uri="{9D8B030D-6E8A-4147-A177-3AD203B41FA5}">
                      <a16:colId xmlns:a16="http://schemas.microsoft.com/office/drawing/2014/main" val="531747569"/>
                    </a:ext>
                  </a:extLst>
                </a:gridCol>
                <a:gridCol w="2032000">
                  <a:extLst>
                    <a:ext uri="{9D8B030D-6E8A-4147-A177-3AD203B41FA5}">
                      <a16:colId xmlns:a16="http://schemas.microsoft.com/office/drawing/2014/main" val="80459587"/>
                    </a:ext>
                  </a:extLst>
                </a:gridCol>
                <a:gridCol w="2032000">
                  <a:extLst>
                    <a:ext uri="{9D8B030D-6E8A-4147-A177-3AD203B41FA5}">
                      <a16:colId xmlns:a16="http://schemas.microsoft.com/office/drawing/2014/main" val="379353286"/>
                    </a:ext>
                  </a:extLst>
                </a:gridCol>
              </a:tblGrid>
              <a:tr h="385073">
                <a:tc>
                  <a:txBody>
                    <a:bodyPr/>
                    <a:lstStyle/>
                    <a:p>
                      <a:pPr algn="ctr"/>
                      <a:r>
                        <a:rPr lang="en-IN" b="1" dirty="0">
                          <a:latin typeface="Rockwell" panose="02060603020205020403" pitchFamily="18" charset="0"/>
                        </a:rPr>
                        <a:t>Themes</a:t>
                      </a:r>
                    </a:p>
                  </a:txBody>
                  <a:tcPr/>
                </a:tc>
                <a:tc>
                  <a:txBody>
                    <a:bodyPr/>
                    <a:lstStyle/>
                    <a:p>
                      <a:pPr algn="ctr"/>
                      <a:r>
                        <a:rPr lang="en-IN" b="1" dirty="0">
                          <a:latin typeface="Rockwell" panose="02060603020205020403" pitchFamily="18" charset="0"/>
                        </a:rPr>
                        <a:t>Sales % in total sales</a:t>
                      </a:r>
                    </a:p>
                  </a:txBody>
                  <a:tcPr/>
                </a:tc>
                <a:tc>
                  <a:txBody>
                    <a:bodyPr/>
                    <a:lstStyle/>
                    <a:p>
                      <a:pPr algn="ctr"/>
                      <a:r>
                        <a:rPr lang="en-IN" b="1" dirty="0">
                          <a:latin typeface="Rockwell" panose="02060603020205020403" pitchFamily="18" charset="0"/>
                        </a:rPr>
                        <a:t>Growth % </a:t>
                      </a:r>
                    </a:p>
                  </a:txBody>
                  <a:tcPr/>
                </a:tc>
                <a:extLst>
                  <a:ext uri="{0D108BD9-81ED-4DB2-BD59-A6C34878D82A}">
                    <a16:rowId xmlns:a16="http://schemas.microsoft.com/office/drawing/2014/main" val="2207126659"/>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latin typeface="Rockwell" panose="02060603020205020403" pitchFamily="18" charset="0"/>
                        </a:rPr>
                        <a:t>Blueberry</a:t>
                      </a:r>
                    </a:p>
                  </a:txBody>
                  <a:tcPr/>
                </a:tc>
                <a:tc>
                  <a:txBody>
                    <a:bodyPr/>
                    <a:lstStyle/>
                    <a:p>
                      <a:r>
                        <a:rPr lang="en-IN" dirty="0">
                          <a:latin typeface="Rockwell" panose="02060603020205020403" pitchFamily="18" charset="0"/>
                        </a:rPr>
                        <a:t>2.33</a:t>
                      </a:r>
                    </a:p>
                  </a:txBody>
                  <a:tcPr/>
                </a:tc>
                <a:tc>
                  <a:txBody>
                    <a:bodyPr/>
                    <a:lstStyle/>
                    <a:p>
                      <a:r>
                        <a:rPr lang="en-IN" dirty="0">
                          <a:latin typeface="Rockwell" panose="02060603020205020403" pitchFamily="18" charset="0"/>
                        </a:rPr>
                        <a:t>43.42</a:t>
                      </a:r>
                    </a:p>
                  </a:txBody>
                  <a:tcPr/>
                </a:tc>
                <a:extLst>
                  <a:ext uri="{0D108BD9-81ED-4DB2-BD59-A6C34878D82A}">
                    <a16:rowId xmlns:a16="http://schemas.microsoft.com/office/drawing/2014/main" val="2775082841"/>
                  </a:ext>
                </a:extLst>
              </a:tr>
              <a:tr h="370840">
                <a:tc>
                  <a:txBody>
                    <a:bodyPr/>
                    <a:lstStyle/>
                    <a:p>
                      <a:r>
                        <a:rPr lang="en-IN" dirty="0">
                          <a:latin typeface="Rockwell" panose="02060603020205020403" pitchFamily="18" charset="0"/>
                        </a:rPr>
                        <a:t>pollock</a:t>
                      </a:r>
                    </a:p>
                  </a:txBody>
                  <a:tcPr/>
                </a:tc>
                <a:tc>
                  <a:txBody>
                    <a:bodyPr/>
                    <a:lstStyle/>
                    <a:p>
                      <a:r>
                        <a:rPr lang="en-IN" dirty="0">
                          <a:latin typeface="Rockwell" panose="02060603020205020403" pitchFamily="18" charset="0"/>
                        </a:rPr>
                        <a:t>4.84</a:t>
                      </a:r>
                    </a:p>
                  </a:txBody>
                  <a:tcPr/>
                </a:tc>
                <a:tc>
                  <a:txBody>
                    <a:bodyPr/>
                    <a:lstStyle/>
                    <a:p>
                      <a:r>
                        <a:rPr lang="en-IN" dirty="0">
                          <a:latin typeface="Rockwell" panose="02060603020205020403" pitchFamily="18" charset="0"/>
                        </a:rPr>
                        <a:t>26.12</a:t>
                      </a:r>
                    </a:p>
                  </a:txBody>
                  <a:tcPr/>
                </a:tc>
                <a:extLst>
                  <a:ext uri="{0D108BD9-81ED-4DB2-BD59-A6C34878D82A}">
                    <a16:rowId xmlns:a16="http://schemas.microsoft.com/office/drawing/2014/main" val="711670765"/>
                  </a:ext>
                </a:extLst>
              </a:tr>
              <a:tr h="370840">
                <a:tc>
                  <a:txBody>
                    <a:bodyPr/>
                    <a:lstStyle/>
                    <a:p>
                      <a:r>
                        <a:rPr lang="en-IN" dirty="0" err="1">
                          <a:latin typeface="Rockwell" panose="02060603020205020403" pitchFamily="18" charset="0"/>
                        </a:rPr>
                        <a:t>Gmo</a:t>
                      </a:r>
                      <a:r>
                        <a:rPr lang="en-IN" dirty="0">
                          <a:latin typeface="Rockwell" panose="02060603020205020403" pitchFamily="18" charset="0"/>
                        </a:rPr>
                        <a:t> free</a:t>
                      </a:r>
                    </a:p>
                  </a:txBody>
                  <a:tcPr/>
                </a:tc>
                <a:tc>
                  <a:txBody>
                    <a:bodyPr/>
                    <a:lstStyle/>
                    <a:p>
                      <a:r>
                        <a:rPr lang="en-IN" dirty="0">
                          <a:latin typeface="Rockwell" panose="02060603020205020403" pitchFamily="18" charset="0"/>
                        </a:rPr>
                        <a:t>2.479</a:t>
                      </a:r>
                    </a:p>
                  </a:txBody>
                  <a:tcPr/>
                </a:tc>
                <a:tc>
                  <a:txBody>
                    <a:bodyPr/>
                    <a:lstStyle/>
                    <a:p>
                      <a:r>
                        <a:rPr lang="en-IN" dirty="0">
                          <a:latin typeface="Rockwell" panose="02060603020205020403" pitchFamily="18" charset="0"/>
                        </a:rPr>
                        <a:t>18.93</a:t>
                      </a:r>
                    </a:p>
                  </a:txBody>
                  <a:tcPr/>
                </a:tc>
                <a:extLst>
                  <a:ext uri="{0D108BD9-81ED-4DB2-BD59-A6C34878D82A}">
                    <a16:rowId xmlns:a16="http://schemas.microsoft.com/office/drawing/2014/main" val="4154113649"/>
                  </a:ext>
                </a:extLst>
              </a:tr>
              <a:tr h="370840">
                <a:tc>
                  <a:txBody>
                    <a:bodyPr/>
                    <a:lstStyle/>
                    <a:p>
                      <a:r>
                        <a:rPr lang="en-IN" dirty="0">
                          <a:latin typeface="Rockwell" panose="02060603020205020403" pitchFamily="18" charset="0"/>
                        </a:rPr>
                        <a:t>No additives preservatives</a:t>
                      </a:r>
                    </a:p>
                  </a:txBody>
                  <a:tcPr/>
                </a:tc>
                <a:tc>
                  <a:txBody>
                    <a:bodyPr/>
                    <a:lstStyle/>
                    <a:p>
                      <a:r>
                        <a:rPr lang="en-IN" dirty="0">
                          <a:latin typeface="Rockwell" panose="02060603020205020403" pitchFamily="18" charset="0"/>
                        </a:rPr>
                        <a:t>9.265</a:t>
                      </a:r>
                    </a:p>
                  </a:txBody>
                  <a:tcPr/>
                </a:tc>
                <a:tc>
                  <a:txBody>
                    <a:bodyPr/>
                    <a:lstStyle/>
                    <a:p>
                      <a:r>
                        <a:rPr lang="en-IN" dirty="0">
                          <a:latin typeface="Rockwell" panose="02060603020205020403" pitchFamily="18" charset="0"/>
                        </a:rPr>
                        <a:t>4.1</a:t>
                      </a:r>
                    </a:p>
                  </a:txBody>
                  <a:tcPr/>
                </a:tc>
                <a:extLst>
                  <a:ext uri="{0D108BD9-81ED-4DB2-BD59-A6C34878D82A}">
                    <a16:rowId xmlns:a16="http://schemas.microsoft.com/office/drawing/2014/main" val="1222062821"/>
                  </a:ext>
                </a:extLst>
              </a:tr>
              <a:tr h="370840">
                <a:tc>
                  <a:txBody>
                    <a:bodyPr/>
                    <a:lstStyle/>
                    <a:p>
                      <a:r>
                        <a:rPr lang="en-IN" dirty="0">
                          <a:latin typeface="Rockwell" panose="02060603020205020403" pitchFamily="18" charset="0"/>
                        </a:rPr>
                        <a:t>Pizza</a:t>
                      </a:r>
                    </a:p>
                  </a:txBody>
                  <a:tcPr/>
                </a:tc>
                <a:tc>
                  <a:txBody>
                    <a:bodyPr/>
                    <a:lstStyle/>
                    <a:p>
                      <a:r>
                        <a:rPr lang="en-IN" dirty="0">
                          <a:latin typeface="Rockwell" panose="02060603020205020403" pitchFamily="18" charset="0"/>
                        </a:rPr>
                        <a:t>2.80</a:t>
                      </a:r>
                    </a:p>
                  </a:txBody>
                  <a:tcPr/>
                </a:tc>
                <a:tc>
                  <a:txBody>
                    <a:bodyPr/>
                    <a:lstStyle/>
                    <a:p>
                      <a:r>
                        <a:rPr lang="en-IN" dirty="0">
                          <a:latin typeface="Rockwell" panose="02060603020205020403" pitchFamily="18" charset="0"/>
                        </a:rPr>
                        <a:t>19.0</a:t>
                      </a:r>
                    </a:p>
                  </a:txBody>
                  <a:tcPr/>
                </a:tc>
                <a:extLst>
                  <a:ext uri="{0D108BD9-81ED-4DB2-BD59-A6C34878D82A}">
                    <a16:rowId xmlns:a16="http://schemas.microsoft.com/office/drawing/2014/main" val="2608968429"/>
                  </a:ext>
                </a:extLst>
              </a:tr>
            </a:tbl>
          </a:graphicData>
        </a:graphic>
      </p:graphicFrame>
    </p:spTree>
    <p:extLst>
      <p:ext uri="{BB962C8B-B14F-4D97-AF65-F5344CB8AC3E}">
        <p14:creationId xmlns:p14="http://schemas.microsoft.com/office/powerpoint/2010/main" val="2139254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37"/>
        <p:cNvGrpSpPr/>
        <p:nvPr/>
      </p:nvGrpSpPr>
      <p:grpSpPr>
        <a:xfrm>
          <a:off x="0" y="0"/>
          <a:ext cx="0" cy="0"/>
          <a:chOff x="0" y="0"/>
          <a:chExt cx="0" cy="0"/>
        </a:xfrm>
      </p:grpSpPr>
      <p:sp>
        <p:nvSpPr>
          <p:cNvPr id="1141" name="Google Shape;1141;p53"/>
          <p:cNvSpPr txBox="1">
            <a:spLocks noGrp="1"/>
          </p:cNvSpPr>
          <p:nvPr>
            <p:ph type="title"/>
          </p:nvPr>
        </p:nvSpPr>
        <p:spPr>
          <a:xfrm>
            <a:off x="3396050" y="1066800"/>
            <a:ext cx="4648200" cy="1112100"/>
          </a:xfrm>
          <a:prstGeom prst="rect">
            <a:avLst/>
          </a:prstGeom>
        </p:spPr>
        <p:txBody>
          <a:bodyPr spcFirstLastPara="1" wrap="square" lIns="0" tIns="0" rIns="0" bIns="0" anchor="t" anchorCtr="0">
            <a:normAutofit/>
          </a:bodyPr>
          <a:lstStyle/>
          <a:p>
            <a:pPr marL="0" lvl="0" indent="0" algn="l" rtl="0">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35"/>
          <p:cNvSpPr txBox="1">
            <a:spLocks noGrp="1"/>
          </p:cNvSpPr>
          <p:nvPr>
            <p:ph type="title"/>
          </p:nvPr>
        </p:nvSpPr>
        <p:spPr>
          <a:xfrm>
            <a:off x="415625" y="372600"/>
            <a:ext cx="7680900" cy="45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Topics/Agenda</a:t>
            </a:r>
            <a:endParaRPr/>
          </a:p>
        </p:txBody>
      </p:sp>
      <p:sp>
        <p:nvSpPr>
          <p:cNvPr id="733" name="Google Shape;733;p35"/>
          <p:cNvSpPr txBox="1">
            <a:spLocks noGrp="1"/>
          </p:cNvSpPr>
          <p:nvPr>
            <p:ph type="subTitle" idx="2"/>
          </p:nvPr>
        </p:nvSpPr>
        <p:spPr>
          <a:xfrm>
            <a:off x="415625" y="1265075"/>
            <a:ext cx="365700" cy="320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400" dirty="0"/>
              <a:t>01</a:t>
            </a:r>
            <a:endParaRPr sz="2400" dirty="0"/>
          </a:p>
        </p:txBody>
      </p:sp>
      <p:sp>
        <p:nvSpPr>
          <p:cNvPr id="734" name="Google Shape;734;p35"/>
          <p:cNvSpPr txBox="1">
            <a:spLocks noGrp="1"/>
          </p:cNvSpPr>
          <p:nvPr>
            <p:ph type="subTitle" idx="3"/>
          </p:nvPr>
        </p:nvSpPr>
        <p:spPr>
          <a:xfrm>
            <a:off x="780265" y="1265075"/>
            <a:ext cx="101700" cy="320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a:t>
            </a:r>
            <a:endParaRPr/>
          </a:p>
        </p:txBody>
      </p:sp>
      <p:sp>
        <p:nvSpPr>
          <p:cNvPr id="735" name="Google Shape;735;p35"/>
          <p:cNvSpPr txBox="1">
            <a:spLocks noGrp="1"/>
          </p:cNvSpPr>
          <p:nvPr>
            <p:ph type="subTitle" idx="5"/>
          </p:nvPr>
        </p:nvSpPr>
        <p:spPr>
          <a:xfrm>
            <a:off x="415625" y="1968800"/>
            <a:ext cx="365700" cy="320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400" dirty="0"/>
              <a:t>02</a:t>
            </a:r>
            <a:endParaRPr sz="2400" dirty="0"/>
          </a:p>
        </p:txBody>
      </p:sp>
      <p:sp>
        <p:nvSpPr>
          <p:cNvPr id="736" name="Google Shape;736;p35"/>
          <p:cNvSpPr txBox="1">
            <a:spLocks noGrp="1"/>
          </p:cNvSpPr>
          <p:nvPr>
            <p:ph type="subTitle" idx="6"/>
          </p:nvPr>
        </p:nvSpPr>
        <p:spPr>
          <a:xfrm>
            <a:off x="780265" y="1968800"/>
            <a:ext cx="101700" cy="320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a:t>
            </a:r>
            <a:endParaRPr/>
          </a:p>
        </p:txBody>
      </p:sp>
      <p:sp>
        <p:nvSpPr>
          <p:cNvPr id="737" name="Google Shape;737;p35"/>
          <p:cNvSpPr txBox="1">
            <a:spLocks noGrp="1"/>
          </p:cNvSpPr>
          <p:nvPr>
            <p:ph type="subTitle" idx="8"/>
          </p:nvPr>
        </p:nvSpPr>
        <p:spPr>
          <a:xfrm>
            <a:off x="415625" y="2672525"/>
            <a:ext cx="365700" cy="320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400" dirty="0"/>
              <a:t>03</a:t>
            </a:r>
            <a:endParaRPr sz="2400" dirty="0"/>
          </a:p>
        </p:txBody>
      </p:sp>
      <p:sp>
        <p:nvSpPr>
          <p:cNvPr id="738" name="Google Shape;738;p35"/>
          <p:cNvSpPr txBox="1">
            <a:spLocks noGrp="1"/>
          </p:cNvSpPr>
          <p:nvPr>
            <p:ph type="subTitle" idx="9"/>
          </p:nvPr>
        </p:nvSpPr>
        <p:spPr>
          <a:xfrm>
            <a:off x="780265" y="2672525"/>
            <a:ext cx="101700" cy="320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a:t>
            </a:r>
            <a:endParaRPr/>
          </a:p>
        </p:txBody>
      </p:sp>
      <p:sp>
        <p:nvSpPr>
          <p:cNvPr id="753" name="Google Shape;753;p35"/>
          <p:cNvSpPr txBox="1">
            <a:spLocks noGrp="1"/>
          </p:cNvSpPr>
          <p:nvPr>
            <p:ph type="subTitle" idx="1"/>
          </p:nvPr>
        </p:nvSpPr>
        <p:spPr>
          <a:xfrm>
            <a:off x="1021126" y="1265075"/>
            <a:ext cx="3291900" cy="320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2400" dirty="0">
                <a:latin typeface="Rockwell" panose="02060603020205020403" pitchFamily="18" charset="0"/>
              </a:rPr>
              <a:t>About Case Study</a:t>
            </a:r>
            <a:endParaRPr sz="2400" dirty="0">
              <a:latin typeface="Rockwell" panose="02060603020205020403" pitchFamily="18" charset="0"/>
            </a:endParaRPr>
          </a:p>
        </p:txBody>
      </p:sp>
      <p:sp>
        <p:nvSpPr>
          <p:cNvPr id="754" name="Google Shape;754;p35"/>
          <p:cNvSpPr txBox="1">
            <a:spLocks noGrp="1"/>
          </p:cNvSpPr>
          <p:nvPr>
            <p:ph type="subTitle" idx="4"/>
          </p:nvPr>
        </p:nvSpPr>
        <p:spPr>
          <a:xfrm>
            <a:off x="1021125" y="1968800"/>
            <a:ext cx="3981797" cy="320100"/>
          </a:xfrm>
          <a:prstGeom prst="rect">
            <a:avLst/>
          </a:prstGeom>
        </p:spPr>
        <p:txBody>
          <a:bodyPr spcFirstLastPara="1" wrap="square" lIns="0" tIns="0" rIns="0" bIns="0" anchor="ctr" anchorCtr="0">
            <a:noAutofit/>
          </a:bodyPr>
          <a:lstStyle/>
          <a:p>
            <a:pPr marL="0" indent="0"/>
            <a:endParaRPr lang="en-IN" sz="2400" dirty="0">
              <a:latin typeface="Rockwell" panose="02060603020205020403" pitchFamily="18" charset="0"/>
            </a:endParaRPr>
          </a:p>
          <a:p>
            <a:pPr marL="0" indent="0"/>
            <a:r>
              <a:rPr lang="en-IN" sz="2400" dirty="0">
                <a:latin typeface="Rockwell" panose="02060603020205020403" pitchFamily="18" charset="0"/>
              </a:rPr>
              <a:t>Exploratory Data Analysis</a:t>
            </a:r>
          </a:p>
          <a:p>
            <a:pPr marL="0" lvl="0" indent="0" algn="l" rtl="0">
              <a:spcBef>
                <a:spcPts val="0"/>
              </a:spcBef>
              <a:spcAft>
                <a:spcPts val="0"/>
              </a:spcAft>
              <a:buNone/>
            </a:pPr>
            <a:endParaRPr sz="2400" dirty="0">
              <a:latin typeface="Rockwell" panose="02060603020205020403" pitchFamily="18" charset="0"/>
            </a:endParaRPr>
          </a:p>
        </p:txBody>
      </p:sp>
      <p:sp>
        <p:nvSpPr>
          <p:cNvPr id="755" name="Google Shape;755;p35"/>
          <p:cNvSpPr txBox="1">
            <a:spLocks noGrp="1"/>
          </p:cNvSpPr>
          <p:nvPr>
            <p:ph type="subTitle" idx="7"/>
          </p:nvPr>
        </p:nvSpPr>
        <p:spPr>
          <a:xfrm>
            <a:off x="1021126" y="2672525"/>
            <a:ext cx="3291900" cy="320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2400" dirty="0">
                <a:latin typeface="Rockwell" panose="02060603020205020403" pitchFamily="18" charset="0"/>
              </a:rPr>
              <a:t> Model  Building </a:t>
            </a:r>
            <a:endParaRPr sz="2400" dirty="0">
              <a:latin typeface="Rockwell" panose="02060603020205020403" pitchFamily="18" charset="0"/>
            </a:endParaRPr>
          </a:p>
        </p:txBody>
      </p:sp>
      <p:sp>
        <p:nvSpPr>
          <p:cNvPr id="758" name="Google Shape;758;p35"/>
          <p:cNvSpPr txBox="1">
            <a:spLocks noGrp="1"/>
          </p:cNvSpPr>
          <p:nvPr>
            <p:ph type="subTitle" idx="19"/>
          </p:nvPr>
        </p:nvSpPr>
        <p:spPr>
          <a:xfrm>
            <a:off x="5444401" y="1265075"/>
            <a:ext cx="3291900" cy="320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2400" dirty="0"/>
              <a:t> </a:t>
            </a:r>
            <a:endParaRPr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4" name="Google Shape;804;p37"/>
          <p:cNvSpPr txBox="1">
            <a:spLocks noGrp="1"/>
          </p:cNvSpPr>
          <p:nvPr>
            <p:ph type="body" idx="1"/>
          </p:nvPr>
        </p:nvSpPr>
        <p:spPr>
          <a:xfrm>
            <a:off x="415625" y="1009650"/>
            <a:ext cx="8312700" cy="3638700"/>
          </a:xfrm>
          <a:prstGeom prst="rect">
            <a:avLst/>
          </a:prstGeom>
        </p:spPr>
        <p:txBody>
          <a:bodyPr spcFirstLastPara="1" wrap="square" lIns="0" tIns="0" rIns="0" bIns="0" anchor="t" anchorCtr="0">
            <a:noAutofit/>
          </a:bodyPr>
          <a:lstStyle/>
          <a:p>
            <a:pPr marL="285750" indent="-285750">
              <a:spcAft>
                <a:spcPts val="400"/>
              </a:spcAft>
              <a:buFont typeface="Wingdings" panose="05000000000000000000" pitchFamily="2" charset="2"/>
              <a:buChar char="q"/>
            </a:pPr>
            <a:r>
              <a:rPr lang="en-IN" sz="1600" dirty="0">
                <a:effectLst/>
                <a:latin typeface="Rockwell" panose="02060603020205020403" pitchFamily="18" charset="0"/>
                <a:ea typeface="Verdana" panose="020B0604030504040204" pitchFamily="34" charset="0"/>
              </a:rPr>
              <a:t> Our client (Manufacturer A) is a leading Food &amp; Beverage manufacturer. Client wants to understand the growth patterns of consumer preferences (themes) and evaluate positioning of their brand across different themes. Client also wants to know the sales drivers of their products.</a:t>
            </a:r>
          </a:p>
          <a:p>
            <a:pPr marL="285750" indent="-285750">
              <a:spcAft>
                <a:spcPts val="400"/>
              </a:spcAft>
              <a:buFont typeface="Wingdings" panose="05000000000000000000" pitchFamily="2" charset="2"/>
              <a:buChar char="q"/>
            </a:pPr>
            <a:endParaRPr lang="en-IN" sz="1600" dirty="0">
              <a:latin typeface="Rockwell" panose="02060603020205020403" pitchFamily="18" charset="0"/>
              <a:ea typeface="Verdana" panose="020B0604030504040204" pitchFamily="34" charset="0"/>
            </a:endParaRPr>
          </a:p>
          <a:p>
            <a:pPr marL="285750" indent="-285750">
              <a:spcAft>
                <a:spcPts val="400"/>
              </a:spcAft>
              <a:buFont typeface="Wingdings" panose="05000000000000000000" pitchFamily="2" charset="2"/>
              <a:buChar char="q"/>
            </a:pPr>
            <a:r>
              <a:rPr lang="en-IN" sz="1600" dirty="0">
                <a:effectLst/>
                <a:latin typeface="Rockwell" panose="02060603020205020403" pitchFamily="18" charset="0"/>
                <a:ea typeface="Verdana" panose="020B0604030504040204" pitchFamily="34" charset="0"/>
              </a:rPr>
              <a:t>We have the 6 different datasets of :</a:t>
            </a:r>
          </a:p>
          <a:p>
            <a:pPr marL="0" indent="0">
              <a:spcAft>
                <a:spcPts val="400"/>
              </a:spcAft>
              <a:buNone/>
            </a:pPr>
            <a:r>
              <a:rPr lang="en-IN" sz="1600" dirty="0">
                <a:effectLst/>
                <a:latin typeface="Rockwell" panose="02060603020205020403" pitchFamily="18" charset="0"/>
                <a:ea typeface="Verdana" panose="020B0604030504040204" pitchFamily="34" charset="0"/>
              </a:rPr>
              <a:t>            </a:t>
            </a:r>
            <a:r>
              <a:rPr lang="en-US" sz="1600" dirty="0">
                <a:effectLst/>
                <a:latin typeface="Rockwell" panose="02060603020205020403" pitchFamily="18" charset="0"/>
                <a:ea typeface="Verdana" panose="020B0604030504040204" pitchFamily="34" charset="0"/>
              </a:rPr>
              <a:t>	Sales Data 	</a:t>
            </a:r>
          </a:p>
          <a:p>
            <a:pPr marL="0" indent="0">
              <a:spcAft>
                <a:spcPts val="400"/>
              </a:spcAft>
              <a:buNone/>
            </a:pPr>
            <a:r>
              <a:rPr lang="en-US" sz="1600" dirty="0">
                <a:latin typeface="Rockwell" panose="02060603020205020403" pitchFamily="18" charset="0"/>
                <a:ea typeface="Verdana" panose="020B0604030504040204" pitchFamily="34" charset="0"/>
              </a:rPr>
              <a:t>                  </a:t>
            </a:r>
            <a:r>
              <a:rPr lang="en-US" sz="1600" dirty="0">
                <a:effectLst/>
                <a:latin typeface="Rockwell" panose="02060603020205020403" pitchFamily="18" charset="0"/>
                <a:ea typeface="Verdana" panose="020B0604030504040204" pitchFamily="34" charset="0"/>
              </a:rPr>
              <a:t>Social Media Data </a:t>
            </a:r>
          </a:p>
          <a:p>
            <a:pPr marL="0" indent="0">
              <a:spcAft>
                <a:spcPts val="400"/>
              </a:spcAft>
              <a:buNone/>
            </a:pPr>
            <a:r>
              <a:rPr lang="en-US" sz="1600" dirty="0">
                <a:effectLst/>
                <a:latin typeface="Rockwell" panose="02060603020205020403" pitchFamily="18" charset="0"/>
                <a:ea typeface="Verdana" panose="020B0604030504040204" pitchFamily="34" charset="0"/>
              </a:rPr>
              <a:t>	Google Search Data </a:t>
            </a:r>
          </a:p>
          <a:p>
            <a:pPr marL="0" indent="0">
              <a:spcAft>
                <a:spcPts val="400"/>
              </a:spcAft>
              <a:buNone/>
            </a:pPr>
            <a:r>
              <a:rPr lang="en-US" sz="1600" dirty="0">
                <a:effectLst/>
                <a:latin typeface="Rockwell" panose="02060603020205020403" pitchFamily="18" charset="0"/>
                <a:ea typeface="Verdana" panose="020B0604030504040204" pitchFamily="34" charset="0"/>
              </a:rPr>
              <a:t>	Theme Product List </a:t>
            </a:r>
          </a:p>
          <a:p>
            <a:pPr marL="0" indent="0">
              <a:spcAft>
                <a:spcPts val="400"/>
              </a:spcAft>
              <a:buNone/>
            </a:pPr>
            <a:r>
              <a:rPr lang="en-US" sz="1600" dirty="0">
                <a:effectLst/>
                <a:latin typeface="Rockwell" panose="02060603020205020403" pitchFamily="18" charset="0"/>
                <a:ea typeface="Verdana" panose="020B0604030504040204" pitchFamily="34" charset="0"/>
              </a:rPr>
              <a:t>	Product Manufacturer List </a:t>
            </a:r>
          </a:p>
          <a:p>
            <a:pPr marL="0" indent="0">
              <a:spcAft>
                <a:spcPts val="400"/>
              </a:spcAft>
              <a:buNone/>
            </a:pPr>
            <a:r>
              <a:rPr lang="en-US" sz="1600" dirty="0">
                <a:effectLst/>
                <a:latin typeface="Rockwell" panose="02060603020205020403" pitchFamily="18" charset="0"/>
                <a:ea typeface="Verdana" panose="020B0604030504040204" pitchFamily="34" charset="0"/>
              </a:rPr>
              <a:t>	Theme List </a:t>
            </a:r>
          </a:p>
          <a:p>
            <a:pPr marL="0" indent="0">
              <a:spcAft>
                <a:spcPts val="400"/>
              </a:spcAft>
              <a:buNone/>
            </a:pPr>
            <a:r>
              <a:rPr lang="en-IN" sz="1600" dirty="0">
                <a:effectLst/>
                <a:latin typeface="Calibri" panose="020F0502020204030204" pitchFamily="34" charset="0"/>
                <a:ea typeface="Calibri" panose="020F0502020204030204" pitchFamily="34" charset="0"/>
              </a:rPr>
              <a:t>        </a:t>
            </a:r>
          </a:p>
          <a:p>
            <a:pPr marL="0" lvl="0" indent="0" algn="l" rtl="0">
              <a:spcBef>
                <a:spcPts val="0"/>
              </a:spcBef>
              <a:spcAft>
                <a:spcPts val="400"/>
              </a:spcAft>
              <a:buNone/>
            </a:pPr>
            <a:endParaRPr sz="1600" dirty="0"/>
          </a:p>
        </p:txBody>
      </p:sp>
      <p:sp>
        <p:nvSpPr>
          <p:cNvPr id="3" name="Title 2">
            <a:extLst>
              <a:ext uri="{FF2B5EF4-FFF2-40B4-BE49-F238E27FC236}">
                <a16:creationId xmlns:a16="http://schemas.microsoft.com/office/drawing/2014/main" id="{E52E9358-3C9F-9584-C35D-DC7796CF85B7}"/>
              </a:ext>
            </a:extLst>
          </p:cNvPr>
          <p:cNvSpPr>
            <a:spLocks noGrp="1"/>
          </p:cNvSpPr>
          <p:nvPr>
            <p:ph type="title"/>
          </p:nvPr>
        </p:nvSpPr>
        <p:spPr/>
        <p:txBody>
          <a:bodyPr/>
          <a:lstStyle/>
          <a:p>
            <a:r>
              <a:rPr lang="en-IN" dirty="0"/>
              <a:t>About the case study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p38"/>
          <p:cNvSpPr txBox="1">
            <a:spLocks noGrp="1"/>
          </p:cNvSpPr>
          <p:nvPr>
            <p:ph type="title"/>
          </p:nvPr>
        </p:nvSpPr>
        <p:spPr>
          <a:xfrm>
            <a:off x="415625" y="338734"/>
            <a:ext cx="8312700" cy="45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dirty="0">
                <a:solidFill>
                  <a:schemeClr val="accent1"/>
                </a:solidFill>
                <a:latin typeface="Rockwell" panose="02060603020205020403" pitchFamily="18" charset="0"/>
              </a:rPr>
              <a:t>Exploratory Data Analysis</a:t>
            </a:r>
            <a:endParaRPr dirty="0">
              <a:solidFill>
                <a:schemeClr val="accent1"/>
              </a:solidFill>
              <a:latin typeface="Rockwell" panose="02060603020205020403" pitchFamily="18" charset="0"/>
            </a:endParaRPr>
          </a:p>
        </p:txBody>
      </p:sp>
      <p:sp>
        <p:nvSpPr>
          <p:cNvPr id="810" name="Google Shape;810;p38"/>
          <p:cNvSpPr txBox="1">
            <a:spLocks noGrp="1"/>
          </p:cNvSpPr>
          <p:nvPr>
            <p:ph type="body" idx="1"/>
          </p:nvPr>
        </p:nvSpPr>
        <p:spPr>
          <a:xfrm>
            <a:off x="157655" y="683172"/>
            <a:ext cx="8565881" cy="4085279"/>
          </a:xfrm>
          <a:prstGeom prst="rect">
            <a:avLst/>
          </a:prstGeom>
        </p:spPr>
        <p:txBody>
          <a:bodyPr spcFirstLastPara="1" wrap="square" lIns="0" tIns="0" rIns="0" bIns="0" anchor="t" anchorCtr="0">
            <a:noAutofit/>
          </a:bodyPr>
          <a:lstStyle/>
          <a:p>
            <a:pPr marL="285750" lvl="0" indent="-285750">
              <a:lnSpc>
                <a:spcPct val="107000"/>
              </a:lnSpc>
              <a:spcAft>
                <a:spcPts val="800"/>
              </a:spcAft>
              <a:buFont typeface="Wingdings" panose="05000000000000000000" pitchFamily="2" charset="2"/>
              <a:buChar char="q"/>
            </a:pPr>
            <a:r>
              <a:rPr lang="en-IN" sz="1800" dirty="0">
                <a:latin typeface="Rockwell" panose="02060603020205020403" pitchFamily="18" charset="0"/>
                <a:ea typeface="Noto Sans Symbols"/>
                <a:cs typeface="Noto Sans Symbols"/>
              </a:rPr>
              <a:t>L</a:t>
            </a:r>
            <a:r>
              <a:rPr lang="en-IN" sz="1800" dirty="0">
                <a:effectLst/>
                <a:latin typeface="Rockwell" panose="02060603020205020403" pitchFamily="18" charset="0"/>
                <a:ea typeface="Noto Sans Symbols"/>
                <a:cs typeface="Noto Sans Symbols"/>
              </a:rPr>
              <a:t>ist of themes available across all data sources.</a:t>
            </a:r>
          </a:p>
          <a:p>
            <a:pPr marL="285750" lvl="0" indent="-285750">
              <a:lnSpc>
                <a:spcPct val="107000"/>
              </a:lnSpc>
              <a:spcAft>
                <a:spcPts val="800"/>
              </a:spcAft>
              <a:buFont typeface="Wingdings" panose="05000000000000000000" pitchFamily="2" charset="2"/>
              <a:buChar char="q"/>
            </a:pPr>
            <a:r>
              <a:rPr lang="en-IN" sz="1600" dirty="0">
                <a:effectLst/>
                <a:latin typeface="Rockwell" panose="02060603020205020403" pitchFamily="18" charset="0"/>
                <a:ea typeface="Noto Sans Symbols"/>
                <a:cs typeface="Noto Sans Symbols"/>
              </a:rPr>
              <a:t>Unique themes in sales Data is :  49</a:t>
            </a:r>
          </a:p>
          <a:p>
            <a:pPr marL="0" lvl="0" indent="0" algn="l" rtl="0">
              <a:spcBef>
                <a:spcPts val="0"/>
              </a:spcBef>
              <a:spcAft>
                <a:spcPts val="400"/>
              </a:spcAft>
              <a:buNone/>
            </a:pPr>
            <a:endParaRPr dirty="0"/>
          </a:p>
        </p:txBody>
      </p:sp>
      <p:graphicFrame>
        <p:nvGraphicFramePr>
          <p:cNvPr id="5" name="Table 5">
            <a:extLst>
              <a:ext uri="{FF2B5EF4-FFF2-40B4-BE49-F238E27FC236}">
                <a16:creationId xmlns:a16="http://schemas.microsoft.com/office/drawing/2014/main" id="{4E254CD6-AFFE-02B3-3E80-99170FDD6DA1}"/>
              </a:ext>
            </a:extLst>
          </p:cNvPr>
          <p:cNvGraphicFramePr>
            <a:graphicFrameLocks noGrp="1"/>
          </p:cNvGraphicFramePr>
          <p:nvPr>
            <p:extLst>
              <p:ext uri="{D42A27DB-BD31-4B8C-83A1-F6EECF244321}">
                <p14:modId xmlns:p14="http://schemas.microsoft.com/office/powerpoint/2010/main" val="2941949457"/>
              </p:ext>
            </p:extLst>
          </p:nvPr>
        </p:nvGraphicFramePr>
        <p:xfrm>
          <a:off x="226440" y="1343354"/>
          <a:ext cx="8759905" cy="3677776"/>
        </p:xfrm>
        <a:graphic>
          <a:graphicData uri="http://schemas.openxmlformats.org/drawingml/2006/table">
            <a:tbl>
              <a:tblPr firstRow="1" bandRow="1">
                <a:tableStyleId>{2956FB3A-A873-4552-A289-B10F76F4576F}</a:tableStyleId>
              </a:tblPr>
              <a:tblGrid>
                <a:gridCol w="1251415">
                  <a:extLst>
                    <a:ext uri="{9D8B030D-6E8A-4147-A177-3AD203B41FA5}">
                      <a16:colId xmlns:a16="http://schemas.microsoft.com/office/drawing/2014/main" val="4025957587"/>
                    </a:ext>
                  </a:extLst>
                </a:gridCol>
                <a:gridCol w="1251415">
                  <a:extLst>
                    <a:ext uri="{9D8B030D-6E8A-4147-A177-3AD203B41FA5}">
                      <a16:colId xmlns:a16="http://schemas.microsoft.com/office/drawing/2014/main" val="4106517084"/>
                    </a:ext>
                  </a:extLst>
                </a:gridCol>
                <a:gridCol w="1251415">
                  <a:extLst>
                    <a:ext uri="{9D8B030D-6E8A-4147-A177-3AD203B41FA5}">
                      <a16:colId xmlns:a16="http://schemas.microsoft.com/office/drawing/2014/main" val="3390273781"/>
                    </a:ext>
                  </a:extLst>
                </a:gridCol>
                <a:gridCol w="1251415">
                  <a:extLst>
                    <a:ext uri="{9D8B030D-6E8A-4147-A177-3AD203B41FA5}">
                      <a16:colId xmlns:a16="http://schemas.microsoft.com/office/drawing/2014/main" val="3806347210"/>
                    </a:ext>
                  </a:extLst>
                </a:gridCol>
                <a:gridCol w="1251415">
                  <a:extLst>
                    <a:ext uri="{9D8B030D-6E8A-4147-A177-3AD203B41FA5}">
                      <a16:colId xmlns:a16="http://schemas.microsoft.com/office/drawing/2014/main" val="1019413487"/>
                    </a:ext>
                  </a:extLst>
                </a:gridCol>
                <a:gridCol w="1251415">
                  <a:extLst>
                    <a:ext uri="{9D8B030D-6E8A-4147-A177-3AD203B41FA5}">
                      <a16:colId xmlns:a16="http://schemas.microsoft.com/office/drawing/2014/main" val="3046339381"/>
                    </a:ext>
                  </a:extLst>
                </a:gridCol>
                <a:gridCol w="1251415">
                  <a:extLst>
                    <a:ext uri="{9D8B030D-6E8A-4147-A177-3AD203B41FA5}">
                      <a16:colId xmlns:a16="http://schemas.microsoft.com/office/drawing/2014/main" val="544675845"/>
                    </a:ext>
                  </a:extLst>
                </a:gridCol>
              </a:tblGrid>
              <a:tr h="495752">
                <a:tc>
                  <a:txBody>
                    <a:bodyPr/>
                    <a:lstStyle/>
                    <a:p>
                      <a:r>
                        <a:rPr lang="en-IN" sz="1200" dirty="0">
                          <a:effectLst/>
                          <a:latin typeface="Rockwell" panose="02060603020205020403" pitchFamily="18" charset="0"/>
                          <a:ea typeface="Noto Sans Symbols"/>
                          <a:cs typeface="Noto Sans Symbols"/>
                        </a:rPr>
                        <a:t>No Claim</a:t>
                      </a:r>
                      <a:endParaRPr lang="en-IN" sz="1200" dirty="0">
                        <a:latin typeface="Rockwell" panose="02060603020205020403" pitchFamily="18" charset="0"/>
                      </a:endParaRPr>
                    </a:p>
                  </a:txBody>
                  <a:tcPr/>
                </a:tc>
                <a:tc>
                  <a:txBody>
                    <a:bodyPr/>
                    <a:lstStyle/>
                    <a:p>
                      <a:r>
                        <a:rPr lang="en-IN" sz="1200" dirty="0">
                          <a:effectLst/>
                          <a:latin typeface="Rockwell" panose="02060603020205020403" pitchFamily="18" charset="0"/>
                          <a:ea typeface="Noto Sans Symbols"/>
                          <a:cs typeface="Noto Sans Symbols"/>
                        </a:rPr>
                        <a:t>Soy foods</a:t>
                      </a:r>
                      <a:endParaRPr lang="en-IN" sz="1200" dirty="0">
                        <a:latin typeface="Rockwell" panose="02060603020205020403" pitchFamily="18" charset="0"/>
                      </a:endParaRPr>
                    </a:p>
                  </a:txBody>
                  <a:tcPr/>
                </a:tc>
                <a:tc>
                  <a:txBody>
                    <a:bodyPr/>
                    <a:lstStyle/>
                    <a:p>
                      <a:r>
                        <a:rPr lang="en-IN" sz="1200" dirty="0">
                          <a:effectLst/>
                          <a:latin typeface="Rockwell" panose="02060603020205020403" pitchFamily="18" charset="0"/>
                          <a:ea typeface="Noto Sans Symbols"/>
                          <a:cs typeface="Noto Sans Symbols"/>
                        </a:rPr>
                        <a:t>no additives preservatives</a:t>
                      </a:r>
                      <a:endParaRPr lang="en-IN" sz="1200" dirty="0">
                        <a:latin typeface="Rockwell" panose="02060603020205020403" pitchFamily="18" charset="0"/>
                      </a:endParaRPr>
                    </a:p>
                  </a:txBody>
                  <a:tcPr/>
                </a:tc>
                <a:tc>
                  <a:txBody>
                    <a:bodyPr/>
                    <a:lstStyle/>
                    <a:p>
                      <a:r>
                        <a:rPr lang="en-IN" sz="1200" dirty="0">
                          <a:effectLst/>
                          <a:latin typeface="Rockwell" panose="02060603020205020403" pitchFamily="18" charset="0"/>
                          <a:ea typeface="Noto Sans Symbols"/>
                          <a:cs typeface="Noto Sans Symbols"/>
                        </a:rPr>
                        <a:t>American gumbo</a:t>
                      </a:r>
                      <a:endParaRPr lang="en-IN" sz="1200" dirty="0">
                        <a:latin typeface="Rockwell" panose="02060603020205020403" pitchFamily="18" charset="0"/>
                      </a:endParaRPr>
                    </a:p>
                  </a:txBody>
                  <a:tcPr/>
                </a:tc>
                <a:tc>
                  <a:txBody>
                    <a:bodyPr/>
                    <a:lstStyle/>
                    <a:p>
                      <a:r>
                        <a:rPr lang="en-IN" sz="1200" dirty="0">
                          <a:effectLst/>
                          <a:latin typeface="Rockwell" panose="02060603020205020403" pitchFamily="18" charset="0"/>
                          <a:ea typeface="Noto Sans Symbols"/>
                          <a:cs typeface="Noto Sans Symbols"/>
                        </a:rPr>
                        <a:t>gingerbread</a:t>
                      </a:r>
                      <a:endParaRPr lang="en-IN" sz="1200" dirty="0">
                        <a:latin typeface="Rockwell" panose="02060603020205020403" pitchFamily="18" charset="0"/>
                      </a:endParaRPr>
                    </a:p>
                  </a:txBody>
                  <a:tcPr/>
                </a:tc>
                <a:tc>
                  <a:txBody>
                    <a:bodyPr/>
                    <a:lstStyle/>
                    <a:p>
                      <a:r>
                        <a:rPr lang="en-IN" sz="1200" dirty="0">
                          <a:effectLst/>
                          <a:latin typeface="Rockwell" panose="02060603020205020403" pitchFamily="18" charset="0"/>
                          <a:ea typeface="Noto Sans Symbols"/>
                          <a:cs typeface="Noto Sans Symbols"/>
                        </a:rPr>
                        <a:t>cocoa</a:t>
                      </a:r>
                      <a:endParaRPr lang="en-IN" sz="1200" dirty="0">
                        <a:latin typeface="Rockwell" panose="02060603020205020403" pitchFamily="18" charset="0"/>
                      </a:endParaRPr>
                    </a:p>
                  </a:txBody>
                  <a:tcPr/>
                </a:tc>
                <a:tc>
                  <a:txBody>
                    <a:bodyPr/>
                    <a:lstStyle/>
                    <a:p>
                      <a:r>
                        <a:rPr lang="en-IN" sz="1200" dirty="0">
                          <a:effectLst/>
                          <a:latin typeface="Rockwell" panose="02060603020205020403" pitchFamily="18" charset="0"/>
                          <a:ea typeface="Noto Sans Symbols"/>
                          <a:cs typeface="Noto Sans Symbols"/>
                        </a:rPr>
                        <a:t>cherry</a:t>
                      </a:r>
                      <a:endParaRPr lang="en-IN" sz="1200" dirty="0">
                        <a:latin typeface="Rockwell" panose="02060603020205020403" pitchFamily="18" charset="0"/>
                      </a:endParaRPr>
                    </a:p>
                  </a:txBody>
                  <a:tcPr/>
                </a:tc>
                <a:extLst>
                  <a:ext uri="{0D108BD9-81ED-4DB2-BD59-A6C34878D82A}">
                    <a16:rowId xmlns:a16="http://schemas.microsoft.com/office/drawing/2014/main" val="2143380371"/>
                  </a:ext>
                </a:extLst>
              </a:tr>
              <a:tr h="354803">
                <a:tc>
                  <a:txBody>
                    <a:bodyPr/>
                    <a:lstStyle/>
                    <a:p>
                      <a:r>
                        <a:rPr lang="en-IN" sz="1200" dirty="0">
                          <a:effectLst/>
                          <a:latin typeface="Rockwell" panose="02060603020205020403" pitchFamily="18" charset="0"/>
                          <a:ea typeface="Noto Sans Symbols"/>
                          <a:cs typeface="Noto Sans Symbols"/>
                        </a:rPr>
                        <a:t>chicken</a:t>
                      </a:r>
                      <a:endParaRPr lang="en-IN" sz="1200" dirty="0">
                        <a:latin typeface="Rockwell" panose="02060603020205020403" pitchFamily="18" charset="0"/>
                      </a:endParaRPr>
                    </a:p>
                  </a:txBody>
                  <a:tcPr/>
                </a:tc>
                <a:tc>
                  <a:txBody>
                    <a:bodyPr/>
                    <a:lstStyle/>
                    <a:p>
                      <a:r>
                        <a:rPr lang="en-IN" sz="1200" dirty="0">
                          <a:effectLst/>
                          <a:latin typeface="Rockwell" panose="02060603020205020403" pitchFamily="18" charset="0"/>
                          <a:ea typeface="Noto Sans Symbols"/>
                          <a:cs typeface="Noto Sans Symbols"/>
                        </a:rPr>
                        <a:t>blueberry</a:t>
                      </a:r>
                      <a:endParaRPr lang="en-IN" sz="1200" dirty="0">
                        <a:latin typeface="Rockwell" panose="02060603020205020403" pitchFamily="18" charset="0"/>
                      </a:endParaRPr>
                    </a:p>
                  </a:txBody>
                  <a:tcPr/>
                </a:tc>
                <a:tc>
                  <a:txBody>
                    <a:bodyPr/>
                    <a:lstStyle/>
                    <a:p>
                      <a:r>
                        <a:rPr lang="en-IN" sz="1200" dirty="0">
                          <a:effectLst/>
                          <a:latin typeface="Rockwell" panose="02060603020205020403" pitchFamily="18" charset="0"/>
                          <a:ea typeface="Noto Sans Symbols"/>
                          <a:cs typeface="Noto Sans Symbols"/>
                        </a:rPr>
                        <a:t> buckwheat</a:t>
                      </a:r>
                      <a:endParaRPr lang="en-IN" sz="1200" dirty="0">
                        <a:latin typeface="Rockwell" panose="02060603020205020403" pitchFamily="18" charset="0"/>
                      </a:endParaRPr>
                    </a:p>
                  </a:txBody>
                  <a:tcPr/>
                </a:tc>
                <a:tc>
                  <a:txBody>
                    <a:bodyPr/>
                    <a:lstStyle/>
                    <a:p>
                      <a:r>
                        <a:rPr lang="en-IN" sz="1200" dirty="0">
                          <a:effectLst/>
                          <a:latin typeface="Rockwell" panose="02060603020205020403" pitchFamily="18" charset="0"/>
                          <a:ea typeface="Noto Sans Symbols"/>
                          <a:cs typeface="Noto Sans Symbols"/>
                        </a:rPr>
                        <a:t>crab</a:t>
                      </a:r>
                      <a:endParaRPr lang="en-IN" sz="1200" dirty="0">
                        <a:latin typeface="Rockwell" panose="02060603020205020403" pitchFamily="18" charset="0"/>
                      </a:endParaRPr>
                    </a:p>
                  </a:txBody>
                  <a:tcPr/>
                </a:tc>
                <a:tc>
                  <a:txBody>
                    <a:bodyPr/>
                    <a:lstStyle/>
                    <a:p>
                      <a:r>
                        <a:rPr lang="en-IN" sz="1200" dirty="0">
                          <a:effectLst/>
                          <a:latin typeface="Rockwell" panose="02060603020205020403" pitchFamily="18" charset="0"/>
                          <a:ea typeface="Noto Sans Symbols"/>
                          <a:cs typeface="Noto Sans Symbols"/>
                        </a:rPr>
                        <a:t> beans</a:t>
                      </a:r>
                      <a:endParaRPr lang="en-IN" sz="1200" dirty="0">
                        <a:latin typeface="Rockwell" panose="02060603020205020403" pitchFamily="18" charset="0"/>
                      </a:endParaRPr>
                    </a:p>
                  </a:txBody>
                  <a:tcPr/>
                </a:tc>
                <a:tc>
                  <a:txBody>
                    <a:bodyPr/>
                    <a:lstStyle/>
                    <a:p>
                      <a:r>
                        <a:rPr lang="en-IN" sz="1200" dirty="0">
                          <a:effectLst/>
                          <a:latin typeface="Rockwell" panose="02060603020205020403" pitchFamily="18" charset="0"/>
                          <a:ea typeface="Noto Sans Symbols"/>
                          <a:cs typeface="Noto Sans Symbols"/>
                        </a:rPr>
                        <a:t>red raspberry</a:t>
                      </a:r>
                      <a:endParaRPr lang="en-IN" sz="1200" dirty="0">
                        <a:latin typeface="Rockwell" panose="02060603020205020403" pitchFamily="18" charset="0"/>
                      </a:endParaRPr>
                    </a:p>
                  </a:txBody>
                  <a:tcPr/>
                </a:tc>
                <a:tc>
                  <a:txBody>
                    <a:bodyPr/>
                    <a:lstStyle/>
                    <a:p>
                      <a:r>
                        <a:rPr lang="en-IN" sz="1200" dirty="0">
                          <a:effectLst/>
                          <a:latin typeface="Rockwell" panose="02060603020205020403" pitchFamily="18" charset="0"/>
                          <a:ea typeface="Noto Sans Symbols"/>
                          <a:cs typeface="Noto Sans Symbols"/>
                        </a:rPr>
                        <a:t>sea salt</a:t>
                      </a:r>
                      <a:endParaRPr lang="en-IN" sz="1200" dirty="0">
                        <a:latin typeface="Rockwell" panose="02060603020205020403" pitchFamily="18" charset="0"/>
                      </a:endParaRPr>
                    </a:p>
                  </a:txBody>
                  <a:tcPr/>
                </a:tc>
                <a:extLst>
                  <a:ext uri="{0D108BD9-81ED-4DB2-BD59-A6C34878D82A}">
                    <a16:rowId xmlns:a16="http://schemas.microsoft.com/office/drawing/2014/main" val="1849642522"/>
                  </a:ext>
                </a:extLst>
              </a:tr>
              <a:tr h="699885">
                <a:tc>
                  <a:txBody>
                    <a:bodyPr/>
                    <a:lstStyle/>
                    <a:p>
                      <a:r>
                        <a:rPr lang="en-IN" sz="1200" dirty="0">
                          <a:effectLst/>
                          <a:latin typeface="Rockwell" panose="02060603020205020403" pitchFamily="18" charset="0"/>
                          <a:ea typeface="Noto Sans Symbols"/>
                          <a:cs typeface="Noto Sans Symbols"/>
                        </a:rPr>
                        <a:t>salmon</a:t>
                      </a:r>
                      <a:endParaRPr lang="en-IN" sz="1200" dirty="0">
                        <a:latin typeface="Rockwell" panose="02060603020205020403" pitchFamily="18" charset="0"/>
                      </a:endParaRPr>
                    </a:p>
                  </a:txBody>
                  <a:tcPr/>
                </a:tc>
                <a:tc>
                  <a:txBody>
                    <a:bodyPr/>
                    <a:lstStyle/>
                    <a:p>
                      <a:r>
                        <a:rPr lang="en-IN" sz="1200" dirty="0">
                          <a:effectLst/>
                          <a:latin typeface="Rockwell" panose="02060603020205020403" pitchFamily="18" charset="0"/>
                          <a:ea typeface="Noto Sans Symbols"/>
                          <a:cs typeface="Noto Sans Symbols"/>
                        </a:rPr>
                        <a:t>American southwest style</a:t>
                      </a:r>
                      <a:endParaRPr lang="en-IN" sz="1200" dirty="0">
                        <a:latin typeface="Rockwell" panose="02060603020205020403" pitchFamily="18" charset="0"/>
                      </a:endParaRPr>
                    </a:p>
                  </a:txBody>
                  <a:tcPr/>
                </a:tc>
                <a:tc>
                  <a:txBody>
                    <a:bodyPr/>
                    <a:lstStyle/>
                    <a:p>
                      <a:r>
                        <a:rPr lang="en-IN" sz="1200" dirty="0">
                          <a:effectLst/>
                          <a:latin typeface="Rockwell" panose="02060603020205020403" pitchFamily="18" charset="0"/>
                          <a:ea typeface="Noto Sans Symbols"/>
                          <a:cs typeface="Noto Sans Symbols"/>
                        </a:rPr>
                        <a:t>low carb</a:t>
                      </a:r>
                      <a:endParaRPr lang="en-IN" sz="1200" dirty="0">
                        <a:latin typeface="Rockwell" panose="02060603020205020403" pitchFamily="18" charset="0"/>
                      </a:endParaRPr>
                    </a:p>
                  </a:txBody>
                  <a:tcPr/>
                </a:tc>
                <a:tc>
                  <a:txBody>
                    <a:bodyPr/>
                    <a:lstStyle/>
                    <a:p>
                      <a:r>
                        <a:rPr lang="en-IN" sz="1200" dirty="0">
                          <a:effectLst/>
                          <a:latin typeface="Rockwell" panose="02060603020205020403" pitchFamily="18" charset="0"/>
                          <a:ea typeface="Noto Sans Symbols"/>
                          <a:cs typeface="Noto Sans Symbols"/>
                        </a:rPr>
                        <a:t>Energy alertness</a:t>
                      </a:r>
                      <a:endParaRPr lang="en-IN" sz="1200" dirty="0">
                        <a:latin typeface="Rockwell" panose="02060603020205020403" pitchFamily="18" charset="0"/>
                      </a:endParaRPr>
                    </a:p>
                  </a:txBody>
                  <a:tcPr/>
                </a:tc>
                <a:tc>
                  <a:txBody>
                    <a:bodyPr/>
                    <a:lstStyle/>
                    <a:p>
                      <a:r>
                        <a:rPr lang="en-IN" sz="1200" dirty="0">
                          <a:effectLst/>
                          <a:latin typeface="Rockwell" panose="02060603020205020403" pitchFamily="18" charset="0"/>
                          <a:ea typeface="Noto Sans Symbols"/>
                          <a:cs typeface="Noto Sans Symbols"/>
                        </a:rPr>
                        <a:t>vegetarian</a:t>
                      </a:r>
                      <a:endParaRPr lang="en-IN" sz="1200" dirty="0">
                        <a:latin typeface="Rockwell" panose="02060603020205020403" pitchFamily="18" charset="0"/>
                      </a:endParaRPr>
                    </a:p>
                  </a:txBody>
                  <a:tcPr/>
                </a:tc>
                <a:tc>
                  <a:txBody>
                    <a:bodyPr/>
                    <a:lstStyle/>
                    <a:p>
                      <a:r>
                        <a:rPr lang="en-IN" sz="1200" dirty="0">
                          <a:effectLst/>
                          <a:latin typeface="Rockwell" panose="02060603020205020403" pitchFamily="18" charset="0"/>
                          <a:ea typeface="Noto Sans Symbols"/>
                          <a:cs typeface="Noto Sans Symbols"/>
                        </a:rPr>
                        <a:t>mackerel</a:t>
                      </a:r>
                      <a:endParaRPr lang="en-IN" sz="1200" dirty="0">
                        <a:latin typeface="Rockwell" panose="02060603020205020403" pitchFamily="18" charset="0"/>
                      </a:endParaRPr>
                    </a:p>
                  </a:txBody>
                  <a:tcPr/>
                </a:tc>
                <a:tc>
                  <a:txBody>
                    <a:bodyPr/>
                    <a:lstStyle/>
                    <a:p>
                      <a:r>
                        <a:rPr lang="en-IN" sz="1200" dirty="0">
                          <a:effectLst/>
                          <a:latin typeface="Rockwell" panose="02060603020205020403" pitchFamily="18" charset="0"/>
                          <a:ea typeface="Noto Sans Symbols"/>
                          <a:cs typeface="Noto Sans Symbols"/>
                        </a:rPr>
                        <a:t>bone health</a:t>
                      </a:r>
                      <a:endParaRPr lang="en-IN" sz="1200" dirty="0">
                        <a:latin typeface="Rockwell" panose="02060603020205020403" pitchFamily="18" charset="0"/>
                      </a:endParaRPr>
                    </a:p>
                  </a:txBody>
                  <a:tcPr/>
                </a:tc>
                <a:extLst>
                  <a:ext uri="{0D108BD9-81ED-4DB2-BD59-A6C34878D82A}">
                    <a16:rowId xmlns:a16="http://schemas.microsoft.com/office/drawing/2014/main" val="2684545917"/>
                  </a:ext>
                </a:extLst>
              </a:tr>
              <a:tr h="495752">
                <a:tc>
                  <a:txBody>
                    <a:bodyPr/>
                    <a:lstStyle/>
                    <a:p>
                      <a:r>
                        <a:rPr lang="en-IN" sz="1200" dirty="0">
                          <a:effectLst/>
                          <a:latin typeface="Rockwell" panose="02060603020205020403" pitchFamily="18" charset="0"/>
                          <a:ea typeface="Noto Sans Symbols"/>
                          <a:cs typeface="Noto Sans Symbols"/>
                        </a:rPr>
                        <a:t>apple cinnamon</a:t>
                      </a:r>
                      <a:endParaRPr lang="en-IN" sz="1200" dirty="0">
                        <a:latin typeface="Rockwell" panose="02060603020205020403" pitchFamily="18" charset="0"/>
                      </a:endParaRPr>
                    </a:p>
                  </a:txBody>
                  <a:tcPr/>
                </a:tc>
                <a:tc>
                  <a:txBody>
                    <a:bodyPr/>
                    <a:lstStyle/>
                    <a:p>
                      <a:r>
                        <a:rPr lang="en-IN" sz="1200" dirty="0">
                          <a:effectLst/>
                          <a:latin typeface="Rockwell" panose="02060603020205020403" pitchFamily="18" charset="0"/>
                          <a:ea typeface="Noto Sans Symbols"/>
                          <a:cs typeface="Noto Sans Symbols"/>
                        </a:rPr>
                        <a:t>herbs</a:t>
                      </a:r>
                      <a:endParaRPr lang="en-IN" sz="1200" dirty="0">
                        <a:latin typeface="Rockwell" panose="02060603020205020403" pitchFamily="18" charset="0"/>
                      </a:endParaRPr>
                    </a:p>
                  </a:txBody>
                  <a:tcPr/>
                </a:tc>
                <a:tc>
                  <a:txBody>
                    <a:bodyPr/>
                    <a:lstStyle/>
                    <a:p>
                      <a:r>
                        <a:rPr lang="en-IN" sz="1200" dirty="0" err="1">
                          <a:effectLst/>
                          <a:latin typeface="Rockwell" panose="02060603020205020403" pitchFamily="18" charset="0"/>
                          <a:ea typeface="Noto Sans Symbols"/>
                          <a:cs typeface="Noto Sans Symbols"/>
                        </a:rPr>
                        <a:t>gmo</a:t>
                      </a:r>
                      <a:r>
                        <a:rPr lang="en-IN" sz="1200" dirty="0">
                          <a:effectLst/>
                          <a:latin typeface="Rockwell" panose="02060603020205020403" pitchFamily="18" charset="0"/>
                          <a:ea typeface="Noto Sans Symbols"/>
                          <a:cs typeface="Noto Sans Symbols"/>
                        </a:rPr>
                        <a:t> free</a:t>
                      </a:r>
                      <a:endParaRPr lang="en-IN" sz="1200" dirty="0">
                        <a:latin typeface="Rockwell" panose="02060603020205020403" pitchFamily="18" charset="0"/>
                      </a:endParaRPr>
                    </a:p>
                  </a:txBody>
                  <a:tcPr/>
                </a:tc>
                <a:tc>
                  <a:txBody>
                    <a:bodyPr/>
                    <a:lstStyle/>
                    <a:p>
                      <a:r>
                        <a:rPr lang="en-IN" sz="1200" dirty="0">
                          <a:effectLst/>
                          <a:latin typeface="Rockwell" panose="02060603020205020403" pitchFamily="18" charset="0"/>
                          <a:ea typeface="Noto Sans Symbols"/>
                          <a:cs typeface="Noto Sans Symbols"/>
                        </a:rPr>
                        <a:t>low sugar</a:t>
                      </a:r>
                      <a:endParaRPr lang="en-IN" sz="1200" dirty="0">
                        <a:latin typeface="Rockwell" panose="02060603020205020403" pitchFamily="18" charset="0"/>
                      </a:endParaRPr>
                    </a:p>
                  </a:txBody>
                  <a:tcPr/>
                </a:tc>
                <a:tc>
                  <a:txBody>
                    <a:bodyPr/>
                    <a:lstStyle/>
                    <a:p>
                      <a:r>
                        <a:rPr lang="en-IN" sz="1200" dirty="0">
                          <a:effectLst/>
                          <a:latin typeface="Rockwell" panose="02060603020205020403" pitchFamily="18" charset="0"/>
                          <a:ea typeface="Noto Sans Symbols"/>
                          <a:cs typeface="Noto Sans Symbols"/>
                        </a:rPr>
                        <a:t>prebiotic</a:t>
                      </a:r>
                      <a:endParaRPr lang="en-IN" sz="1200" dirty="0">
                        <a:latin typeface="Rockwell" panose="02060603020205020403" pitchFamily="18" charset="0"/>
                      </a:endParaRPr>
                    </a:p>
                  </a:txBody>
                  <a:tcPr/>
                </a:tc>
                <a:tc>
                  <a:txBody>
                    <a:bodyPr/>
                    <a:lstStyle/>
                    <a:p>
                      <a:r>
                        <a:rPr lang="en-IN" sz="1200" dirty="0">
                          <a:effectLst/>
                          <a:latin typeface="Rockwell" panose="02060603020205020403" pitchFamily="18" charset="0"/>
                          <a:ea typeface="Noto Sans Symbols"/>
                          <a:cs typeface="Noto Sans Symbols"/>
                        </a:rPr>
                        <a:t>scallop</a:t>
                      </a:r>
                      <a:endParaRPr lang="en-IN" sz="1200" dirty="0">
                        <a:latin typeface="Rockwell" panose="02060603020205020403" pitchFamily="18" charset="0"/>
                      </a:endParaRPr>
                    </a:p>
                  </a:txBody>
                  <a:tcPr/>
                </a:tc>
                <a:tc>
                  <a:txBody>
                    <a:bodyPr/>
                    <a:lstStyle/>
                    <a:p>
                      <a:r>
                        <a:rPr lang="en-IN" sz="1200" dirty="0">
                          <a:effectLst/>
                          <a:latin typeface="Rockwell" panose="02060603020205020403" pitchFamily="18" charset="0"/>
                          <a:ea typeface="Noto Sans Symbols"/>
                          <a:cs typeface="Noto Sans Symbols"/>
                        </a:rPr>
                        <a:t>cumin</a:t>
                      </a:r>
                      <a:endParaRPr lang="en-IN" sz="1200" dirty="0">
                        <a:latin typeface="Rockwell" panose="02060603020205020403" pitchFamily="18" charset="0"/>
                      </a:endParaRPr>
                    </a:p>
                  </a:txBody>
                  <a:tcPr/>
                </a:tc>
                <a:extLst>
                  <a:ext uri="{0D108BD9-81ED-4DB2-BD59-A6C34878D82A}">
                    <a16:rowId xmlns:a16="http://schemas.microsoft.com/office/drawing/2014/main" val="1318079959"/>
                  </a:ext>
                </a:extLst>
              </a:tr>
              <a:tr h="495752">
                <a:tc>
                  <a:txBody>
                    <a:bodyPr/>
                    <a:lstStyle/>
                    <a:p>
                      <a:r>
                        <a:rPr lang="en-IN" sz="1200" dirty="0">
                          <a:effectLst/>
                          <a:latin typeface="Rockwell" panose="02060603020205020403" pitchFamily="18" charset="0"/>
                          <a:ea typeface="Noto Sans Symbols"/>
                          <a:cs typeface="Noto Sans Symbols"/>
                        </a:rPr>
                        <a:t>pollock</a:t>
                      </a:r>
                      <a:endParaRPr lang="en-IN" sz="1200" dirty="0">
                        <a:latin typeface="Rockwell" panose="02060603020205020403" pitchFamily="18" charset="0"/>
                      </a:endParaRPr>
                    </a:p>
                  </a:txBody>
                  <a:tcPr/>
                </a:tc>
                <a:tc>
                  <a:txBody>
                    <a:bodyPr/>
                    <a:lstStyle/>
                    <a:p>
                      <a:r>
                        <a:rPr lang="en-IN" sz="1200" dirty="0">
                          <a:effectLst/>
                          <a:latin typeface="Rockwell" panose="02060603020205020403" pitchFamily="18" charset="0"/>
                          <a:ea typeface="Noto Sans Symbols"/>
                          <a:cs typeface="Noto Sans Symbols"/>
                        </a:rPr>
                        <a:t>poultry</a:t>
                      </a:r>
                      <a:endParaRPr lang="en-IN" sz="1200" dirty="0">
                        <a:latin typeface="Rockwell" panose="02060603020205020403" pitchFamily="18" charset="0"/>
                      </a:endParaRPr>
                    </a:p>
                  </a:txBody>
                  <a:tcPr/>
                </a:tc>
                <a:tc>
                  <a:txBody>
                    <a:bodyPr/>
                    <a:lstStyle/>
                    <a:p>
                      <a:r>
                        <a:rPr lang="en-IN" sz="1200" dirty="0">
                          <a:effectLst/>
                          <a:latin typeface="Rockwell" panose="02060603020205020403" pitchFamily="18" charset="0"/>
                          <a:ea typeface="Noto Sans Symbols"/>
                          <a:cs typeface="Noto Sans Symbols"/>
                        </a:rPr>
                        <a:t> low sodium</a:t>
                      </a:r>
                      <a:endParaRPr lang="en-IN" sz="1200" dirty="0">
                        <a:latin typeface="Rockwell" panose="02060603020205020403" pitchFamily="18" charset="0"/>
                      </a:endParaRPr>
                    </a:p>
                  </a:txBody>
                  <a:tcPr/>
                </a:tc>
                <a:tc>
                  <a:txBody>
                    <a:bodyPr/>
                    <a:lstStyle/>
                    <a:p>
                      <a:r>
                        <a:rPr lang="en-IN" sz="1200" dirty="0">
                          <a:effectLst/>
                          <a:latin typeface="Rockwell" panose="02060603020205020403" pitchFamily="18" charset="0"/>
                          <a:ea typeface="Noto Sans Symbols"/>
                          <a:cs typeface="Noto Sans Symbols"/>
                        </a:rPr>
                        <a:t>beef hamburger</a:t>
                      </a:r>
                      <a:endParaRPr lang="en-IN" sz="1200" dirty="0">
                        <a:latin typeface="Rockwell" panose="02060603020205020403" pitchFamily="18" charset="0"/>
                      </a:endParaRPr>
                    </a:p>
                  </a:txBody>
                  <a:tcPr/>
                </a:tc>
                <a:tc>
                  <a:txBody>
                    <a:bodyPr/>
                    <a:lstStyle/>
                    <a:p>
                      <a:r>
                        <a:rPr lang="en-IN" sz="1200" dirty="0">
                          <a:effectLst/>
                          <a:latin typeface="Rockwell" panose="02060603020205020403" pitchFamily="18" charset="0"/>
                          <a:ea typeface="Noto Sans Symbols"/>
                          <a:cs typeface="Noto Sans Symbols"/>
                        </a:rPr>
                        <a:t> tilapia</a:t>
                      </a:r>
                      <a:endParaRPr lang="en-IN" sz="1200" dirty="0">
                        <a:latin typeface="Rockwell" panose="02060603020205020403" pitchFamily="18" charset="0"/>
                      </a:endParaRPr>
                    </a:p>
                  </a:txBody>
                  <a:tcPr/>
                </a:tc>
                <a:tc>
                  <a:txBody>
                    <a:bodyPr/>
                    <a:lstStyle/>
                    <a:p>
                      <a:r>
                        <a:rPr lang="en-IN" sz="1200" dirty="0">
                          <a:effectLst/>
                          <a:latin typeface="Rockwell" panose="02060603020205020403" pitchFamily="18" charset="0"/>
                          <a:ea typeface="Noto Sans Symbols"/>
                          <a:cs typeface="Noto Sans Symbols"/>
                        </a:rPr>
                        <a:t>Low calorie</a:t>
                      </a:r>
                      <a:endParaRPr lang="en-IN" sz="1200" dirty="0">
                        <a:latin typeface="Rockwell" panose="02060603020205020403" pitchFamily="18" charset="0"/>
                      </a:endParaRPr>
                    </a:p>
                  </a:txBody>
                  <a:tcPr/>
                </a:tc>
                <a:tc>
                  <a:txBody>
                    <a:bodyPr/>
                    <a:lstStyle/>
                    <a:p>
                      <a:r>
                        <a:rPr lang="en-IN" sz="1200" dirty="0">
                          <a:effectLst/>
                          <a:latin typeface="Rockwell" panose="02060603020205020403" pitchFamily="18" charset="0"/>
                          <a:ea typeface="Noto Sans Symbols"/>
                          <a:cs typeface="Noto Sans Symbols"/>
                        </a:rPr>
                        <a:t>tuna</a:t>
                      </a:r>
                      <a:endParaRPr lang="en-IN" sz="1200" dirty="0">
                        <a:latin typeface="Rockwell" panose="02060603020205020403" pitchFamily="18" charset="0"/>
                      </a:endParaRPr>
                    </a:p>
                  </a:txBody>
                  <a:tcPr/>
                </a:tc>
                <a:extLst>
                  <a:ext uri="{0D108BD9-81ED-4DB2-BD59-A6C34878D82A}">
                    <a16:rowId xmlns:a16="http://schemas.microsoft.com/office/drawing/2014/main" val="1283628836"/>
                  </a:ext>
                </a:extLst>
              </a:tr>
              <a:tr h="495752">
                <a:tc>
                  <a:txBody>
                    <a:bodyPr/>
                    <a:lstStyle/>
                    <a:p>
                      <a:r>
                        <a:rPr lang="en-IN" sz="1200" dirty="0">
                          <a:effectLst/>
                          <a:latin typeface="Rockwell" panose="02060603020205020403" pitchFamily="18" charset="0"/>
                          <a:ea typeface="Noto Sans Symbols"/>
                          <a:cs typeface="Noto Sans Symbols"/>
                        </a:rPr>
                        <a:t>pizza</a:t>
                      </a:r>
                      <a:endParaRPr lang="en-IN" sz="1200" dirty="0">
                        <a:latin typeface="Rockwell" panose="02060603020205020403" pitchFamily="18" charset="0"/>
                      </a:endParaRPr>
                    </a:p>
                  </a:txBody>
                  <a:tcPr/>
                </a:tc>
                <a:tc>
                  <a:txBody>
                    <a:bodyPr/>
                    <a:lstStyle/>
                    <a:p>
                      <a:r>
                        <a:rPr lang="en-IN" sz="1200" dirty="0">
                          <a:effectLst/>
                          <a:latin typeface="Rockwell" panose="02060603020205020403" pitchFamily="18" charset="0"/>
                          <a:ea typeface="Noto Sans Symbols"/>
                          <a:cs typeface="Noto Sans Symbols"/>
                        </a:rPr>
                        <a:t>ethnic &amp; exotic</a:t>
                      </a:r>
                      <a:endParaRPr lang="en-IN" sz="1200" dirty="0">
                        <a:latin typeface="Rockwell" panose="02060603020205020403" pitchFamily="18" charset="0"/>
                      </a:endParaRPr>
                    </a:p>
                  </a:txBody>
                  <a:tcPr/>
                </a:tc>
                <a:tc>
                  <a:txBody>
                    <a:bodyPr/>
                    <a:lstStyle/>
                    <a:p>
                      <a:r>
                        <a:rPr lang="en-IN" sz="1200" dirty="0">
                          <a:effectLst/>
                          <a:latin typeface="Rockwell" panose="02060603020205020403" pitchFamily="18" charset="0"/>
                          <a:ea typeface="Noto Sans Symbols"/>
                          <a:cs typeface="Noto Sans Symbols"/>
                        </a:rPr>
                        <a:t>French bisque</a:t>
                      </a:r>
                      <a:endParaRPr lang="en-IN" sz="1200" dirty="0">
                        <a:latin typeface="Rockwell" panose="02060603020205020403" pitchFamily="18" charset="0"/>
                      </a:endParaRPr>
                    </a:p>
                  </a:txBody>
                  <a:tcPr/>
                </a:tc>
                <a:tc>
                  <a:txBody>
                    <a:bodyPr/>
                    <a:lstStyle/>
                    <a:p>
                      <a:r>
                        <a:rPr lang="en-IN" sz="1200" dirty="0">
                          <a:effectLst/>
                          <a:latin typeface="Rockwell" panose="02060603020205020403" pitchFamily="18" charset="0"/>
                          <a:ea typeface="Noto Sans Symbols"/>
                          <a:cs typeface="Noto Sans Symbols"/>
                        </a:rPr>
                        <a:t>High source of protein</a:t>
                      </a:r>
                      <a:endParaRPr lang="en-IN" sz="1200" dirty="0">
                        <a:latin typeface="Rockwell" panose="02060603020205020403" pitchFamily="18" charset="0"/>
                      </a:endParaRPr>
                    </a:p>
                  </a:txBody>
                  <a:tcPr/>
                </a:tc>
                <a:tc>
                  <a:txBody>
                    <a:bodyPr/>
                    <a:lstStyle/>
                    <a:p>
                      <a:r>
                        <a:rPr lang="en-IN" sz="1200" dirty="0">
                          <a:effectLst/>
                          <a:latin typeface="Rockwell" panose="02060603020205020403" pitchFamily="18" charset="0"/>
                          <a:ea typeface="Noto Sans Symbols"/>
                          <a:cs typeface="Noto Sans Symbols"/>
                        </a:rPr>
                        <a:t>peanut</a:t>
                      </a:r>
                      <a:endParaRPr lang="en-IN" sz="1200" dirty="0">
                        <a:latin typeface="Rockwell" panose="02060603020205020403" pitchFamily="18" charset="0"/>
                      </a:endParaRPr>
                    </a:p>
                  </a:txBody>
                  <a:tcPr/>
                </a:tc>
                <a:tc>
                  <a:txBody>
                    <a:bodyPr/>
                    <a:lstStyle/>
                    <a:p>
                      <a:r>
                        <a:rPr lang="en-IN" sz="1200" dirty="0">
                          <a:effectLst/>
                          <a:latin typeface="Rockwell" panose="02060603020205020403" pitchFamily="18" charset="0"/>
                          <a:ea typeface="Noto Sans Symbols"/>
                          <a:cs typeface="Noto Sans Symbols"/>
                        </a:rPr>
                        <a:t>convenience easy to prepare</a:t>
                      </a:r>
                      <a:endParaRPr lang="en-IN" sz="1200" dirty="0">
                        <a:latin typeface="Rockwell" panose="02060603020205020403" pitchFamily="18" charset="0"/>
                      </a:endParaRPr>
                    </a:p>
                  </a:txBody>
                  <a:tcPr/>
                </a:tc>
                <a:tc>
                  <a:txBody>
                    <a:bodyPr/>
                    <a:lstStyle/>
                    <a:p>
                      <a:r>
                        <a:rPr lang="en-IN" sz="1200" dirty="0">
                          <a:effectLst/>
                          <a:latin typeface="Rockwell" panose="02060603020205020403" pitchFamily="18" charset="0"/>
                          <a:ea typeface="Noto Sans Symbols"/>
                          <a:cs typeface="Noto Sans Symbols"/>
                        </a:rPr>
                        <a:t>halal</a:t>
                      </a:r>
                      <a:endParaRPr lang="en-IN" sz="1200" dirty="0">
                        <a:latin typeface="Rockwell" panose="02060603020205020403" pitchFamily="18" charset="0"/>
                      </a:endParaRPr>
                    </a:p>
                  </a:txBody>
                  <a:tcPr/>
                </a:tc>
                <a:extLst>
                  <a:ext uri="{0D108BD9-81ED-4DB2-BD59-A6C34878D82A}">
                    <a16:rowId xmlns:a16="http://schemas.microsoft.com/office/drawing/2014/main" val="4154033545"/>
                  </a:ext>
                </a:extLst>
              </a:tr>
              <a:tr h="495752">
                <a:tc>
                  <a:txBody>
                    <a:bodyPr/>
                    <a:lstStyle/>
                    <a:p>
                      <a:r>
                        <a:rPr lang="en-IN" sz="1200" dirty="0">
                          <a:effectLst/>
                          <a:latin typeface="Rockwell" panose="02060603020205020403" pitchFamily="18" charset="0"/>
                          <a:ea typeface="Noto Sans Symbols"/>
                          <a:cs typeface="Noto Sans Symbols"/>
                        </a:rPr>
                        <a:t>cookie</a:t>
                      </a:r>
                      <a:endParaRPr lang="en-IN" sz="1200" dirty="0">
                        <a:latin typeface="Rockwell" panose="02060603020205020403" pitchFamily="18" charset="0"/>
                      </a:endParaRPr>
                    </a:p>
                  </a:txBody>
                  <a:tcPr/>
                </a:tc>
                <a:tc>
                  <a:txBody>
                    <a:bodyPr/>
                    <a:lstStyle/>
                    <a:p>
                      <a:r>
                        <a:rPr lang="en-IN" sz="1200" dirty="0">
                          <a:effectLst/>
                          <a:latin typeface="Rockwell" panose="02060603020205020403" pitchFamily="18" charset="0"/>
                          <a:ea typeface="Noto Sans Symbols"/>
                          <a:cs typeface="Noto Sans Symbols"/>
                        </a:rPr>
                        <a:t>stroganoff, </a:t>
                      </a:r>
                      <a:endParaRPr lang="en-IN" sz="1200" dirty="0">
                        <a:latin typeface="Rockwell" panose="02060603020205020403" pitchFamily="18" charset="0"/>
                      </a:endParaRPr>
                    </a:p>
                  </a:txBody>
                  <a:tcPr/>
                </a:tc>
                <a:tc>
                  <a:txBody>
                    <a:bodyPr/>
                    <a:lstStyle/>
                    <a:p>
                      <a:r>
                        <a:rPr lang="en-IN" sz="1200" dirty="0">
                          <a:latin typeface="Rockwell" panose="02060603020205020403" pitchFamily="18" charset="0"/>
                        </a:rPr>
                        <a:t>ethical packaging</a:t>
                      </a:r>
                    </a:p>
                  </a:txBody>
                  <a:tcPr/>
                </a:tc>
                <a:tc>
                  <a:txBody>
                    <a:bodyPr/>
                    <a:lstStyle/>
                    <a:p>
                      <a:r>
                        <a:rPr lang="en-IN" sz="1200" dirty="0">
                          <a:effectLst/>
                          <a:latin typeface="Rockwell" panose="02060603020205020403" pitchFamily="18" charset="0"/>
                          <a:ea typeface="Noto Sans Symbols"/>
                          <a:cs typeface="Noto Sans Symbols"/>
                        </a:rPr>
                        <a:t>brown ale</a:t>
                      </a:r>
                      <a:endParaRPr lang="en-IN" sz="1200" dirty="0">
                        <a:latin typeface="Rockwell" panose="02060603020205020403" pitchFamily="18" charset="0"/>
                      </a:endParaRPr>
                    </a:p>
                  </a:txBody>
                  <a:tcPr/>
                </a:tc>
                <a:tc>
                  <a:txBody>
                    <a:bodyPr/>
                    <a:lstStyle/>
                    <a:p>
                      <a:r>
                        <a:rPr lang="en-IN" sz="1200" dirty="0">
                          <a:effectLst/>
                          <a:latin typeface="Rockwell" panose="02060603020205020403" pitchFamily="18" charset="0"/>
                          <a:ea typeface="Noto Sans Symbols"/>
                          <a:cs typeface="Noto Sans Symbols"/>
                        </a:rPr>
                        <a:t> nuts</a:t>
                      </a:r>
                      <a:endParaRPr lang="en-IN" sz="1200" dirty="0">
                        <a:latin typeface="Rockwell" panose="02060603020205020403" pitchFamily="18" charset="0"/>
                      </a:endParaRPr>
                    </a:p>
                  </a:txBody>
                  <a:tcPr/>
                </a:tc>
                <a:tc>
                  <a:txBody>
                    <a:bodyPr/>
                    <a:lstStyle/>
                    <a:p>
                      <a:r>
                        <a:rPr lang="en-IN" sz="1200" dirty="0">
                          <a:effectLst/>
                          <a:latin typeface="Rockwell" panose="02060603020205020403" pitchFamily="18" charset="0"/>
                          <a:ea typeface="Noto Sans Symbols"/>
                          <a:cs typeface="Noto Sans Symbols"/>
                        </a:rPr>
                        <a:t>peach</a:t>
                      </a:r>
                      <a:endParaRPr lang="en-IN" sz="1200" dirty="0">
                        <a:latin typeface="Rockwell" panose="02060603020205020403" pitchFamily="18" charset="0"/>
                      </a:endParaRPr>
                    </a:p>
                  </a:txBody>
                  <a:tcPr/>
                </a:tc>
                <a:tc>
                  <a:txBody>
                    <a:bodyPr/>
                    <a:lstStyle/>
                    <a:p>
                      <a:r>
                        <a:rPr lang="en-IN" sz="1200" dirty="0">
                          <a:effectLst/>
                          <a:latin typeface="Rockwell" panose="02060603020205020403" pitchFamily="18" charset="0"/>
                          <a:ea typeface="Noto Sans Symbols"/>
                          <a:cs typeface="Noto Sans Symbols"/>
                        </a:rPr>
                        <a:t>ethical not specific</a:t>
                      </a:r>
                      <a:endParaRPr lang="en-IN" sz="1200" dirty="0">
                        <a:latin typeface="Rockwell" panose="02060603020205020403" pitchFamily="18" charset="0"/>
                      </a:endParaRPr>
                    </a:p>
                  </a:txBody>
                  <a:tcPr/>
                </a:tc>
                <a:extLst>
                  <a:ext uri="{0D108BD9-81ED-4DB2-BD59-A6C34878D82A}">
                    <a16:rowId xmlns:a16="http://schemas.microsoft.com/office/drawing/2014/main" val="3206468092"/>
                  </a:ext>
                </a:extLst>
              </a:tr>
            </a:tbl>
          </a:graphicData>
        </a:graphic>
      </p:graphicFrame>
    </p:spTree>
    <p:extLst>
      <p:ext uri="{BB962C8B-B14F-4D97-AF65-F5344CB8AC3E}">
        <p14:creationId xmlns:p14="http://schemas.microsoft.com/office/powerpoint/2010/main" val="1524420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p38"/>
          <p:cNvSpPr txBox="1">
            <a:spLocks noGrp="1"/>
          </p:cNvSpPr>
          <p:nvPr>
            <p:ph type="title"/>
          </p:nvPr>
        </p:nvSpPr>
        <p:spPr>
          <a:xfrm>
            <a:off x="415625" y="372600"/>
            <a:ext cx="8312700" cy="458700"/>
          </a:xfrm>
          <a:prstGeom prst="rect">
            <a:avLst/>
          </a:prstGeom>
        </p:spPr>
        <p:txBody>
          <a:bodyPr spcFirstLastPara="1" wrap="square" lIns="0" tIns="0" rIns="0" bIns="0" anchor="t" anchorCtr="0">
            <a:noAutofit/>
          </a:bodyPr>
          <a:lstStyle/>
          <a:p>
            <a:pPr marL="285750" indent="-285750">
              <a:buFont typeface="Wingdings" panose="05000000000000000000" pitchFamily="2" charset="2"/>
              <a:buChar char="v"/>
            </a:pPr>
            <a:r>
              <a:rPr lang="en-IN" dirty="0"/>
              <a:t>Unique themes in google search data is :  160</a:t>
            </a:r>
            <a:br>
              <a:rPr lang="en-IN" dirty="0"/>
            </a:br>
            <a:endParaRPr dirty="0"/>
          </a:p>
        </p:txBody>
      </p:sp>
      <p:sp>
        <p:nvSpPr>
          <p:cNvPr id="810" name="Google Shape;810;p38"/>
          <p:cNvSpPr txBox="1">
            <a:spLocks noGrp="1"/>
          </p:cNvSpPr>
          <p:nvPr>
            <p:ph type="body" idx="1"/>
          </p:nvPr>
        </p:nvSpPr>
        <p:spPr>
          <a:xfrm>
            <a:off x="415625" y="424720"/>
            <a:ext cx="8312700" cy="4294060"/>
          </a:xfrm>
          <a:prstGeom prst="rect">
            <a:avLst/>
          </a:prstGeom>
        </p:spPr>
        <p:txBody>
          <a:bodyPr spcFirstLastPara="1" wrap="square" lIns="0" tIns="0" rIns="0" bIns="0" anchor="t" anchorCtr="0">
            <a:noAutofit/>
          </a:bodyPr>
          <a:lstStyle/>
          <a:p>
            <a:pPr marL="0" indent="0">
              <a:spcAft>
                <a:spcPts val="400"/>
              </a:spcAft>
              <a:buNone/>
            </a:pPr>
            <a:endParaRPr lang="en-IN" sz="1400" dirty="0">
              <a:effectLst/>
              <a:latin typeface="Rockwell" panose="02060603020205020403" pitchFamily="18" charset="0"/>
              <a:ea typeface="Noto Sans Symbols"/>
              <a:cs typeface="Noto Sans Symbols"/>
            </a:endParaRPr>
          </a:p>
          <a:p>
            <a:pPr marL="0" lvl="0" indent="0" algn="l" rtl="0">
              <a:spcBef>
                <a:spcPts val="0"/>
              </a:spcBef>
              <a:spcAft>
                <a:spcPts val="400"/>
              </a:spcAft>
              <a:buNone/>
            </a:pPr>
            <a:r>
              <a:rPr lang="en-IN" sz="1400" dirty="0">
                <a:latin typeface="Rockwell" panose="02060603020205020403" pitchFamily="18" charset="0"/>
              </a:rPr>
              <a:t>[gluten free, low carb, natural, digestive gut health, high source of protein, no additives preservatives, allergy, convenience packaging, oral health, dry, traditional, antioxidant, skin health, immune health, convenience ready prepared, indulgent &amp; premium, organic, low fat, vitamin mineral fortified, low calorie, high source of </a:t>
            </a:r>
            <a:r>
              <a:rPr lang="en-IN" sz="1400" dirty="0" err="1">
                <a:latin typeface="Rockwell" panose="02060603020205020403" pitchFamily="18" charset="0"/>
              </a:rPr>
              <a:t>fiber</a:t>
            </a:r>
            <a:r>
              <a:rPr lang="en-IN" sz="1400" dirty="0">
                <a:latin typeface="Rockwell" panose="02060603020205020403" pitchFamily="18" charset="0"/>
              </a:rPr>
              <a:t>, low sodium, no added sugar, omega3, bone health, heart health, weight management, prebiotic, ethical packaging, eye health, economy, ethical animal fish &amp; bird, low sugar, joint health, </a:t>
            </a:r>
            <a:r>
              <a:rPr lang="en-IN" sz="1400" dirty="0" err="1">
                <a:latin typeface="Rockwell" panose="02060603020205020403" pitchFamily="18" charset="0"/>
              </a:rPr>
              <a:t>dha</a:t>
            </a:r>
            <a:r>
              <a:rPr lang="en-IN" sz="1400" dirty="0">
                <a:latin typeface="Rockwell" panose="02060603020205020403" pitchFamily="18" charset="0"/>
              </a:rPr>
              <a:t>, brain health, no trans fats, sugar free, diabetic, </a:t>
            </a:r>
            <a:r>
              <a:rPr lang="en-IN" sz="1400" dirty="0" err="1">
                <a:latin typeface="Rockwell" panose="02060603020205020403" pitchFamily="18" charset="0"/>
              </a:rPr>
              <a:t>hfcs</a:t>
            </a:r>
            <a:r>
              <a:rPr lang="en-IN" sz="1400" dirty="0">
                <a:latin typeface="Rockwell" panose="02060603020205020403" pitchFamily="18" charset="0"/>
              </a:rPr>
              <a:t> free, low cholesterol, low </a:t>
            </a:r>
            <a:r>
              <a:rPr lang="en-IN" sz="1400" dirty="0" err="1">
                <a:latin typeface="Rockwell" panose="02060603020205020403" pitchFamily="18" charset="0"/>
              </a:rPr>
              <a:t>gi</a:t>
            </a:r>
            <a:r>
              <a:rPr lang="en-IN" sz="1400" dirty="0">
                <a:latin typeface="Rockwell" panose="02060603020205020403" pitchFamily="18" charset="0"/>
              </a:rPr>
              <a:t>, lactose free, wholegrain, added calcium, added </a:t>
            </a:r>
            <a:r>
              <a:rPr lang="en-IN" sz="1400" dirty="0" err="1">
                <a:latin typeface="Rockwell" panose="02060603020205020403" pitchFamily="18" charset="0"/>
              </a:rPr>
              <a:t>fiber</a:t>
            </a:r>
            <a:r>
              <a:rPr lang="en-IN" sz="1400" dirty="0">
                <a:latin typeface="Rockwell" panose="02060603020205020403" pitchFamily="18" charset="0"/>
              </a:rPr>
              <a:t>, added protein, added iron, anti aging </a:t>
            </a:r>
            <a:r>
              <a:rPr lang="en-IN" sz="1400" dirty="0" err="1">
                <a:latin typeface="Rockwell" panose="02060603020205020403" pitchFamily="18" charset="0"/>
              </a:rPr>
              <a:t>aging</a:t>
            </a:r>
            <a:r>
              <a:rPr lang="en-IN" sz="1400" dirty="0">
                <a:latin typeface="Rockwell" panose="02060603020205020403" pitchFamily="18" charset="0"/>
              </a:rPr>
              <a:t> well, energy alertness, sports &amp; recovery……..] </a:t>
            </a:r>
          </a:p>
          <a:p>
            <a:pPr marL="0" lvl="0" indent="0" algn="l" rtl="0">
              <a:spcBef>
                <a:spcPts val="0"/>
              </a:spcBef>
              <a:spcAft>
                <a:spcPts val="400"/>
              </a:spcAft>
              <a:buNone/>
            </a:pPr>
            <a:r>
              <a:rPr lang="en-US" sz="3200" dirty="0"/>
              <a:t>Unique themes in social media data is :  193</a:t>
            </a:r>
            <a:endParaRPr lang="en-IN" sz="1400" dirty="0">
              <a:latin typeface="Rockwell" panose="02060603020205020403" pitchFamily="18" charset="0"/>
            </a:endParaRPr>
          </a:p>
          <a:p>
            <a:pPr marL="0" lvl="0" indent="0" algn="l" rtl="0">
              <a:spcBef>
                <a:spcPts val="0"/>
              </a:spcBef>
              <a:spcAft>
                <a:spcPts val="400"/>
              </a:spcAft>
              <a:buNone/>
            </a:pPr>
            <a:r>
              <a:rPr lang="en-IN" sz="1400" dirty="0">
                <a:latin typeface="Rockwell" panose="02060603020205020403" pitchFamily="18" charset="0"/>
              </a:rPr>
              <a:t>[protein, cod, sole, sea salt, peach, butter, fruit, nuts, anti aging </a:t>
            </a:r>
            <a:r>
              <a:rPr lang="en-IN" sz="1400" dirty="0" err="1">
                <a:latin typeface="Rockwell" panose="02060603020205020403" pitchFamily="18" charset="0"/>
              </a:rPr>
              <a:t>aging</a:t>
            </a:r>
            <a:r>
              <a:rPr lang="en-IN" sz="1400" dirty="0">
                <a:latin typeface="Rockwell" panose="02060603020205020403" pitchFamily="18" charset="0"/>
              </a:rPr>
              <a:t> well, seeds, milk chocolate, gluten free, parmesan cheese, carob, energy alertness, sports &amp; recovery, white cheddar cheese, low carb, snickerdoodle, functional, not specified, hemp seeds, convenience consumption, kosher, soy foods, sticks, microwaveable, refill, gingerbread, single shot, seasonal in-out products, </a:t>
            </a:r>
            <a:r>
              <a:rPr lang="en-IN" sz="1400" dirty="0" err="1">
                <a:latin typeface="Rockwell" panose="02060603020205020403" pitchFamily="18" charset="0"/>
              </a:rPr>
              <a:t>gmo</a:t>
            </a:r>
            <a:r>
              <a:rPr lang="en-IN" sz="1400" dirty="0">
                <a:latin typeface="Rockwell" panose="02060603020205020403" pitchFamily="18" charset="0"/>
              </a:rPr>
              <a:t> free, ethical environment, brownie, convenience time saving, convenience easy to prepare, cobranding, ethical human, vegan, garlic, vegetarian, red tomato, probiotic, ethnic &amp; exotic, ethical not specific, halal, cloves, natural, vanilla, health, health, convenience, others, rosemary, pleasure, ethical, beans, butterscotch, choice, pepper, anchovy, herbal, fish, liver, cream…]</a:t>
            </a:r>
          </a:p>
          <a:p>
            <a:pPr marL="0" lvl="0" indent="0" algn="l" rtl="0">
              <a:spcBef>
                <a:spcPts val="0"/>
              </a:spcBef>
              <a:spcAft>
                <a:spcPts val="400"/>
              </a:spcAft>
              <a:buNone/>
            </a:pPr>
            <a:endParaRPr lang="en-IN" sz="1400" dirty="0">
              <a:latin typeface="Rockwell" panose="02060603020205020403" pitchFamily="18" charset="0"/>
            </a:endParaRPr>
          </a:p>
          <a:p>
            <a:pPr marL="0" lvl="0" indent="0" algn="l" rtl="0">
              <a:spcBef>
                <a:spcPts val="0"/>
              </a:spcBef>
              <a:spcAft>
                <a:spcPts val="400"/>
              </a:spcAft>
              <a:buNone/>
            </a:pPr>
            <a:endParaRPr lang="en-IN" sz="1400" dirty="0">
              <a:latin typeface="Rockwell" panose="02060603020205020403" pitchFamily="18" charset="0"/>
            </a:endParaRPr>
          </a:p>
          <a:p>
            <a:pPr marL="0" lvl="0" indent="0" algn="l" rtl="0">
              <a:spcBef>
                <a:spcPts val="0"/>
              </a:spcBef>
              <a:spcAft>
                <a:spcPts val="400"/>
              </a:spcAft>
              <a:buNone/>
            </a:pPr>
            <a:endParaRPr lang="en-IN" sz="1400" dirty="0">
              <a:latin typeface="Rockwell" panose="02060603020205020403" pitchFamily="18" charset="0"/>
            </a:endParaRPr>
          </a:p>
          <a:p>
            <a:pPr marL="0" lvl="0" indent="0" algn="l" rtl="0">
              <a:spcBef>
                <a:spcPts val="0"/>
              </a:spcBef>
              <a:spcAft>
                <a:spcPts val="400"/>
              </a:spcAft>
              <a:buNone/>
            </a:pPr>
            <a:endParaRPr lang="en-IN" sz="1400" dirty="0">
              <a:latin typeface="Rockwell" panose="02060603020205020403" pitchFamily="18" charset="0"/>
            </a:endParaRPr>
          </a:p>
          <a:p>
            <a:pPr marL="0" lvl="0" indent="0" algn="l" rtl="0">
              <a:spcBef>
                <a:spcPts val="0"/>
              </a:spcBef>
              <a:spcAft>
                <a:spcPts val="400"/>
              </a:spcAft>
              <a:buNone/>
            </a:pPr>
            <a:endParaRPr lang="en-IN" sz="1400" dirty="0">
              <a:latin typeface="Rockwell" panose="02060603020205020403" pitchFamily="18" charset="0"/>
            </a:endParaRPr>
          </a:p>
          <a:p>
            <a:pPr marL="0" lvl="0" indent="0" algn="l" rtl="0">
              <a:spcBef>
                <a:spcPts val="0"/>
              </a:spcBef>
              <a:spcAft>
                <a:spcPts val="400"/>
              </a:spcAft>
              <a:buNone/>
            </a:pPr>
            <a:endParaRPr lang="en-IN" sz="1400" dirty="0">
              <a:latin typeface="Rockwell" panose="02060603020205020403" pitchFamily="18" charset="0"/>
            </a:endParaRPr>
          </a:p>
          <a:p>
            <a:pPr marL="0" lvl="0" indent="0" algn="l" rtl="0">
              <a:spcBef>
                <a:spcPts val="0"/>
              </a:spcBef>
              <a:spcAft>
                <a:spcPts val="400"/>
              </a:spcAft>
              <a:buNone/>
            </a:pPr>
            <a:endParaRPr lang="en-IN" sz="1400" dirty="0">
              <a:latin typeface="Rockwell" panose="02060603020205020403" pitchFamily="18" charset="0"/>
            </a:endParaRPr>
          </a:p>
          <a:p>
            <a:pPr marL="0" lvl="0" indent="0" algn="l" rtl="0">
              <a:spcBef>
                <a:spcPts val="0"/>
              </a:spcBef>
              <a:spcAft>
                <a:spcPts val="400"/>
              </a:spcAft>
              <a:buNone/>
            </a:pPr>
            <a:endParaRPr sz="1400" dirty="0">
              <a:latin typeface="Rockwell" panose="02060603020205020403"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18E16-BEE5-7945-9C27-92C3F8A5D57E}"/>
              </a:ext>
            </a:extLst>
          </p:cNvPr>
          <p:cNvSpPr>
            <a:spLocks noGrp="1"/>
          </p:cNvSpPr>
          <p:nvPr>
            <p:ph type="title"/>
          </p:nvPr>
        </p:nvSpPr>
        <p:spPr/>
        <p:txBody>
          <a:bodyPr/>
          <a:lstStyle/>
          <a:p>
            <a:pPr marL="285750" indent="-285750">
              <a:buFont typeface="Wingdings" panose="05000000000000000000" pitchFamily="2" charset="2"/>
              <a:buChar char="v"/>
            </a:pPr>
            <a:r>
              <a:rPr lang="en-IN" dirty="0">
                <a:latin typeface="Rockwell" panose="02060603020205020403" pitchFamily="18" charset="0"/>
              </a:rPr>
              <a:t>List of common unique themes across all data sources:30</a:t>
            </a:r>
          </a:p>
        </p:txBody>
      </p:sp>
      <p:graphicFrame>
        <p:nvGraphicFramePr>
          <p:cNvPr id="4" name="Table 4">
            <a:extLst>
              <a:ext uri="{FF2B5EF4-FFF2-40B4-BE49-F238E27FC236}">
                <a16:creationId xmlns:a16="http://schemas.microsoft.com/office/drawing/2014/main" id="{466FA76D-CF0E-3237-F7B6-C8BF0D1F6094}"/>
              </a:ext>
            </a:extLst>
          </p:cNvPr>
          <p:cNvGraphicFramePr>
            <a:graphicFrameLocks noGrp="1"/>
          </p:cNvGraphicFramePr>
          <p:nvPr>
            <p:extLst>
              <p:ext uri="{D42A27DB-BD31-4B8C-83A1-F6EECF244321}">
                <p14:modId xmlns:p14="http://schemas.microsoft.com/office/powerpoint/2010/main" val="494410536"/>
              </p:ext>
            </p:extLst>
          </p:nvPr>
        </p:nvGraphicFramePr>
        <p:xfrm>
          <a:off x="693683" y="1240221"/>
          <a:ext cx="7620000" cy="3627120"/>
        </p:xfrm>
        <a:graphic>
          <a:graphicData uri="http://schemas.openxmlformats.org/drawingml/2006/table">
            <a:tbl>
              <a:tblPr firstRow="1" bandRow="1">
                <a:tableStyleId>{2956FB3A-A873-4552-A289-B10F76F4576F}</a:tableStyleId>
              </a:tblPr>
              <a:tblGrid>
                <a:gridCol w="1270000">
                  <a:extLst>
                    <a:ext uri="{9D8B030D-6E8A-4147-A177-3AD203B41FA5}">
                      <a16:colId xmlns:a16="http://schemas.microsoft.com/office/drawing/2014/main" val="2941513695"/>
                    </a:ext>
                  </a:extLst>
                </a:gridCol>
                <a:gridCol w="1270000">
                  <a:extLst>
                    <a:ext uri="{9D8B030D-6E8A-4147-A177-3AD203B41FA5}">
                      <a16:colId xmlns:a16="http://schemas.microsoft.com/office/drawing/2014/main" val="3717066667"/>
                    </a:ext>
                  </a:extLst>
                </a:gridCol>
                <a:gridCol w="1270000">
                  <a:extLst>
                    <a:ext uri="{9D8B030D-6E8A-4147-A177-3AD203B41FA5}">
                      <a16:colId xmlns:a16="http://schemas.microsoft.com/office/drawing/2014/main" val="2638908908"/>
                    </a:ext>
                  </a:extLst>
                </a:gridCol>
                <a:gridCol w="1270000">
                  <a:extLst>
                    <a:ext uri="{9D8B030D-6E8A-4147-A177-3AD203B41FA5}">
                      <a16:colId xmlns:a16="http://schemas.microsoft.com/office/drawing/2014/main" val="746016267"/>
                    </a:ext>
                  </a:extLst>
                </a:gridCol>
                <a:gridCol w="1270000">
                  <a:extLst>
                    <a:ext uri="{9D8B030D-6E8A-4147-A177-3AD203B41FA5}">
                      <a16:colId xmlns:a16="http://schemas.microsoft.com/office/drawing/2014/main" val="1842750341"/>
                    </a:ext>
                  </a:extLst>
                </a:gridCol>
                <a:gridCol w="1270000">
                  <a:extLst>
                    <a:ext uri="{9D8B030D-6E8A-4147-A177-3AD203B41FA5}">
                      <a16:colId xmlns:a16="http://schemas.microsoft.com/office/drawing/2014/main" val="3417469384"/>
                    </a:ext>
                  </a:extLst>
                </a:gridCol>
              </a:tblGrid>
              <a:tr h="512905">
                <a:tc>
                  <a:txBody>
                    <a:bodyPr/>
                    <a:lstStyle/>
                    <a:p>
                      <a:r>
                        <a:rPr lang="en-IN" sz="1600" dirty="0">
                          <a:latin typeface="Rockwell" panose="02060603020205020403" pitchFamily="18" charset="0"/>
                        </a:rPr>
                        <a:t>mackerel</a:t>
                      </a:r>
                    </a:p>
                  </a:txBody>
                  <a:tcPr/>
                </a:tc>
                <a:tc>
                  <a:txBody>
                    <a:bodyPr/>
                    <a:lstStyle/>
                    <a:p>
                      <a:r>
                        <a:rPr lang="en-IN" sz="1600" dirty="0">
                          <a:latin typeface="Rockwell" panose="02060603020205020403" pitchFamily="18" charset="0"/>
                        </a:rPr>
                        <a:t>low carb</a:t>
                      </a:r>
                    </a:p>
                  </a:txBody>
                  <a:tcPr/>
                </a:tc>
                <a:tc>
                  <a:txBody>
                    <a:bodyPr/>
                    <a:lstStyle/>
                    <a:p>
                      <a:r>
                        <a:rPr lang="en-IN" sz="1600" dirty="0">
                          <a:latin typeface="Rockwell" panose="02060603020205020403" pitchFamily="18" charset="0"/>
                        </a:rPr>
                        <a:t>sea salt</a:t>
                      </a:r>
                    </a:p>
                  </a:txBody>
                  <a:tcPr/>
                </a:tc>
                <a:tc>
                  <a:txBody>
                    <a:bodyPr/>
                    <a:lstStyle/>
                    <a:p>
                      <a:r>
                        <a:rPr lang="en-IN" sz="1600" dirty="0">
                          <a:latin typeface="Rockwell" panose="02060603020205020403" pitchFamily="18" charset="0"/>
                        </a:rPr>
                        <a:t>convenience easy to prepare</a:t>
                      </a:r>
                    </a:p>
                  </a:txBody>
                  <a:tcPr/>
                </a:tc>
                <a:tc>
                  <a:txBody>
                    <a:bodyPr/>
                    <a:lstStyle/>
                    <a:p>
                      <a:r>
                        <a:rPr lang="en-IN" sz="1600" dirty="0">
                          <a:latin typeface="Rockwell" panose="02060603020205020403" pitchFamily="18" charset="0"/>
                        </a:rPr>
                        <a:t>tuna</a:t>
                      </a:r>
                    </a:p>
                  </a:txBody>
                  <a:tcPr/>
                </a:tc>
                <a:tc>
                  <a:txBody>
                    <a:bodyPr/>
                    <a:lstStyle/>
                    <a:p>
                      <a:r>
                        <a:rPr lang="en-IN" sz="1600" dirty="0">
                          <a:latin typeface="Rockwell" panose="02060603020205020403" pitchFamily="18" charset="0"/>
                        </a:rPr>
                        <a:t>low sodium</a:t>
                      </a:r>
                    </a:p>
                  </a:txBody>
                  <a:tcPr/>
                </a:tc>
                <a:extLst>
                  <a:ext uri="{0D108BD9-81ED-4DB2-BD59-A6C34878D82A}">
                    <a16:rowId xmlns:a16="http://schemas.microsoft.com/office/drawing/2014/main" val="1751986166"/>
                  </a:ext>
                </a:extLst>
              </a:tr>
              <a:tr h="512905">
                <a:tc>
                  <a:txBody>
                    <a:bodyPr/>
                    <a:lstStyle/>
                    <a:p>
                      <a:r>
                        <a:rPr lang="en-IN" sz="1600" dirty="0">
                          <a:latin typeface="Rockwell" panose="02060603020205020403" pitchFamily="18" charset="0"/>
                        </a:rPr>
                        <a:t>low sugar</a:t>
                      </a:r>
                    </a:p>
                  </a:txBody>
                  <a:tcPr/>
                </a:tc>
                <a:tc>
                  <a:txBody>
                    <a:bodyPr/>
                    <a:lstStyle/>
                    <a:p>
                      <a:r>
                        <a:rPr lang="en-IN" sz="1600" dirty="0">
                          <a:latin typeface="Rockwell" panose="02060603020205020403" pitchFamily="18" charset="0"/>
                        </a:rPr>
                        <a:t>chicken</a:t>
                      </a:r>
                    </a:p>
                  </a:txBody>
                  <a:tcPr/>
                </a:tc>
                <a:tc>
                  <a:txBody>
                    <a:bodyPr/>
                    <a:lstStyle/>
                    <a:p>
                      <a:r>
                        <a:rPr lang="en-IN" sz="1600" dirty="0">
                          <a:latin typeface="Rockwell" panose="02060603020205020403" pitchFamily="18" charset="0"/>
                        </a:rPr>
                        <a:t>ethical packaging</a:t>
                      </a:r>
                    </a:p>
                  </a:txBody>
                  <a:tcPr/>
                </a:tc>
                <a:tc>
                  <a:txBody>
                    <a:bodyPr/>
                    <a:lstStyle/>
                    <a:p>
                      <a:r>
                        <a:rPr lang="en-IN" sz="1600" dirty="0">
                          <a:latin typeface="Rockwell" panose="02060603020205020403" pitchFamily="18" charset="0"/>
                        </a:rPr>
                        <a:t>high source of protein</a:t>
                      </a:r>
                    </a:p>
                  </a:txBody>
                  <a:tcPr/>
                </a:tc>
                <a:tc>
                  <a:txBody>
                    <a:bodyPr/>
                    <a:lstStyle/>
                    <a:p>
                      <a:r>
                        <a:rPr lang="en-IN" sz="1600" dirty="0">
                          <a:latin typeface="Rockwell" panose="02060603020205020403" pitchFamily="18" charset="0"/>
                        </a:rPr>
                        <a:t>no additives preservatives</a:t>
                      </a:r>
                    </a:p>
                  </a:txBody>
                  <a:tcPr/>
                </a:tc>
                <a:tc>
                  <a:txBody>
                    <a:bodyPr/>
                    <a:lstStyle/>
                    <a:p>
                      <a:r>
                        <a:rPr lang="en-IN" sz="1600" dirty="0">
                          <a:latin typeface="Rockwell" panose="02060603020205020403" pitchFamily="18" charset="0"/>
                        </a:rPr>
                        <a:t>soy foods</a:t>
                      </a:r>
                    </a:p>
                  </a:txBody>
                  <a:tcPr/>
                </a:tc>
                <a:extLst>
                  <a:ext uri="{0D108BD9-81ED-4DB2-BD59-A6C34878D82A}">
                    <a16:rowId xmlns:a16="http://schemas.microsoft.com/office/drawing/2014/main" val="753673547"/>
                  </a:ext>
                </a:extLst>
              </a:tr>
              <a:tr h="512905">
                <a:tc>
                  <a:txBody>
                    <a:bodyPr/>
                    <a:lstStyle/>
                    <a:p>
                      <a:r>
                        <a:rPr lang="en-IN" sz="1600" dirty="0">
                          <a:latin typeface="Rockwell" panose="02060603020205020403" pitchFamily="18" charset="0"/>
                        </a:rPr>
                        <a:t>gingerbread</a:t>
                      </a:r>
                    </a:p>
                  </a:txBody>
                  <a:tcPr/>
                </a:tc>
                <a:tc>
                  <a:txBody>
                    <a:bodyPr/>
                    <a:lstStyle/>
                    <a:p>
                      <a:r>
                        <a:rPr lang="en-IN" sz="1600" dirty="0">
                          <a:latin typeface="Rockwell" panose="02060603020205020403" pitchFamily="18" charset="0"/>
                        </a:rPr>
                        <a:t>vegetarian</a:t>
                      </a:r>
                    </a:p>
                  </a:txBody>
                  <a:tcPr/>
                </a:tc>
                <a:tc>
                  <a:txBody>
                    <a:bodyPr/>
                    <a:lstStyle/>
                    <a:p>
                      <a:r>
                        <a:rPr lang="en-IN" sz="1600" dirty="0">
                          <a:latin typeface="Rockwell" panose="02060603020205020403" pitchFamily="18" charset="0"/>
                        </a:rPr>
                        <a:t>ethnic &amp; exotic</a:t>
                      </a:r>
                    </a:p>
                  </a:txBody>
                  <a:tcPr/>
                </a:tc>
                <a:tc>
                  <a:txBody>
                    <a:bodyPr/>
                    <a:lstStyle/>
                    <a:p>
                      <a:r>
                        <a:rPr lang="en-IN" sz="1600" dirty="0">
                          <a:latin typeface="Rockwell" panose="02060603020205020403" pitchFamily="18" charset="0"/>
                        </a:rPr>
                        <a:t>blueberry</a:t>
                      </a:r>
                    </a:p>
                  </a:txBody>
                  <a:tcPr/>
                </a:tc>
                <a:tc>
                  <a:txBody>
                    <a:bodyPr/>
                    <a:lstStyle/>
                    <a:p>
                      <a:r>
                        <a:rPr lang="en-IN" sz="1600" dirty="0">
                          <a:latin typeface="Rockwell" panose="02060603020205020403" pitchFamily="18" charset="0"/>
                        </a:rPr>
                        <a:t>bone health</a:t>
                      </a:r>
                    </a:p>
                  </a:txBody>
                  <a:tcPr/>
                </a:tc>
                <a:tc>
                  <a:txBody>
                    <a:bodyPr/>
                    <a:lstStyle/>
                    <a:p>
                      <a:r>
                        <a:rPr lang="en-IN" sz="1600" dirty="0">
                          <a:latin typeface="Rockwell" panose="02060603020205020403" pitchFamily="18" charset="0"/>
                        </a:rPr>
                        <a:t>prebiotic</a:t>
                      </a:r>
                    </a:p>
                  </a:txBody>
                  <a:tcPr/>
                </a:tc>
                <a:extLst>
                  <a:ext uri="{0D108BD9-81ED-4DB2-BD59-A6C34878D82A}">
                    <a16:rowId xmlns:a16="http://schemas.microsoft.com/office/drawing/2014/main" val="3630023745"/>
                  </a:ext>
                </a:extLst>
              </a:tr>
              <a:tr h="512905">
                <a:tc>
                  <a:txBody>
                    <a:bodyPr/>
                    <a:lstStyle/>
                    <a:p>
                      <a:r>
                        <a:rPr lang="en-IN" sz="1600" dirty="0">
                          <a:latin typeface="Rockwell" panose="02060603020205020403" pitchFamily="18" charset="0"/>
                        </a:rPr>
                        <a:t>poultry</a:t>
                      </a:r>
                    </a:p>
                  </a:txBody>
                  <a:tcPr/>
                </a:tc>
                <a:tc>
                  <a:txBody>
                    <a:bodyPr/>
                    <a:lstStyle/>
                    <a:p>
                      <a:r>
                        <a:rPr lang="en-IN" sz="1600" dirty="0">
                          <a:latin typeface="Rockwell" panose="02060603020205020403" pitchFamily="18" charset="0"/>
                        </a:rPr>
                        <a:t>ethical not specific</a:t>
                      </a:r>
                    </a:p>
                  </a:txBody>
                  <a:tcPr/>
                </a:tc>
                <a:tc>
                  <a:txBody>
                    <a:bodyPr/>
                    <a:lstStyle/>
                    <a:p>
                      <a:r>
                        <a:rPr lang="en-IN" sz="1600" dirty="0" err="1">
                          <a:latin typeface="Rockwell" panose="02060603020205020403" pitchFamily="18" charset="0"/>
                        </a:rPr>
                        <a:t>french</a:t>
                      </a:r>
                      <a:r>
                        <a:rPr lang="en-IN" sz="1600" dirty="0">
                          <a:latin typeface="Rockwell" panose="02060603020205020403" pitchFamily="18" charset="0"/>
                        </a:rPr>
                        <a:t> bisque</a:t>
                      </a:r>
                    </a:p>
                  </a:txBody>
                  <a:tcPr/>
                </a:tc>
                <a:tc>
                  <a:txBody>
                    <a:bodyPr/>
                    <a:lstStyle/>
                    <a:p>
                      <a:r>
                        <a:rPr lang="en-IN" sz="1600" dirty="0">
                          <a:latin typeface="Rockwell" panose="02060603020205020403" pitchFamily="18" charset="0"/>
                        </a:rPr>
                        <a:t>Energy alertness</a:t>
                      </a:r>
                    </a:p>
                  </a:txBody>
                  <a:tcPr/>
                </a:tc>
                <a:tc>
                  <a:txBody>
                    <a:bodyPr/>
                    <a:lstStyle/>
                    <a:p>
                      <a:r>
                        <a:rPr lang="en-IN" sz="1600" dirty="0" err="1">
                          <a:latin typeface="Rockwell" panose="02060603020205020403" pitchFamily="18" charset="0"/>
                        </a:rPr>
                        <a:t>gmo</a:t>
                      </a:r>
                      <a:r>
                        <a:rPr lang="en-IN" sz="1600" dirty="0">
                          <a:latin typeface="Rockwell" panose="02060603020205020403" pitchFamily="18" charset="0"/>
                        </a:rPr>
                        <a:t> free</a:t>
                      </a:r>
                    </a:p>
                  </a:txBody>
                  <a:tcPr/>
                </a:tc>
                <a:tc>
                  <a:txBody>
                    <a:bodyPr/>
                    <a:lstStyle/>
                    <a:p>
                      <a:r>
                        <a:rPr lang="en-IN" sz="1600" dirty="0">
                          <a:latin typeface="Rockwell" panose="02060603020205020403" pitchFamily="18" charset="0"/>
                        </a:rPr>
                        <a:t>halal</a:t>
                      </a:r>
                    </a:p>
                  </a:txBody>
                  <a:tcPr/>
                </a:tc>
                <a:extLst>
                  <a:ext uri="{0D108BD9-81ED-4DB2-BD59-A6C34878D82A}">
                    <a16:rowId xmlns:a16="http://schemas.microsoft.com/office/drawing/2014/main" val="387635273"/>
                  </a:ext>
                </a:extLst>
              </a:tr>
              <a:tr h="512905">
                <a:tc>
                  <a:txBody>
                    <a:bodyPr/>
                    <a:lstStyle/>
                    <a:p>
                      <a:r>
                        <a:rPr lang="en-IN" sz="1600" dirty="0">
                          <a:latin typeface="Rockwell" panose="02060603020205020403" pitchFamily="18" charset="0"/>
                        </a:rPr>
                        <a:t>salmon</a:t>
                      </a:r>
                    </a:p>
                  </a:txBody>
                  <a:tcPr/>
                </a:tc>
                <a:tc>
                  <a:txBody>
                    <a:bodyPr/>
                    <a:lstStyle/>
                    <a:p>
                      <a:r>
                        <a:rPr lang="en-IN" sz="1600" dirty="0">
                          <a:latin typeface="Rockwell" panose="02060603020205020403" pitchFamily="18" charset="0"/>
                        </a:rPr>
                        <a:t>beef hamburger</a:t>
                      </a:r>
                    </a:p>
                  </a:txBody>
                  <a:tcPr/>
                </a:tc>
                <a:tc>
                  <a:txBody>
                    <a:bodyPr/>
                    <a:lstStyle/>
                    <a:p>
                      <a:r>
                        <a:rPr lang="en-IN" sz="1600" dirty="0">
                          <a:latin typeface="Rockwell" panose="02060603020205020403" pitchFamily="18" charset="0"/>
                        </a:rPr>
                        <a:t>low calorie</a:t>
                      </a:r>
                    </a:p>
                  </a:txBody>
                  <a:tcPr/>
                </a:tc>
                <a:tc>
                  <a:txBody>
                    <a:bodyPr/>
                    <a:lstStyle/>
                    <a:p>
                      <a:r>
                        <a:rPr lang="en-IN" sz="1600" dirty="0">
                          <a:latin typeface="Rockwell" panose="02060603020205020403" pitchFamily="18" charset="0"/>
                        </a:rPr>
                        <a:t>peach</a:t>
                      </a:r>
                    </a:p>
                  </a:txBody>
                  <a:tcPr/>
                </a:tc>
                <a:tc>
                  <a:txBody>
                    <a:bodyPr/>
                    <a:lstStyle/>
                    <a:p>
                      <a:r>
                        <a:rPr lang="en-IN" sz="1600" dirty="0">
                          <a:latin typeface="Rockwell" panose="02060603020205020403" pitchFamily="18" charset="0"/>
                        </a:rPr>
                        <a:t>crab</a:t>
                      </a:r>
                    </a:p>
                  </a:txBody>
                  <a:tcPr/>
                </a:tc>
                <a:tc>
                  <a:txBody>
                    <a:bodyPr/>
                    <a:lstStyle/>
                    <a:p>
                      <a:r>
                        <a:rPr lang="en-IN" sz="1600" dirty="0">
                          <a:latin typeface="Rockwell" panose="02060603020205020403" pitchFamily="18" charset="0"/>
                        </a:rPr>
                        <a:t>nuts</a:t>
                      </a:r>
                    </a:p>
                  </a:txBody>
                  <a:tcPr/>
                </a:tc>
                <a:extLst>
                  <a:ext uri="{0D108BD9-81ED-4DB2-BD59-A6C34878D82A}">
                    <a16:rowId xmlns:a16="http://schemas.microsoft.com/office/drawing/2014/main" val="1284186607"/>
                  </a:ext>
                </a:extLst>
              </a:tr>
            </a:tbl>
          </a:graphicData>
        </a:graphic>
      </p:graphicFrame>
    </p:spTree>
    <p:extLst>
      <p:ext uri="{BB962C8B-B14F-4D97-AF65-F5344CB8AC3E}">
        <p14:creationId xmlns:p14="http://schemas.microsoft.com/office/powerpoint/2010/main" val="2473748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82F94-0440-73AC-7932-F4DF19ECF9AA}"/>
              </a:ext>
            </a:extLst>
          </p:cNvPr>
          <p:cNvSpPr>
            <a:spLocks noGrp="1"/>
          </p:cNvSpPr>
          <p:nvPr>
            <p:ph type="title"/>
          </p:nvPr>
        </p:nvSpPr>
        <p:spPr/>
        <p:txBody>
          <a:bodyPr/>
          <a:lstStyle/>
          <a:p>
            <a:pPr marL="285750" indent="-285750">
              <a:buFont typeface="Wingdings" panose="05000000000000000000" pitchFamily="2" charset="2"/>
              <a:buChar char="v"/>
            </a:pPr>
            <a:r>
              <a:rPr lang="en-IN" sz="2000" dirty="0">
                <a:solidFill>
                  <a:schemeClr val="accent1"/>
                </a:solidFill>
                <a:effectLst/>
                <a:latin typeface="Rockwell" panose="02060603020205020403" pitchFamily="18" charset="0"/>
                <a:ea typeface="Noto Sans Symbols"/>
                <a:cs typeface="Noto Sans Symbols"/>
              </a:rPr>
              <a:t>consumer preference(themes) in data sources:-</a:t>
            </a:r>
            <a:br>
              <a:rPr lang="en-IN" sz="2000" dirty="0">
                <a:solidFill>
                  <a:schemeClr val="accent1"/>
                </a:solidFill>
                <a:effectLst/>
                <a:latin typeface="Rockwell" panose="02060603020205020403" pitchFamily="18" charset="0"/>
                <a:ea typeface="Noto Sans Symbols"/>
                <a:cs typeface="Noto Sans Symbols"/>
              </a:rPr>
            </a:br>
            <a:r>
              <a:rPr lang="en-IN" sz="2000" dirty="0">
                <a:solidFill>
                  <a:schemeClr val="bg1"/>
                </a:solidFill>
                <a:effectLst/>
                <a:latin typeface="Rockwell" panose="02060603020205020403" pitchFamily="18" charset="0"/>
                <a:ea typeface="Noto Sans Symbols"/>
                <a:cs typeface="Noto Sans Symbols"/>
              </a:rPr>
              <a:t>Total Social Media post preferences </a:t>
            </a:r>
            <a:br>
              <a:rPr lang="en-IN" sz="2000" dirty="0">
                <a:solidFill>
                  <a:schemeClr val="accent1"/>
                </a:solidFill>
                <a:effectLst/>
                <a:latin typeface="Rockwell" panose="02060603020205020403" pitchFamily="18" charset="0"/>
                <a:ea typeface="Noto Sans Symbols"/>
                <a:cs typeface="Noto Sans Symbols"/>
              </a:rPr>
            </a:br>
            <a:br>
              <a:rPr lang="en-IN" sz="1800" dirty="0">
                <a:effectLst/>
                <a:latin typeface="Rockwell" panose="02060603020205020403" pitchFamily="18" charset="0"/>
                <a:ea typeface="Noto Sans Symbols"/>
                <a:cs typeface="Noto Sans Symbols"/>
              </a:rPr>
            </a:br>
            <a:endParaRPr lang="en-IN" dirty="0">
              <a:latin typeface="Rockwell" panose="02060603020205020403" pitchFamily="18" charset="0"/>
            </a:endParaRPr>
          </a:p>
        </p:txBody>
      </p:sp>
      <p:sp>
        <p:nvSpPr>
          <p:cNvPr id="3" name="Text Placeholder 2">
            <a:extLst>
              <a:ext uri="{FF2B5EF4-FFF2-40B4-BE49-F238E27FC236}">
                <a16:creationId xmlns:a16="http://schemas.microsoft.com/office/drawing/2014/main" id="{1F45E102-E410-3BF3-4B5E-C788F7FCB751}"/>
              </a:ext>
            </a:extLst>
          </p:cNvPr>
          <p:cNvSpPr>
            <a:spLocks noGrp="1"/>
          </p:cNvSpPr>
          <p:nvPr>
            <p:ph type="body" idx="1"/>
          </p:nvPr>
        </p:nvSpPr>
        <p:spPr/>
        <p:txBody>
          <a:bodyPr/>
          <a:lstStyle/>
          <a:p>
            <a:pPr marL="165100" indent="0">
              <a:buNone/>
            </a:pPr>
            <a:r>
              <a:rPr lang="en-IN" sz="1800" dirty="0"/>
              <a:t> </a:t>
            </a:r>
          </a:p>
        </p:txBody>
      </p:sp>
      <p:pic>
        <p:nvPicPr>
          <p:cNvPr id="6" name="Picture 5" descr="Chart, pie chart&#10;&#10;Description automatically generated">
            <a:extLst>
              <a:ext uri="{FF2B5EF4-FFF2-40B4-BE49-F238E27FC236}">
                <a16:creationId xmlns:a16="http://schemas.microsoft.com/office/drawing/2014/main" id="{D633BB90-81A4-028A-ABAF-E0D183B523F9}"/>
              </a:ext>
            </a:extLst>
          </p:cNvPr>
          <p:cNvPicPr>
            <a:picLocks noChangeAspect="1"/>
          </p:cNvPicPr>
          <p:nvPr/>
        </p:nvPicPr>
        <p:blipFill>
          <a:blip r:embed="rId2"/>
          <a:stretch>
            <a:fillRect/>
          </a:stretch>
        </p:blipFill>
        <p:spPr>
          <a:xfrm>
            <a:off x="0" y="601950"/>
            <a:ext cx="4971393" cy="4687834"/>
          </a:xfrm>
          <a:prstGeom prst="rect">
            <a:avLst/>
          </a:prstGeom>
        </p:spPr>
      </p:pic>
      <p:sp>
        <p:nvSpPr>
          <p:cNvPr id="11" name="TextBox 10">
            <a:extLst>
              <a:ext uri="{FF2B5EF4-FFF2-40B4-BE49-F238E27FC236}">
                <a16:creationId xmlns:a16="http://schemas.microsoft.com/office/drawing/2014/main" id="{E7BCE489-0717-BBF7-7FC7-AA489BDD5BF8}"/>
              </a:ext>
            </a:extLst>
          </p:cNvPr>
          <p:cNvSpPr txBox="1"/>
          <p:nvPr/>
        </p:nvSpPr>
        <p:spPr>
          <a:xfrm>
            <a:off x="4971393" y="1576551"/>
            <a:ext cx="4172557" cy="2462213"/>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Rockwell" panose="02060603020205020403" pitchFamily="18" charset="0"/>
              </a:rPr>
              <a:t>Social media posts had been highlighting the foods and beverages with health advantages.</a:t>
            </a:r>
            <a:endParaRPr lang="en-IN" dirty="0">
              <a:latin typeface="Rockwell" panose="02060603020205020403" pitchFamily="18" charset="0"/>
            </a:endParaRPr>
          </a:p>
          <a:p>
            <a:pPr marL="285750" indent="-285750">
              <a:buFont typeface="Wingdings" panose="05000000000000000000" pitchFamily="2" charset="2"/>
              <a:buChar char="Ø"/>
            </a:pPr>
            <a:endParaRPr lang="en-IN" dirty="0">
              <a:latin typeface="Rockwell" panose="02060603020205020403" pitchFamily="18" charset="0"/>
            </a:endParaRPr>
          </a:p>
          <a:p>
            <a:pPr marL="285750" indent="-285750">
              <a:buFont typeface="Wingdings" panose="05000000000000000000" pitchFamily="2" charset="2"/>
              <a:buChar char="Ø"/>
            </a:pPr>
            <a:r>
              <a:rPr lang="en-US" dirty="0">
                <a:latin typeface="Rockwell" panose="02060603020205020403" pitchFamily="18" charset="0"/>
              </a:rPr>
              <a:t>More posts have been made to promote non-vegetarian food items like boar, shrimp, rabbit etc.</a:t>
            </a:r>
            <a:endParaRPr lang="en-IN" dirty="0">
              <a:latin typeface="Rockwell" panose="02060603020205020403" pitchFamily="18" charset="0"/>
            </a:endParaRPr>
          </a:p>
          <a:p>
            <a:pPr marL="285750" indent="-285750">
              <a:buFont typeface="Wingdings" panose="05000000000000000000" pitchFamily="2" charset="2"/>
              <a:buChar char="Ø"/>
            </a:pPr>
            <a:endParaRPr lang="en-IN" dirty="0">
              <a:latin typeface="Rockwell" panose="02060603020205020403" pitchFamily="18" charset="0"/>
            </a:endParaRPr>
          </a:p>
          <a:p>
            <a:pPr marL="285750" indent="-285750">
              <a:buFont typeface="Wingdings" panose="05000000000000000000" pitchFamily="2" charset="2"/>
              <a:buChar char="Ø"/>
            </a:pPr>
            <a:r>
              <a:rPr lang="en-US" dirty="0">
                <a:latin typeface="Rockwell" panose="02060603020205020403" pitchFamily="18" charset="0"/>
              </a:rPr>
              <a:t>69% post made to promote 15 themes and 31% of social media posts were made to advertise other 178 theme names.</a:t>
            </a:r>
            <a:endParaRPr lang="en-IN" dirty="0">
              <a:latin typeface="Rockwell" panose="02060603020205020403" pitchFamily="18" charset="0"/>
            </a:endParaRPr>
          </a:p>
          <a:p>
            <a:endParaRPr lang="en-IN" dirty="0"/>
          </a:p>
        </p:txBody>
      </p:sp>
    </p:spTree>
    <p:extLst>
      <p:ext uri="{BB962C8B-B14F-4D97-AF65-F5344CB8AC3E}">
        <p14:creationId xmlns:p14="http://schemas.microsoft.com/office/powerpoint/2010/main" val="4066518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2" name="Google Shape;852;p43"/>
          <p:cNvSpPr txBox="1">
            <a:spLocks noGrp="1"/>
          </p:cNvSpPr>
          <p:nvPr>
            <p:ph type="subTitle" idx="1"/>
          </p:nvPr>
        </p:nvSpPr>
        <p:spPr>
          <a:xfrm>
            <a:off x="220717" y="231228"/>
            <a:ext cx="8818180" cy="4771695"/>
          </a:xfrm>
          <a:prstGeom prst="rect">
            <a:avLst/>
          </a:prstGeom>
        </p:spPr>
        <p:txBody>
          <a:bodyPr spcFirstLastPara="1" wrap="square" lIns="0" tIns="0" rIns="0" bIns="0" anchor="t" anchorCtr="0">
            <a:noAutofit/>
          </a:bodyPr>
          <a:lstStyle/>
          <a:p>
            <a:pPr marL="171450" lvl="0" indent="-171450" algn="l" rtl="0">
              <a:spcBef>
                <a:spcPts val="0"/>
              </a:spcBef>
              <a:spcAft>
                <a:spcPts val="0"/>
              </a:spcAft>
              <a:buFont typeface="Wingdings" panose="05000000000000000000" pitchFamily="2" charset="2"/>
              <a:buChar char="q"/>
            </a:pPr>
            <a:endParaRPr lang="en-US" dirty="0">
              <a:latin typeface="Rockwell" panose="02060603020205020403" pitchFamily="18" charset="0"/>
            </a:endParaRPr>
          </a:p>
          <a:p>
            <a:pPr marL="171450" lvl="0" indent="-171450" algn="l" rtl="0">
              <a:spcBef>
                <a:spcPts val="0"/>
              </a:spcBef>
              <a:spcAft>
                <a:spcPts val="0"/>
              </a:spcAft>
              <a:buFont typeface="Wingdings" panose="05000000000000000000" pitchFamily="2" charset="2"/>
              <a:buChar char="q"/>
            </a:pPr>
            <a:r>
              <a:rPr lang="en-IN" sz="1600" dirty="0">
                <a:latin typeface="Rockwell" panose="02060603020205020403" pitchFamily="18" charset="0"/>
              </a:rPr>
              <a:t>Consumer preferences on search engine-</a:t>
            </a:r>
          </a:p>
        </p:txBody>
      </p:sp>
      <p:pic>
        <p:nvPicPr>
          <p:cNvPr id="4" name="Picture 3" descr="Chart, pie chart&#10;&#10;Description automatically generated">
            <a:extLst>
              <a:ext uri="{FF2B5EF4-FFF2-40B4-BE49-F238E27FC236}">
                <a16:creationId xmlns:a16="http://schemas.microsoft.com/office/drawing/2014/main" id="{2D231D1B-DF54-3AA0-2E6E-EA65A2A69BC6}"/>
              </a:ext>
            </a:extLst>
          </p:cNvPr>
          <p:cNvPicPr>
            <a:picLocks noChangeAspect="1"/>
          </p:cNvPicPr>
          <p:nvPr/>
        </p:nvPicPr>
        <p:blipFill>
          <a:blip r:embed="rId3"/>
          <a:stretch>
            <a:fillRect/>
          </a:stretch>
        </p:blipFill>
        <p:spPr>
          <a:xfrm>
            <a:off x="0" y="637190"/>
            <a:ext cx="5370786" cy="4506310"/>
          </a:xfrm>
          <a:prstGeom prst="rect">
            <a:avLst/>
          </a:prstGeom>
        </p:spPr>
      </p:pic>
      <p:sp>
        <p:nvSpPr>
          <p:cNvPr id="6" name="TextBox 5">
            <a:extLst>
              <a:ext uri="{FF2B5EF4-FFF2-40B4-BE49-F238E27FC236}">
                <a16:creationId xmlns:a16="http://schemas.microsoft.com/office/drawing/2014/main" id="{282B00B2-4277-4FF6-4117-FD80ECEAC5D0}"/>
              </a:ext>
            </a:extLst>
          </p:cNvPr>
          <p:cNvSpPr txBox="1"/>
          <p:nvPr/>
        </p:nvSpPr>
        <p:spPr>
          <a:xfrm>
            <a:off x="5370786" y="1443795"/>
            <a:ext cx="3552497" cy="2893100"/>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Rockwell" panose="02060603020205020403" pitchFamily="18" charset="0"/>
              </a:rPr>
              <a:t>The majority of searches have been made for themes with health advantages which is similar to social media posts but searches themes are different from posts.</a:t>
            </a:r>
          </a:p>
          <a:p>
            <a:pPr marL="285750" indent="-285750">
              <a:buFont typeface="Wingdings" panose="05000000000000000000" pitchFamily="2" charset="2"/>
              <a:buChar char="Ø"/>
            </a:pPr>
            <a:endParaRPr lang="en-US" dirty="0">
              <a:latin typeface="Rockwell" panose="02060603020205020403" pitchFamily="18" charset="0"/>
            </a:endParaRPr>
          </a:p>
          <a:p>
            <a:pPr marL="285750" indent="-285750">
              <a:buFont typeface="Wingdings" panose="05000000000000000000" pitchFamily="2" charset="2"/>
              <a:buChar char="Ø"/>
            </a:pPr>
            <a:r>
              <a:rPr lang="en-US" dirty="0">
                <a:latin typeface="Rockwell" panose="02060603020205020403" pitchFamily="18" charset="0"/>
              </a:rPr>
              <a:t>Ethical environment claim unexpectedly has higher search on platforms.</a:t>
            </a:r>
          </a:p>
          <a:p>
            <a:pPr marL="285750" indent="-285750">
              <a:buFont typeface="Wingdings" panose="05000000000000000000" pitchFamily="2" charset="2"/>
              <a:buChar char="Ø"/>
            </a:pPr>
            <a:endParaRPr lang="en-IN" dirty="0">
              <a:latin typeface="Rockwell" panose="02060603020205020403" pitchFamily="18" charset="0"/>
            </a:endParaRPr>
          </a:p>
          <a:p>
            <a:pPr marL="285750" indent="-285750">
              <a:buFont typeface="Wingdings" panose="05000000000000000000" pitchFamily="2" charset="2"/>
              <a:buChar char="Ø"/>
            </a:pPr>
            <a:r>
              <a:rPr lang="en-US" dirty="0">
                <a:latin typeface="Rockwell" panose="02060603020205020403" pitchFamily="18" charset="0"/>
              </a:rPr>
              <a:t>Less than 2% of social media posts and 1% of searches to advertise the low carb claim.</a:t>
            </a:r>
            <a:r>
              <a:rPr lang="en-IN" dirty="0">
                <a:latin typeface="Rockwell" panose="02060603020205020403" pitchFamily="18" charset="0"/>
              </a:rPr>
              <a:t> </a:t>
            </a:r>
            <a:endParaRPr lang="en-US" dirty="0">
              <a:latin typeface="Rockwell" panose="02060603020205020403" pitchFamily="18" charset="0"/>
            </a:endParaRPr>
          </a:p>
        </p:txBody>
      </p:sp>
    </p:spTree>
    <p:extLst>
      <p:ext uri="{BB962C8B-B14F-4D97-AF65-F5344CB8AC3E}">
        <p14:creationId xmlns:p14="http://schemas.microsoft.com/office/powerpoint/2010/main" val="866997983"/>
      </p:ext>
    </p:extLst>
  </p:cSld>
  <p:clrMapOvr>
    <a:masterClrMapping/>
  </p:clrMapOvr>
</p:sld>
</file>

<file path=ppt/theme/theme1.xml><?xml version="1.0" encoding="utf-8"?>
<a:theme xmlns:a="http://schemas.openxmlformats.org/drawingml/2006/main" name="Tiger Template">
  <a:themeElements>
    <a:clrScheme name="Tiger">
      <a:dk1>
        <a:srgbClr val="FFFFFF"/>
      </a:dk1>
      <a:lt1>
        <a:srgbClr val="000000"/>
      </a:lt1>
      <a:dk2>
        <a:srgbClr val="EBEBEB"/>
      </a:dk2>
      <a:lt2>
        <a:srgbClr val="4F4F4F"/>
      </a:lt2>
      <a:accent1>
        <a:srgbClr val="F7901D"/>
      </a:accent1>
      <a:accent2>
        <a:srgbClr val="4F4F4F"/>
      </a:accent2>
      <a:accent3>
        <a:srgbClr val="AEAEAF"/>
      </a:accent3>
      <a:accent4>
        <a:srgbClr val="05C97F"/>
      </a:accent4>
      <a:accent5>
        <a:srgbClr val="FFBE02"/>
      </a:accent5>
      <a:accent6>
        <a:srgbClr val="00B1E8"/>
      </a:accent6>
      <a:hlink>
        <a:srgbClr val="18749C"/>
      </a:hlink>
      <a:folHlink>
        <a:srgbClr val="1933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8431</TotalTime>
  <Words>1638</Words>
  <Application>Microsoft Office PowerPoint</Application>
  <PresentationFormat>On-screen Show (16:9)</PresentationFormat>
  <Paragraphs>373</Paragraphs>
  <Slides>25</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Poppins Medium</vt:lpstr>
      <vt:lpstr>Trebuchet MS</vt:lpstr>
      <vt:lpstr>Arial</vt:lpstr>
      <vt:lpstr>Poppins</vt:lpstr>
      <vt:lpstr>Wingdings</vt:lpstr>
      <vt:lpstr>Rockwell</vt:lpstr>
      <vt:lpstr>Noto Sans Symbols</vt:lpstr>
      <vt:lpstr>Calibri</vt:lpstr>
      <vt:lpstr>Tiger Template</vt:lpstr>
      <vt:lpstr>Springboard Project</vt:lpstr>
      <vt:lpstr>01</vt:lpstr>
      <vt:lpstr>Topics/Agenda</vt:lpstr>
      <vt:lpstr>About the case study</vt:lpstr>
      <vt:lpstr>Exploratory Data Analysis</vt:lpstr>
      <vt:lpstr>Unique themes in google search data is :  160 </vt:lpstr>
      <vt:lpstr>List of common unique themes across all data sources:30</vt:lpstr>
      <vt:lpstr>consumer preference(themes) in data sources:- Total Social Media post preferences   </vt:lpstr>
      <vt:lpstr>PowerPoint Presentation</vt:lpstr>
      <vt:lpstr>Consumer preferences in sales-</vt:lpstr>
      <vt:lpstr>PowerPoint Presentation</vt:lpstr>
      <vt:lpstr>Time granularity for the analysis: </vt:lpstr>
      <vt:lpstr>PowerPoint Presentation</vt:lpstr>
      <vt:lpstr>PowerPoint Presentation</vt:lpstr>
      <vt:lpstr>PowerPoint Presentation</vt:lpstr>
      <vt:lpstr>PowerPoint Presentation</vt:lpstr>
      <vt:lpstr>Emerging themes in Sales:</vt:lpstr>
      <vt:lpstr>Emerging themes in Google search:</vt:lpstr>
      <vt:lpstr>Emerging themes in Social media</vt:lpstr>
      <vt:lpstr>Latency: Social -&gt; Search -&gt; Sales</vt:lpstr>
      <vt:lpstr>Data Aggregation-</vt:lpstr>
      <vt:lpstr>Final merged Data:-</vt:lpstr>
      <vt:lpstr>Model Performance-</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dc:title>
  <cp:lastModifiedBy>Kishan Verma</cp:lastModifiedBy>
  <cp:revision>12</cp:revision>
  <dcterms:modified xsi:type="dcterms:W3CDTF">2022-08-29T06:37:22Z</dcterms:modified>
</cp:coreProperties>
</file>