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5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34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5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938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7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9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9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06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931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45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7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68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833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6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EF0B-2B47-443A-B6C1-3CC3BE082766}" type="datetimeFigureOut">
              <a:rPr lang="en-IN" smtClean="0"/>
              <a:t>13-03-2018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1489AC-79B2-4D7E-AB74-DC8F3440B3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4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 smtClean="0">
                <a:latin typeface="+mn-lt"/>
              </a:rPr>
              <a:t>PROBLEM ID: GH-183.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TEAM ID: 817.</a:t>
            </a:r>
            <a:br>
              <a:rPr lang="en-IN" sz="2800" dirty="0" smtClean="0">
                <a:latin typeface="+mn-lt"/>
              </a:rPr>
            </a:br>
            <a:r>
              <a:rPr lang="en-IN" sz="2800" dirty="0" smtClean="0">
                <a:latin typeface="+mn-lt"/>
              </a:rPr>
              <a:t>PROBLEM STATEMENT: GPS BASED VEHICLE TRACKING SYSTEM FOR SCHOOL CHILDREN.</a:t>
            </a:r>
            <a:endParaRPr lang="en-IN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8000" dirty="0" smtClean="0"/>
              <a:t>TEAM LEADER: JIGNESH DESAI.</a:t>
            </a:r>
          </a:p>
          <a:p>
            <a:r>
              <a:rPr lang="en-IN" sz="8000" dirty="0" smtClean="0"/>
              <a:t>GOVERNMENT POLYTECHNIC, AHMEDABAD.</a:t>
            </a:r>
          </a:p>
        </p:txBody>
      </p:sp>
    </p:spTree>
    <p:extLst>
      <p:ext uri="{BB962C8B-B14F-4D97-AF65-F5344CB8AC3E}">
        <p14:creationId xmlns:p14="http://schemas.microsoft.com/office/powerpoint/2010/main" val="8380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LCD WITH  ARDUINO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8453603" cy="46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02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GPS MODULE, SIM900 GSM AND LCD INTERFACING WITH ARDUINO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388289" cy="508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5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SPEED METER WITH ARDUINO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934" y="2139406"/>
            <a:ext cx="5579775" cy="44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2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MESSAGE FORMATS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SEND Track Vehicle MESSAGE FROM YOUR MOBILE.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MESSAGE RECEIVED;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Vehicle Tracking Alert:</a:t>
            </a:r>
          </a:p>
          <a:p>
            <a:pPr marL="0" indent="0">
              <a:buNone/>
            </a:pPr>
            <a:r>
              <a:rPr lang="en-IN" dirty="0" smtClean="0"/>
              <a:t>Your Vehicle current location is:</a:t>
            </a:r>
          </a:p>
          <a:p>
            <a:pPr marL="0" indent="0">
              <a:buNone/>
            </a:pPr>
            <a:r>
              <a:rPr lang="en-IN" dirty="0" smtClean="0"/>
              <a:t>Latitude: *Latitude value*</a:t>
            </a:r>
          </a:p>
          <a:p>
            <a:pPr marL="0" indent="0">
              <a:buNone/>
            </a:pPr>
            <a:r>
              <a:rPr lang="en-IN" dirty="0" smtClean="0"/>
              <a:t>Longitude: *Longitude Value*</a:t>
            </a:r>
          </a:p>
          <a:p>
            <a:pPr marL="0" indent="0">
              <a:buNone/>
            </a:pPr>
            <a:r>
              <a:rPr lang="en-IN" dirty="0" smtClean="0"/>
              <a:t>USE NAME AND PASSWORD </a:t>
            </a:r>
            <a:r>
              <a:rPr lang="en-IN" dirty="0" smtClean="0"/>
              <a:t>OF </a:t>
            </a:r>
            <a:r>
              <a:rPr lang="en-IN" dirty="0" smtClean="0"/>
              <a:t>CAMERA: ***.***.***.***</a:t>
            </a:r>
          </a:p>
          <a:p>
            <a:pPr marL="0" indent="0">
              <a:buNone/>
            </a:pPr>
            <a:r>
              <a:rPr lang="en-IN" dirty="0" smtClean="0"/>
              <a:t>LINK: click here for live location in google map</a:t>
            </a:r>
          </a:p>
          <a:p>
            <a:pPr marL="0" indent="0">
              <a:buNone/>
            </a:pPr>
            <a:r>
              <a:rPr lang="en-IN" dirty="0" smtClean="0"/>
              <a:t>SPEED: SPEED OF VEHICLE</a:t>
            </a:r>
          </a:p>
        </p:txBody>
      </p:sp>
    </p:spTree>
    <p:extLst>
      <p:ext uri="{BB962C8B-B14F-4D97-AF65-F5344CB8AC3E}">
        <p14:creationId xmlns:p14="http://schemas.microsoft.com/office/powerpoint/2010/main" val="97480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PROS AND CONS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INSTANTANEOUS LOCATION OF SCHOOL BUS WILL BE KNOWN.</a:t>
            </a:r>
          </a:p>
          <a:p>
            <a:r>
              <a:rPr lang="en-IN" dirty="0" smtClean="0"/>
              <a:t>SPEED OF VEHICLE WIIL BE KNOWN.</a:t>
            </a:r>
          </a:p>
          <a:p>
            <a:r>
              <a:rPr lang="en-IN" smtClean="0"/>
              <a:t>LIVE STREAMING OF VIDEO IS SUPPORTED.</a:t>
            </a:r>
            <a:endParaRPr lang="en-IN" dirty="0" smtClean="0"/>
          </a:p>
          <a:p>
            <a:r>
              <a:rPr lang="en-IN" dirty="0" smtClean="0"/>
              <a:t>LIVE TRACKING IS NO SUPORTED.</a:t>
            </a:r>
          </a:p>
        </p:txBody>
      </p:sp>
    </p:spTree>
    <p:extLst>
      <p:ext uri="{BB962C8B-B14F-4D97-AF65-F5344CB8AC3E}">
        <p14:creationId xmlns:p14="http://schemas.microsoft.com/office/powerpoint/2010/main" val="1352148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FLOW DIAGRAM</a:t>
            </a:r>
            <a:endParaRPr lang="en-IN" dirty="0"/>
          </a:p>
        </p:txBody>
      </p:sp>
      <p:pic>
        <p:nvPicPr>
          <p:cNvPr id="4" name="Content Placeholder 3" descr="C:\Users\ec-admin\Desktop\Untitled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3825" y="1270000"/>
            <a:ext cx="8910177" cy="541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367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1026" name="Picture 2" descr="GPS and GSM based Vehicle Tracking System Block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415" y="1270000"/>
            <a:ext cx="8119587" cy="507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CIRCUIT DIAGRAM</a:t>
            </a:r>
            <a:endParaRPr lang="en-IN" dirty="0"/>
          </a:p>
        </p:txBody>
      </p:sp>
      <p:pic>
        <p:nvPicPr>
          <p:cNvPr id="2050" name="Picture 2" descr="Arduino based Vehicle Tracker using GPS and GSM circui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0" y="1270000"/>
            <a:ext cx="8693662" cy="527449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/>
          <p:cNvSpPr/>
          <p:nvPr/>
        </p:nvSpPr>
        <p:spPr>
          <a:xfrm>
            <a:off x="7602583" y="6165669"/>
            <a:ext cx="1436914" cy="27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COMPONENT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</a:t>
            </a:r>
          </a:p>
          <a:p>
            <a:r>
              <a:rPr lang="en-IN" dirty="0"/>
              <a:t>GSM Module</a:t>
            </a:r>
          </a:p>
          <a:p>
            <a:r>
              <a:rPr lang="en-IN" dirty="0"/>
              <a:t>GPS Module</a:t>
            </a:r>
          </a:p>
          <a:p>
            <a:r>
              <a:rPr lang="en-IN" dirty="0"/>
              <a:t>16x2 LCD</a:t>
            </a:r>
          </a:p>
          <a:p>
            <a:r>
              <a:rPr lang="en-IN" dirty="0"/>
              <a:t>Power Supply</a:t>
            </a:r>
          </a:p>
          <a:p>
            <a:r>
              <a:rPr lang="en-IN" dirty="0"/>
              <a:t>Connecting Wires</a:t>
            </a:r>
          </a:p>
          <a:p>
            <a:r>
              <a:rPr lang="en-IN" dirty="0"/>
              <a:t>10 K </a:t>
            </a:r>
            <a:r>
              <a:rPr lang="en-IN" dirty="0" smtClean="0"/>
              <a:t>POT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97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9335"/>
            <a:ext cx="8596668" cy="1320800"/>
          </a:xfrm>
        </p:spPr>
        <p:txBody>
          <a:bodyPr/>
          <a:lstStyle/>
          <a:p>
            <a:pPr algn="ctr"/>
            <a:r>
              <a:rPr lang="en-IN" dirty="0" smtClean="0"/>
              <a:t>LIVE</a:t>
            </a:r>
            <a:r>
              <a:rPr lang="en-IN" dirty="0" smtClean="0"/>
              <a:t> </a:t>
            </a:r>
            <a:r>
              <a:rPr lang="en-IN" dirty="0" smtClean="0"/>
              <a:t>CAMERA</a:t>
            </a:r>
            <a:endParaRPr lang="en-IN" dirty="0"/>
          </a:p>
        </p:txBody>
      </p:sp>
      <p:pic>
        <p:nvPicPr>
          <p:cNvPr id="3076" name="Picture 4" descr="https://images-na.ssl-images-amazon.com/images/I/71gFsg-ceyL._SL15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63485"/>
            <a:ext cx="8513118" cy="42715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95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LIVE</a:t>
            </a:r>
            <a:r>
              <a:rPr lang="en-IN" dirty="0" smtClean="0"/>
              <a:t> </a:t>
            </a:r>
            <a:r>
              <a:rPr lang="en-IN" dirty="0" smtClean="0"/>
              <a:t>CAMERA</a:t>
            </a:r>
            <a:endParaRPr lang="en-IN" dirty="0"/>
          </a:p>
        </p:txBody>
      </p:sp>
      <p:pic>
        <p:nvPicPr>
          <p:cNvPr id="4098" name="Picture 2" descr="https://images-na.ssl-images-amazon.com/images/I/613OS5ZmvzL._SL1024_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377" y="1990996"/>
            <a:ext cx="4867004" cy="486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1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GPS WITH ARDUINO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50" y="2093164"/>
            <a:ext cx="5989297" cy="448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33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GSM WITH ARDUINO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15" y="2092211"/>
            <a:ext cx="7539203" cy="458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54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1559</TotalTime>
  <Words>155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PROBLEM ID: GH-183. TEAM ID: 817. PROBLEM STATEMENT: GPS BASED VEHICLE TRACKING SYSTEM FOR SCHOOL CHILDREN.</vt:lpstr>
      <vt:lpstr>FLOW DIAGRAM</vt:lpstr>
      <vt:lpstr>BLOCK DIAGRAM</vt:lpstr>
      <vt:lpstr>CIRCUIT DIAGRAM</vt:lpstr>
      <vt:lpstr>COMPONENT REQUIRED</vt:lpstr>
      <vt:lpstr>LIVE CAMERA</vt:lpstr>
      <vt:lpstr>LIVE CAMERA</vt:lpstr>
      <vt:lpstr>GPS WITH ARDUINO </vt:lpstr>
      <vt:lpstr>GSM WITH ARDUINO</vt:lpstr>
      <vt:lpstr>LCD WITH  ARDUINO</vt:lpstr>
      <vt:lpstr>GPS MODULE, SIM900 GSM AND LCD INTERFACING WITH ARDUINO</vt:lpstr>
      <vt:lpstr>SPEED METER WITH ARDUINO</vt:lpstr>
      <vt:lpstr>MESSAGE FORMATS</vt:lpstr>
      <vt:lpstr>PROS AND CONS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ID: GH-183. TEAM ID: 817. PROBLEM STATEMENT: GPS BASED VEHICLE TRACKING SYSTEM FOR SCHOOL CHILDREN.</dc:title>
  <dc:creator>KISHAN</dc:creator>
  <cp:lastModifiedBy>KISHAN</cp:lastModifiedBy>
  <cp:revision>19</cp:revision>
  <dcterms:created xsi:type="dcterms:W3CDTF">2018-03-12T06:52:29Z</dcterms:created>
  <dcterms:modified xsi:type="dcterms:W3CDTF">2018-03-13T09:39:38Z</dcterms:modified>
</cp:coreProperties>
</file>