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85928" y="60960"/>
            <a:ext cx="8666988" cy="1395983"/>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232826" y="84703"/>
            <a:ext cx="8572479" cy="1301739"/>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232826" y="84704"/>
            <a:ext cx="8572500" cy="1301750"/>
          </a:xfrm>
          <a:custGeom>
            <a:avLst/>
            <a:gdLst/>
            <a:ahLst/>
            <a:cxnLst/>
            <a:rect l="l" t="t" r="r" b="b"/>
            <a:pathLst>
              <a:path w="8572500" h="1301750">
                <a:moveTo>
                  <a:pt x="0" y="216926"/>
                </a:moveTo>
                <a:lnTo>
                  <a:pt x="5730" y="167202"/>
                </a:lnTo>
                <a:lnTo>
                  <a:pt x="22053" y="121548"/>
                </a:lnTo>
                <a:lnTo>
                  <a:pt x="47666" y="81270"/>
                </a:lnTo>
                <a:lnTo>
                  <a:pt x="81266" y="47671"/>
                </a:lnTo>
                <a:lnTo>
                  <a:pt x="121552" y="22057"/>
                </a:lnTo>
                <a:lnTo>
                  <a:pt x="167219" y="5731"/>
                </a:lnTo>
                <a:lnTo>
                  <a:pt x="216966" y="0"/>
                </a:lnTo>
                <a:lnTo>
                  <a:pt x="8355553" y="0"/>
                </a:lnTo>
                <a:lnTo>
                  <a:pt x="8405276" y="5731"/>
                </a:lnTo>
                <a:lnTo>
                  <a:pt x="8450930" y="22057"/>
                </a:lnTo>
                <a:lnTo>
                  <a:pt x="8491208" y="47671"/>
                </a:lnTo>
                <a:lnTo>
                  <a:pt x="8524807" y="81270"/>
                </a:lnTo>
                <a:lnTo>
                  <a:pt x="8550422" y="121548"/>
                </a:lnTo>
                <a:lnTo>
                  <a:pt x="8566747" y="167202"/>
                </a:lnTo>
                <a:lnTo>
                  <a:pt x="8572479" y="216926"/>
                </a:lnTo>
                <a:lnTo>
                  <a:pt x="8572479" y="1084722"/>
                </a:lnTo>
                <a:lnTo>
                  <a:pt x="8566747" y="1134489"/>
                </a:lnTo>
                <a:lnTo>
                  <a:pt x="8550422" y="1180170"/>
                </a:lnTo>
                <a:lnTo>
                  <a:pt x="8524807" y="1220465"/>
                </a:lnTo>
                <a:lnTo>
                  <a:pt x="8491208" y="1254070"/>
                </a:lnTo>
                <a:lnTo>
                  <a:pt x="8450930" y="1279685"/>
                </a:lnTo>
                <a:lnTo>
                  <a:pt x="8405276" y="1296009"/>
                </a:lnTo>
                <a:lnTo>
                  <a:pt x="8355553" y="1301739"/>
                </a:lnTo>
                <a:lnTo>
                  <a:pt x="216966" y="1301739"/>
                </a:lnTo>
                <a:lnTo>
                  <a:pt x="167219" y="1296009"/>
                </a:lnTo>
                <a:lnTo>
                  <a:pt x="121552" y="1279685"/>
                </a:lnTo>
                <a:lnTo>
                  <a:pt x="81266" y="1254070"/>
                </a:lnTo>
                <a:lnTo>
                  <a:pt x="47666" y="1220465"/>
                </a:lnTo>
                <a:lnTo>
                  <a:pt x="22053" y="1180170"/>
                </a:lnTo>
                <a:lnTo>
                  <a:pt x="5730" y="1134489"/>
                </a:lnTo>
                <a:lnTo>
                  <a:pt x="0" y="1084722"/>
                </a:lnTo>
                <a:lnTo>
                  <a:pt x="0" y="216926"/>
                </a:lnTo>
                <a:close/>
              </a:path>
            </a:pathLst>
          </a:custGeom>
          <a:ln w="9524">
            <a:solidFill>
              <a:srgbClr val="497DBA"/>
            </a:solidFill>
          </a:ln>
        </p:spPr>
        <p:txBody>
          <a:bodyPr wrap="square" lIns="0" tIns="0" rIns="0" bIns="0" rtlCol="0"/>
          <a:lstStyle/>
          <a:p>
            <a:endParaRPr/>
          </a:p>
        </p:txBody>
      </p:sp>
      <p:sp>
        <p:nvSpPr>
          <p:cNvPr id="2" name="Holder 2"/>
          <p:cNvSpPr>
            <a:spLocks noGrp="1"/>
          </p:cNvSpPr>
          <p:nvPr>
            <p:ph type="title"/>
          </p:nvPr>
        </p:nvSpPr>
        <p:spPr>
          <a:xfrm>
            <a:off x="1926718" y="461589"/>
            <a:ext cx="5290562" cy="69723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12588" y="756"/>
            <a:ext cx="185293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Calibri"/>
                <a:cs typeface="Calibri"/>
              </a:rPr>
              <a:t>Idea/Approach</a:t>
            </a:r>
            <a:r>
              <a:rPr sz="1600" spc="-10" dirty="0">
                <a:latin typeface="Calibri"/>
                <a:cs typeface="Calibri"/>
              </a:rPr>
              <a:t> Details</a:t>
            </a:r>
            <a:endParaRPr sz="1600">
              <a:latin typeface="Calibri"/>
              <a:cs typeface="Calibri"/>
            </a:endParaRPr>
          </a:p>
        </p:txBody>
      </p:sp>
      <p:sp>
        <p:nvSpPr>
          <p:cNvPr id="3" name="object 3"/>
          <p:cNvSpPr txBox="1"/>
          <p:nvPr/>
        </p:nvSpPr>
        <p:spPr>
          <a:xfrm>
            <a:off x="535940" y="244596"/>
            <a:ext cx="4112260" cy="1022716"/>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Calibri"/>
                <a:cs typeface="Calibri"/>
              </a:rPr>
              <a:t>Ministry </a:t>
            </a:r>
            <a:r>
              <a:rPr sz="1600" spc="-10" dirty="0">
                <a:latin typeface="Calibri"/>
                <a:cs typeface="Calibri"/>
              </a:rPr>
              <a:t>Category </a:t>
            </a:r>
            <a:r>
              <a:rPr sz="1600" spc="-5" dirty="0">
                <a:latin typeface="Calibri"/>
                <a:cs typeface="Calibri"/>
              </a:rPr>
              <a:t>:</a:t>
            </a:r>
            <a:r>
              <a:rPr lang="en-IN" sz="1600" spc="-5" dirty="0">
                <a:latin typeface="Calibri"/>
                <a:cs typeface="Calibri"/>
              </a:rPr>
              <a:t>     </a:t>
            </a:r>
            <a:r>
              <a:rPr sz="1600" spc="-5" dirty="0">
                <a:latin typeface="Calibri"/>
                <a:cs typeface="Calibri"/>
              </a:rPr>
              <a:t> </a:t>
            </a:r>
            <a:r>
              <a:rPr lang="en-IN" sz="1600" spc="-5" dirty="0">
                <a:latin typeface="Calibri"/>
                <a:cs typeface="Calibri"/>
              </a:rPr>
              <a:t>Hardware</a:t>
            </a:r>
          </a:p>
          <a:p>
            <a:pPr marL="12700" marR="5080">
              <a:lnSpc>
                <a:spcPct val="100000"/>
              </a:lnSpc>
              <a:spcBef>
                <a:spcPts val="95"/>
              </a:spcBef>
            </a:pPr>
            <a:r>
              <a:rPr sz="1600" spc="-10" dirty="0">
                <a:latin typeface="Calibri"/>
                <a:cs typeface="Calibri"/>
              </a:rPr>
              <a:t>Problem Statement </a:t>
            </a:r>
            <a:r>
              <a:rPr sz="1600" spc="-5" dirty="0">
                <a:latin typeface="Calibri"/>
                <a:cs typeface="Calibri"/>
              </a:rPr>
              <a:t>: </a:t>
            </a:r>
            <a:r>
              <a:rPr lang="en-IN" sz="1600" spc="-5" dirty="0">
                <a:latin typeface="Calibri"/>
                <a:cs typeface="Calibri"/>
              </a:rPr>
              <a:t>Develop web/app to assist farmers regarding fruits and vegetables.</a:t>
            </a:r>
          </a:p>
          <a:p>
            <a:pPr marL="12700" marR="5080">
              <a:lnSpc>
                <a:spcPct val="100000"/>
              </a:lnSpc>
              <a:spcBef>
                <a:spcPts val="95"/>
              </a:spcBef>
            </a:pPr>
            <a:r>
              <a:rPr sz="1600" spc="-40" dirty="0">
                <a:latin typeface="Calibri"/>
                <a:cs typeface="Calibri"/>
              </a:rPr>
              <a:t>Team </a:t>
            </a:r>
            <a:r>
              <a:rPr sz="1600" spc="-10" dirty="0">
                <a:latin typeface="Calibri"/>
                <a:cs typeface="Calibri"/>
              </a:rPr>
              <a:t>Leader </a:t>
            </a:r>
            <a:r>
              <a:rPr sz="1600" spc="-5" dirty="0">
                <a:latin typeface="Calibri"/>
                <a:cs typeface="Calibri"/>
              </a:rPr>
              <a:t>Name</a:t>
            </a:r>
            <a:r>
              <a:rPr sz="1600" spc="30" dirty="0">
                <a:latin typeface="Calibri"/>
                <a:cs typeface="Calibri"/>
              </a:rPr>
              <a:t> </a:t>
            </a:r>
            <a:r>
              <a:rPr sz="1600" spc="-5" dirty="0">
                <a:latin typeface="Calibri"/>
                <a:cs typeface="Calibri"/>
              </a:rPr>
              <a:t>:</a:t>
            </a:r>
            <a:r>
              <a:rPr lang="en-IN" sz="1600" spc="-5" dirty="0">
                <a:latin typeface="Calibri"/>
                <a:cs typeface="Calibri"/>
              </a:rPr>
              <a:t> Bhavin </a:t>
            </a:r>
            <a:r>
              <a:rPr lang="en-IN" sz="1600" spc="-5" dirty="0" err="1">
                <a:latin typeface="Calibri"/>
                <a:cs typeface="Calibri"/>
              </a:rPr>
              <a:t>Pindoria</a:t>
            </a:r>
            <a:endParaRPr sz="1600" dirty="0">
              <a:latin typeface="Calibri"/>
              <a:cs typeface="Calibri"/>
            </a:endParaRPr>
          </a:p>
        </p:txBody>
      </p:sp>
      <p:sp>
        <p:nvSpPr>
          <p:cNvPr id="4" name="object 4"/>
          <p:cNvSpPr txBox="1"/>
          <p:nvPr/>
        </p:nvSpPr>
        <p:spPr>
          <a:xfrm>
            <a:off x="5963689" y="488386"/>
            <a:ext cx="2644371" cy="51308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Problem </a:t>
            </a:r>
            <a:r>
              <a:rPr sz="1600" spc="-5" dirty="0">
                <a:latin typeface="Calibri"/>
                <a:cs typeface="Calibri"/>
              </a:rPr>
              <a:t>Code</a:t>
            </a:r>
            <a:r>
              <a:rPr sz="1600" spc="-40" dirty="0">
                <a:latin typeface="Calibri"/>
                <a:cs typeface="Calibri"/>
              </a:rPr>
              <a:t> </a:t>
            </a:r>
            <a:r>
              <a:rPr sz="1600" spc="-5" dirty="0">
                <a:latin typeface="Calibri"/>
                <a:cs typeface="Calibri"/>
              </a:rPr>
              <a:t>:</a:t>
            </a:r>
            <a:endParaRPr sz="1600" dirty="0">
              <a:latin typeface="Calibri"/>
              <a:cs typeface="Calibri"/>
            </a:endParaRPr>
          </a:p>
          <a:p>
            <a:pPr marL="72390">
              <a:lnSpc>
                <a:spcPct val="100000"/>
              </a:lnSpc>
            </a:pPr>
            <a:r>
              <a:rPr sz="1600" spc="-10" dirty="0">
                <a:latin typeface="Calibri"/>
                <a:cs typeface="Calibri"/>
              </a:rPr>
              <a:t>College Code</a:t>
            </a:r>
            <a:r>
              <a:rPr sz="1600" spc="-20" dirty="0">
                <a:latin typeface="Calibri"/>
                <a:cs typeface="Calibri"/>
              </a:rPr>
              <a:t> </a:t>
            </a:r>
            <a:r>
              <a:rPr sz="1600" spc="-5" dirty="0">
                <a:latin typeface="Calibri"/>
                <a:cs typeface="Calibri"/>
              </a:rPr>
              <a:t>:</a:t>
            </a:r>
            <a:r>
              <a:rPr lang="en-IN" sz="1600" spc="-5" dirty="0">
                <a:latin typeface="Calibri"/>
                <a:cs typeface="Calibri"/>
              </a:rPr>
              <a:t> 067</a:t>
            </a:r>
            <a:endParaRPr sz="1600" dirty="0">
              <a:latin typeface="Calibri"/>
              <a:cs typeface="Calibri"/>
            </a:endParaRPr>
          </a:p>
        </p:txBody>
      </p:sp>
      <p:sp>
        <p:nvSpPr>
          <p:cNvPr id="5" name="object 5"/>
          <p:cNvSpPr/>
          <p:nvPr/>
        </p:nvSpPr>
        <p:spPr>
          <a:xfrm>
            <a:off x="312420" y="1615439"/>
            <a:ext cx="8540496" cy="243382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9831" y="1640463"/>
            <a:ext cx="8445474" cy="233883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59831" y="1640464"/>
            <a:ext cx="8445500" cy="2339340"/>
          </a:xfrm>
          <a:custGeom>
            <a:avLst/>
            <a:gdLst/>
            <a:ahLst/>
            <a:cxnLst/>
            <a:rect l="l" t="t" r="r" b="b"/>
            <a:pathLst>
              <a:path w="8445500" h="2339340">
                <a:moveTo>
                  <a:pt x="0" y="389747"/>
                </a:moveTo>
                <a:lnTo>
                  <a:pt x="3037" y="340859"/>
                </a:lnTo>
                <a:lnTo>
                  <a:pt x="11905" y="293782"/>
                </a:lnTo>
                <a:lnTo>
                  <a:pt x="26239" y="248882"/>
                </a:lnTo>
                <a:lnTo>
                  <a:pt x="45674" y="206526"/>
                </a:lnTo>
                <a:lnTo>
                  <a:pt x="69843" y="167077"/>
                </a:lnTo>
                <a:lnTo>
                  <a:pt x="98382" y="130901"/>
                </a:lnTo>
                <a:lnTo>
                  <a:pt x="130926" y="98364"/>
                </a:lnTo>
                <a:lnTo>
                  <a:pt x="167109" y="69830"/>
                </a:lnTo>
                <a:lnTo>
                  <a:pt x="206565" y="45665"/>
                </a:lnTo>
                <a:lnTo>
                  <a:pt x="248930" y="26234"/>
                </a:lnTo>
                <a:lnTo>
                  <a:pt x="293837" y="11903"/>
                </a:lnTo>
                <a:lnTo>
                  <a:pt x="340923" y="3036"/>
                </a:lnTo>
                <a:lnTo>
                  <a:pt x="389820" y="0"/>
                </a:lnTo>
                <a:lnTo>
                  <a:pt x="8055696" y="0"/>
                </a:lnTo>
                <a:lnTo>
                  <a:pt x="8104591" y="3036"/>
                </a:lnTo>
                <a:lnTo>
                  <a:pt x="8151673" y="11903"/>
                </a:lnTo>
                <a:lnTo>
                  <a:pt x="8196577" y="26234"/>
                </a:lnTo>
                <a:lnTo>
                  <a:pt x="8238938" y="45665"/>
                </a:lnTo>
                <a:lnTo>
                  <a:pt x="8278389" y="69830"/>
                </a:lnTo>
                <a:lnTo>
                  <a:pt x="8314568" y="98364"/>
                </a:lnTo>
                <a:lnTo>
                  <a:pt x="8347107" y="130901"/>
                </a:lnTo>
                <a:lnTo>
                  <a:pt x="8375642" y="167077"/>
                </a:lnTo>
                <a:lnTo>
                  <a:pt x="8399808" y="206526"/>
                </a:lnTo>
                <a:lnTo>
                  <a:pt x="8419239" y="248882"/>
                </a:lnTo>
                <a:lnTo>
                  <a:pt x="8433570" y="293782"/>
                </a:lnTo>
                <a:lnTo>
                  <a:pt x="8442437" y="340859"/>
                </a:lnTo>
                <a:lnTo>
                  <a:pt x="8445474" y="389747"/>
                </a:lnTo>
                <a:lnTo>
                  <a:pt x="8445474" y="1949074"/>
                </a:lnTo>
                <a:lnTo>
                  <a:pt x="8442437" y="1997962"/>
                </a:lnTo>
                <a:lnTo>
                  <a:pt x="8433570" y="2045040"/>
                </a:lnTo>
                <a:lnTo>
                  <a:pt x="8419239" y="2089940"/>
                </a:lnTo>
                <a:lnTo>
                  <a:pt x="8399808" y="2132297"/>
                </a:lnTo>
                <a:lnTo>
                  <a:pt x="8375642" y="2171747"/>
                </a:lnTo>
                <a:lnTo>
                  <a:pt x="8347107" y="2207924"/>
                </a:lnTo>
                <a:lnTo>
                  <a:pt x="8314568" y="2240462"/>
                </a:lnTo>
                <a:lnTo>
                  <a:pt x="8278389" y="2268997"/>
                </a:lnTo>
                <a:lnTo>
                  <a:pt x="8238938" y="2293163"/>
                </a:lnTo>
                <a:lnTo>
                  <a:pt x="8196577" y="2312594"/>
                </a:lnTo>
                <a:lnTo>
                  <a:pt x="8151673" y="2326926"/>
                </a:lnTo>
                <a:lnTo>
                  <a:pt x="8104591" y="2335794"/>
                </a:lnTo>
                <a:lnTo>
                  <a:pt x="8055696" y="2338830"/>
                </a:lnTo>
                <a:lnTo>
                  <a:pt x="389820" y="2338830"/>
                </a:lnTo>
                <a:lnTo>
                  <a:pt x="340923" y="2335794"/>
                </a:lnTo>
                <a:lnTo>
                  <a:pt x="293837" y="2326926"/>
                </a:lnTo>
                <a:lnTo>
                  <a:pt x="248930" y="2312594"/>
                </a:lnTo>
                <a:lnTo>
                  <a:pt x="206565" y="2293163"/>
                </a:lnTo>
                <a:lnTo>
                  <a:pt x="167109" y="2268997"/>
                </a:lnTo>
                <a:lnTo>
                  <a:pt x="130926" y="2240462"/>
                </a:lnTo>
                <a:lnTo>
                  <a:pt x="98382" y="2207924"/>
                </a:lnTo>
                <a:lnTo>
                  <a:pt x="69843" y="2171747"/>
                </a:lnTo>
                <a:lnTo>
                  <a:pt x="45674" y="2132297"/>
                </a:lnTo>
                <a:lnTo>
                  <a:pt x="26239" y="2089940"/>
                </a:lnTo>
                <a:lnTo>
                  <a:pt x="11905" y="2045040"/>
                </a:lnTo>
                <a:lnTo>
                  <a:pt x="3037" y="1997962"/>
                </a:lnTo>
                <a:lnTo>
                  <a:pt x="0" y="1949074"/>
                </a:lnTo>
                <a:lnTo>
                  <a:pt x="0" y="389747"/>
                </a:lnTo>
                <a:close/>
              </a:path>
            </a:pathLst>
          </a:custGeom>
          <a:ln w="9524">
            <a:solidFill>
              <a:srgbClr val="497DBA"/>
            </a:solidFill>
          </a:ln>
        </p:spPr>
        <p:txBody>
          <a:bodyPr wrap="square" lIns="0" tIns="0" rIns="0" bIns="0" rtlCol="0"/>
          <a:lstStyle/>
          <a:p>
            <a:endParaRPr/>
          </a:p>
        </p:txBody>
      </p:sp>
      <p:sp>
        <p:nvSpPr>
          <p:cNvPr id="8" name="object 8"/>
          <p:cNvSpPr txBox="1"/>
          <p:nvPr/>
        </p:nvSpPr>
        <p:spPr>
          <a:xfrm>
            <a:off x="685800" y="1685921"/>
            <a:ext cx="8000999" cy="843821"/>
          </a:xfrm>
          <a:prstGeom prst="rect">
            <a:avLst/>
          </a:prstGeom>
        </p:spPr>
        <p:txBody>
          <a:bodyPr vert="horz" wrap="square" lIns="0" tIns="12700" rIns="0" bIns="0" rtlCol="0">
            <a:spAutoFit/>
          </a:bodyPr>
          <a:lstStyle/>
          <a:p>
            <a:pPr marL="12700" algn="just">
              <a:lnSpc>
                <a:spcPct val="100000"/>
              </a:lnSpc>
              <a:spcBef>
                <a:spcPts val="100"/>
              </a:spcBef>
            </a:pPr>
            <a:r>
              <a:rPr lang="en-IN" sz="1800" dirty="0">
                <a:latin typeface="Calibri"/>
                <a:cs typeface="Calibri"/>
              </a:rPr>
              <a:t>Development of android app/website to give farmers a end to get updated for their vegetables and fruits stored in cold storage and to create environment to deliver farmer’s fruits and vegetables to the selling yards.</a:t>
            </a:r>
            <a:endParaRPr sz="1800" dirty="0">
              <a:latin typeface="Calibri"/>
              <a:cs typeface="Calibri"/>
            </a:endParaRPr>
          </a:p>
        </p:txBody>
      </p:sp>
      <p:sp>
        <p:nvSpPr>
          <p:cNvPr id="9" name="object 9"/>
          <p:cNvSpPr/>
          <p:nvPr/>
        </p:nvSpPr>
        <p:spPr>
          <a:xfrm>
            <a:off x="312420" y="4053840"/>
            <a:ext cx="8540496" cy="253593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59831" y="4078854"/>
            <a:ext cx="8445474" cy="244047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59831" y="4078854"/>
            <a:ext cx="8445500" cy="2440940"/>
          </a:xfrm>
          <a:custGeom>
            <a:avLst/>
            <a:gdLst/>
            <a:ahLst/>
            <a:cxnLst/>
            <a:rect l="l" t="t" r="r" b="b"/>
            <a:pathLst>
              <a:path w="8445500" h="2440940">
                <a:moveTo>
                  <a:pt x="0" y="406789"/>
                </a:moveTo>
                <a:lnTo>
                  <a:pt x="2736" y="359347"/>
                </a:lnTo>
                <a:lnTo>
                  <a:pt x="10743" y="313513"/>
                </a:lnTo>
                <a:lnTo>
                  <a:pt x="23714" y="269592"/>
                </a:lnTo>
                <a:lnTo>
                  <a:pt x="41344" y="227890"/>
                </a:lnTo>
                <a:lnTo>
                  <a:pt x="63329" y="188710"/>
                </a:lnTo>
                <a:lnTo>
                  <a:pt x="89362" y="152360"/>
                </a:lnTo>
                <a:lnTo>
                  <a:pt x="119139" y="119142"/>
                </a:lnTo>
                <a:lnTo>
                  <a:pt x="152355" y="89364"/>
                </a:lnTo>
                <a:lnTo>
                  <a:pt x="188704" y="63330"/>
                </a:lnTo>
                <a:lnTo>
                  <a:pt x="227881" y="41345"/>
                </a:lnTo>
                <a:lnTo>
                  <a:pt x="269581" y="23714"/>
                </a:lnTo>
                <a:lnTo>
                  <a:pt x="313498" y="10743"/>
                </a:lnTo>
                <a:lnTo>
                  <a:pt x="359327" y="2736"/>
                </a:lnTo>
                <a:lnTo>
                  <a:pt x="406764" y="0"/>
                </a:lnTo>
                <a:lnTo>
                  <a:pt x="8038688" y="0"/>
                </a:lnTo>
                <a:lnTo>
                  <a:pt x="8086129" y="2736"/>
                </a:lnTo>
                <a:lnTo>
                  <a:pt x="8131962" y="10743"/>
                </a:lnTo>
                <a:lnTo>
                  <a:pt x="8175883" y="23714"/>
                </a:lnTo>
                <a:lnTo>
                  <a:pt x="8217585" y="41345"/>
                </a:lnTo>
                <a:lnTo>
                  <a:pt x="8256764" y="63330"/>
                </a:lnTo>
                <a:lnTo>
                  <a:pt x="8293114" y="89364"/>
                </a:lnTo>
                <a:lnTo>
                  <a:pt x="8326331" y="119142"/>
                </a:lnTo>
                <a:lnTo>
                  <a:pt x="8356110" y="152360"/>
                </a:lnTo>
                <a:lnTo>
                  <a:pt x="8382144" y="188710"/>
                </a:lnTo>
                <a:lnTo>
                  <a:pt x="8404129" y="227890"/>
                </a:lnTo>
                <a:lnTo>
                  <a:pt x="8421760" y="269592"/>
                </a:lnTo>
                <a:lnTo>
                  <a:pt x="8434731" y="313513"/>
                </a:lnTo>
                <a:lnTo>
                  <a:pt x="8442737" y="359347"/>
                </a:lnTo>
                <a:lnTo>
                  <a:pt x="8445474" y="406789"/>
                </a:lnTo>
                <a:lnTo>
                  <a:pt x="8445474" y="2033716"/>
                </a:lnTo>
                <a:lnTo>
                  <a:pt x="8442737" y="2081154"/>
                </a:lnTo>
                <a:lnTo>
                  <a:pt x="8434731" y="2126983"/>
                </a:lnTo>
                <a:lnTo>
                  <a:pt x="8421760" y="2170900"/>
                </a:lnTo>
                <a:lnTo>
                  <a:pt x="8404129" y="2212599"/>
                </a:lnTo>
                <a:lnTo>
                  <a:pt x="8382144" y="2251776"/>
                </a:lnTo>
                <a:lnTo>
                  <a:pt x="8356110" y="2288123"/>
                </a:lnTo>
                <a:lnTo>
                  <a:pt x="8326331" y="2321338"/>
                </a:lnTo>
                <a:lnTo>
                  <a:pt x="8293114" y="2351114"/>
                </a:lnTo>
                <a:lnTo>
                  <a:pt x="8256764" y="2377146"/>
                </a:lnTo>
                <a:lnTo>
                  <a:pt x="8217585" y="2399130"/>
                </a:lnTo>
                <a:lnTo>
                  <a:pt x="8175883" y="2416759"/>
                </a:lnTo>
                <a:lnTo>
                  <a:pt x="8131962" y="2429730"/>
                </a:lnTo>
                <a:lnTo>
                  <a:pt x="8086129" y="2437736"/>
                </a:lnTo>
                <a:lnTo>
                  <a:pt x="8038688" y="2440472"/>
                </a:lnTo>
                <a:lnTo>
                  <a:pt x="406764" y="2440472"/>
                </a:lnTo>
                <a:lnTo>
                  <a:pt x="359327" y="2437736"/>
                </a:lnTo>
                <a:lnTo>
                  <a:pt x="313498" y="2429730"/>
                </a:lnTo>
                <a:lnTo>
                  <a:pt x="269581" y="2416759"/>
                </a:lnTo>
                <a:lnTo>
                  <a:pt x="227881" y="2399130"/>
                </a:lnTo>
                <a:lnTo>
                  <a:pt x="188704" y="2377146"/>
                </a:lnTo>
                <a:lnTo>
                  <a:pt x="152355" y="2351114"/>
                </a:lnTo>
                <a:lnTo>
                  <a:pt x="119139" y="2321338"/>
                </a:lnTo>
                <a:lnTo>
                  <a:pt x="89362" y="2288123"/>
                </a:lnTo>
                <a:lnTo>
                  <a:pt x="63329" y="2251776"/>
                </a:lnTo>
                <a:lnTo>
                  <a:pt x="41344" y="2212599"/>
                </a:lnTo>
                <a:lnTo>
                  <a:pt x="23714" y="2170900"/>
                </a:lnTo>
                <a:lnTo>
                  <a:pt x="10743" y="2126983"/>
                </a:lnTo>
                <a:lnTo>
                  <a:pt x="2736" y="2081154"/>
                </a:lnTo>
                <a:lnTo>
                  <a:pt x="0" y="2033716"/>
                </a:lnTo>
                <a:lnTo>
                  <a:pt x="0" y="406789"/>
                </a:lnTo>
                <a:close/>
              </a:path>
            </a:pathLst>
          </a:custGeom>
          <a:ln w="9524">
            <a:solidFill>
              <a:srgbClr val="497DBA"/>
            </a:solidFill>
          </a:ln>
        </p:spPr>
        <p:txBody>
          <a:bodyPr wrap="square" lIns="0" tIns="0" rIns="0" bIns="0" rtlCol="0"/>
          <a:lstStyle/>
          <a:p>
            <a:endParaRPr/>
          </a:p>
        </p:txBody>
      </p:sp>
      <p:sp>
        <p:nvSpPr>
          <p:cNvPr id="12" name="object 12"/>
          <p:cNvSpPr txBox="1"/>
          <p:nvPr/>
        </p:nvSpPr>
        <p:spPr>
          <a:xfrm>
            <a:off x="2880133" y="4820650"/>
            <a:ext cx="3404870" cy="843821"/>
          </a:xfrm>
          <a:prstGeom prst="rect">
            <a:avLst/>
          </a:prstGeom>
        </p:spPr>
        <p:txBody>
          <a:bodyPr vert="horz" wrap="square" lIns="0" tIns="12700" rIns="0" bIns="0" rtlCol="0">
            <a:spAutoFit/>
          </a:bodyPr>
          <a:lstStyle/>
          <a:p>
            <a:pPr marL="12700" algn="just">
              <a:lnSpc>
                <a:spcPct val="100000"/>
              </a:lnSpc>
              <a:spcBef>
                <a:spcPts val="100"/>
              </a:spcBef>
            </a:pPr>
            <a:r>
              <a:rPr lang="en-IN" sz="1800" dirty="0">
                <a:latin typeface="Calibri"/>
                <a:cs typeface="Calibri"/>
              </a:rPr>
              <a:t>Web development and app development using html and android studio,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6718" y="461589"/>
            <a:ext cx="5289550" cy="697230"/>
          </a:xfrm>
          <a:prstGeom prst="rect">
            <a:avLst/>
          </a:prstGeom>
        </p:spPr>
        <p:txBody>
          <a:bodyPr vert="horz" wrap="square" lIns="0" tIns="13335" rIns="0" bIns="0" rtlCol="0">
            <a:spAutoFit/>
          </a:bodyPr>
          <a:lstStyle/>
          <a:p>
            <a:pPr marL="12700">
              <a:lnSpc>
                <a:spcPct val="100000"/>
              </a:lnSpc>
              <a:spcBef>
                <a:spcPts val="105"/>
              </a:spcBef>
            </a:pPr>
            <a:r>
              <a:rPr dirty="0"/>
              <a:t>Idea / </a:t>
            </a:r>
            <a:r>
              <a:rPr spc="-10" dirty="0"/>
              <a:t>Approach</a:t>
            </a:r>
            <a:r>
              <a:rPr spc="-65" dirty="0"/>
              <a:t> </a:t>
            </a:r>
            <a:r>
              <a:rPr spc="-10" dirty="0"/>
              <a:t>details</a:t>
            </a:r>
          </a:p>
        </p:txBody>
      </p:sp>
      <p:sp>
        <p:nvSpPr>
          <p:cNvPr id="3" name="object 3"/>
          <p:cNvSpPr/>
          <p:nvPr/>
        </p:nvSpPr>
        <p:spPr>
          <a:xfrm>
            <a:off x="312420" y="1392936"/>
            <a:ext cx="8540496" cy="278434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9805" y="1417061"/>
            <a:ext cx="8445500" cy="2689225"/>
          </a:xfrm>
          <a:prstGeom prst="rect">
            <a:avLst/>
          </a:prstGeom>
          <a:blipFill>
            <a:blip r:embed="rId3" cstate="print"/>
            <a:stretch>
              <a:fillRect/>
            </a:stretch>
          </a:blipFill>
        </p:spPr>
        <p:txBody>
          <a:bodyPr wrap="square" lIns="0" tIns="0" rIns="0" bIns="0" rtlCol="0"/>
          <a:lstStyle/>
          <a:p>
            <a:pPr marL="12700" algn="just">
              <a:lnSpc>
                <a:spcPct val="100000"/>
              </a:lnSpc>
              <a:spcBef>
                <a:spcPts val="100"/>
              </a:spcBef>
            </a:pPr>
            <a:r>
              <a:rPr lang="en-GB" dirty="0">
                <a:cs typeface="Calibri"/>
              </a:rPr>
              <a:t>Web/app is developed to connect farmer with transport facilities that directly connected to marketing yards where it can sold vegetable and fruit by use of digital and mechanical services.</a:t>
            </a:r>
          </a:p>
          <a:p>
            <a:pPr marL="12700" algn="just">
              <a:lnSpc>
                <a:spcPct val="100000"/>
              </a:lnSpc>
              <a:spcBef>
                <a:spcPts val="100"/>
              </a:spcBef>
            </a:pPr>
            <a:r>
              <a:rPr lang="en-GB" dirty="0">
                <a:cs typeface="Calibri"/>
              </a:rPr>
              <a:t>Identity of farmer whenever needed used like </a:t>
            </a:r>
            <a:r>
              <a:rPr lang="en-GB" dirty="0" err="1">
                <a:cs typeface="Calibri"/>
              </a:rPr>
              <a:t>kissan</a:t>
            </a:r>
            <a:r>
              <a:rPr lang="en-GB" dirty="0">
                <a:cs typeface="Calibri"/>
              </a:rPr>
              <a:t> card and </a:t>
            </a:r>
            <a:r>
              <a:rPr lang="en-GB" dirty="0" err="1">
                <a:cs typeface="Calibri"/>
              </a:rPr>
              <a:t>aadhar</a:t>
            </a:r>
            <a:r>
              <a:rPr lang="en-GB" dirty="0">
                <a:cs typeface="Calibri"/>
              </a:rPr>
              <a:t> card. Cold storage is developed within area to connect farms as during the period of calling the collection of vegetable it will remain fresh. The selling amount of fruits and vegetables is directly sent to the farmer a/c after deliver to the yard.</a:t>
            </a:r>
          </a:p>
        </p:txBody>
      </p:sp>
      <p:sp>
        <p:nvSpPr>
          <p:cNvPr id="5" name="object 5"/>
          <p:cNvSpPr/>
          <p:nvPr/>
        </p:nvSpPr>
        <p:spPr>
          <a:xfrm>
            <a:off x="359831" y="1417685"/>
            <a:ext cx="8445500" cy="2689225"/>
          </a:xfrm>
          <a:custGeom>
            <a:avLst/>
            <a:gdLst/>
            <a:ahLst/>
            <a:cxnLst/>
            <a:rect l="l" t="t" r="r" b="b"/>
            <a:pathLst>
              <a:path w="8445500" h="2689225">
                <a:moveTo>
                  <a:pt x="0" y="448055"/>
                </a:moveTo>
                <a:lnTo>
                  <a:pt x="2629" y="399227"/>
                </a:lnTo>
                <a:lnTo>
                  <a:pt x="10335" y="351924"/>
                </a:lnTo>
                <a:lnTo>
                  <a:pt x="22845" y="306419"/>
                </a:lnTo>
                <a:lnTo>
                  <a:pt x="39885" y="262984"/>
                </a:lnTo>
                <a:lnTo>
                  <a:pt x="61182" y="221894"/>
                </a:lnTo>
                <a:lnTo>
                  <a:pt x="86461" y="183421"/>
                </a:lnTo>
                <a:lnTo>
                  <a:pt x="115451" y="147838"/>
                </a:lnTo>
                <a:lnTo>
                  <a:pt x="147878" y="115419"/>
                </a:lnTo>
                <a:lnTo>
                  <a:pt x="183468" y="86436"/>
                </a:lnTo>
                <a:lnTo>
                  <a:pt x="221947" y="61163"/>
                </a:lnTo>
                <a:lnTo>
                  <a:pt x="263043" y="39872"/>
                </a:lnTo>
                <a:lnTo>
                  <a:pt x="306483" y="22838"/>
                </a:lnTo>
                <a:lnTo>
                  <a:pt x="351992" y="10332"/>
                </a:lnTo>
                <a:lnTo>
                  <a:pt x="399297" y="2628"/>
                </a:lnTo>
                <a:lnTo>
                  <a:pt x="448126" y="0"/>
                </a:lnTo>
                <a:lnTo>
                  <a:pt x="7997418" y="0"/>
                </a:lnTo>
                <a:lnTo>
                  <a:pt x="8046246" y="2628"/>
                </a:lnTo>
                <a:lnTo>
                  <a:pt x="8093549" y="10332"/>
                </a:lnTo>
                <a:lnTo>
                  <a:pt x="8139055" y="22838"/>
                </a:lnTo>
                <a:lnTo>
                  <a:pt x="8182489" y="39872"/>
                </a:lnTo>
                <a:lnTo>
                  <a:pt x="8223580" y="61163"/>
                </a:lnTo>
                <a:lnTo>
                  <a:pt x="8262053" y="86436"/>
                </a:lnTo>
                <a:lnTo>
                  <a:pt x="8297635" y="115419"/>
                </a:lnTo>
                <a:lnTo>
                  <a:pt x="8330055" y="147838"/>
                </a:lnTo>
                <a:lnTo>
                  <a:pt x="8359038" y="183421"/>
                </a:lnTo>
                <a:lnTo>
                  <a:pt x="8384311" y="221894"/>
                </a:lnTo>
                <a:lnTo>
                  <a:pt x="8405601" y="262984"/>
                </a:lnTo>
                <a:lnTo>
                  <a:pt x="8422636" y="306419"/>
                </a:lnTo>
                <a:lnTo>
                  <a:pt x="8435142" y="351924"/>
                </a:lnTo>
                <a:lnTo>
                  <a:pt x="8442845" y="399227"/>
                </a:lnTo>
                <a:lnTo>
                  <a:pt x="8445474" y="448055"/>
                </a:lnTo>
                <a:lnTo>
                  <a:pt x="8445474" y="2240554"/>
                </a:lnTo>
                <a:lnTo>
                  <a:pt x="8442845" y="2289386"/>
                </a:lnTo>
                <a:lnTo>
                  <a:pt x="8435142" y="2336692"/>
                </a:lnTo>
                <a:lnTo>
                  <a:pt x="8422636" y="2382199"/>
                </a:lnTo>
                <a:lnTo>
                  <a:pt x="8405601" y="2425634"/>
                </a:lnTo>
                <a:lnTo>
                  <a:pt x="8384311" y="2466724"/>
                </a:lnTo>
                <a:lnTo>
                  <a:pt x="8359038" y="2505196"/>
                </a:lnTo>
                <a:lnTo>
                  <a:pt x="8330055" y="2540777"/>
                </a:lnTo>
                <a:lnTo>
                  <a:pt x="8297635" y="2573194"/>
                </a:lnTo>
                <a:lnTo>
                  <a:pt x="8262053" y="2602174"/>
                </a:lnTo>
                <a:lnTo>
                  <a:pt x="8223580" y="2627445"/>
                </a:lnTo>
                <a:lnTo>
                  <a:pt x="8182489" y="2648733"/>
                </a:lnTo>
                <a:lnTo>
                  <a:pt x="8139055" y="2665766"/>
                </a:lnTo>
                <a:lnTo>
                  <a:pt x="8093549" y="2678270"/>
                </a:lnTo>
                <a:lnTo>
                  <a:pt x="8046246" y="2685972"/>
                </a:lnTo>
                <a:lnTo>
                  <a:pt x="7997418" y="2688601"/>
                </a:lnTo>
                <a:lnTo>
                  <a:pt x="448126" y="2688601"/>
                </a:lnTo>
                <a:lnTo>
                  <a:pt x="399297" y="2685972"/>
                </a:lnTo>
                <a:lnTo>
                  <a:pt x="351992" y="2678270"/>
                </a:lnTo>
                <a:lnTo>
                  <a:pt x="306483" y="2665766"/>
                </a:lnTo>
                <a:lnTo>
                  <a:pt x="263043" y="2648733"/>
                </a:lnTo>
                <a:lnTo>
                  <a:pt x="221947" y="2627445"/>
                </a:lnTo>
                <a:lnTo>
                  <a:pt x="183468" y="2602174"/>
                </a:lnTo>
                <a:lnTo>
                  <a:pt x="147878" y="2573194"/>
                </a:lnTo>
                <a:lnTo>
                  <a:pt x="115451" y="2540777"/>
                </a:lnTo>
                <a:lnTo>
                  <a:pt x="86461" y="2505196"/>
                </a:lnTo>
                <a:lnTo>
                  <a:pt x="61182" y="2466724"/>
                </a:lnTo>
                <a:lnTo>
                  <a:pt x="39885" y="2425634"/>
                </a:lnTo>
                <a:lnTo>
                  <a:pt x="22845" y="2382199"/>
                </a:lnTo>
                <a:lnTo>
                  <a:pt x="10335" y="2336692"/>
                </a:lnTo>
                <a:lnTo>
                  <a:pt x="2629" y="2289386"/>
                </a:lnTo>
                <a:lnTo>
                  <a:pt x="0" y="2240554"/>
                </a:lnTo>
                <a:lnTo>
                  <a:pt x="0" y="448055"/>
                </a:lnTo>
                <a:close/>
              </a:path>
            </a:pathLst>
          </a:custGeom>
          <a:ln w="9524">
            <a:solidFill>
              <a:srgbClr val="497DBA"/>
            </a:solidFill>
          </a:ln>
        </p:spPr>
        <p:txBody>
          <a:bodyPr wrap="square" lIns="0" tIns="0" rIns="0" bIns="0" rtlCol="0"/>
          <a:lstStyle/>
          <a:p>
            <a:endParaRPr/>
          </a:p>
        </p:txBody>
      </p:sp>
      <p:sp>
        <p:nvSpPr>
          <p:cNvPr id="6" name="object 6"/>
          <p:cNvSpPr/>
          <p:nvPr/>
        </p:nvSpPr>
        <p:spPr>
          <a:xfrm>
            <a:off x="312420" y="4216908"/>
            <a:ext cx="8540496" cy="249936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59831" y="4241803"/>
            <a:ext cx="8445474" cy="2404526"/>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59831" y="4241804"/>
            <a:ext cx="8445500" cy="2404745"/>
          </a:xfrm>
          <a:custGeom>
            <a:avLst/>
            <a:gdLst/>
            <a:ahLst/>
            <a:cxnLst/>
            <a:rect l="l" t="t" r="r" b="b"/>
            <a:pathLst>
              <a:path w="8445500" h="2404745">
                <a:moveTo>
                  <a:pt x="0" y="400811"/>
                </a:moveTo>
                <a:lnTo>
                  <a:pt x="2696" y="354069"/>
                </a:lnTo>
                <a:lnTo>
                  <a:pt x="10585" y="308909"/>
                </a:lnTo>
                <a:lnTo>
                  <a:pt x="23365" y="265635"/>
                </a:lnTo>
                <a:lnTo>
                  <a:pt x="40736" y="224545"/>
                </a:lnTo>
                <a:lnTo>
                  <a:pt x="62397" y="185942"/>
                </a:lnTo>
                <a:lnTo>
                  <a:pt x="88047" y="150125"/>
                </a:lnTo>
                <a:lnTo>
                  <a:pt x="117386" y="117395"/>
                </a:lnTo>
                <a:lnTo>
                  <a:pt x="150113" y="88054"/>
                </a:lnTo>
                <a:lnTo>
                  <a:pt x="185926" y="62401"/>
                </a:lnTo>
                <a:lnTo>
                  <a:pt x="224526" y="40739"/>
                </a:lnTo>
                <a:lnTo>
                  <a:pt x="265612" y="23366"/>
                </a:lnTo>
                <a:lnTo>
                  <a:pt x="308883" y="10585"/>
                </a:lnTo>
                <a:lnTo>
                  <a:pt x="354037" y="2696"/>
                </a:lnTo>
                <a:lnTo>
                  <a:pt x="400775" y="0"/>
                </a:lnTo>
                <a:lnTo>
                  <a:pt x="8044784" y="0"/>
                </a:lnTo>
                <a:lnTo>
                  <a:pt x="8091522" y="2696"/>
                </a:lnTo>
                <a:lnTo>
                  <a:pt x="8136674" y="10585"/>
                </a:lnTo>
                <a:lnTo>
                  <a:pt x="8179940" y="23366"/>
                </a:lnTo>
                <a:lnTo>
                  <a:pt x="8221019" y="40739"/>
                </a:lnTo>
                <a:lnTo>
                  <a:pt x="8259612" y="62401"/>
                </a:lnTo>
                <a:lnTo>
                  <a:pt x="8295416" y="88054"/>
                </a:lnTo>
                <a:lnTo>
                  <a:pt x="8328134" y="117395"/>
                </a:lnTo>
                <a:lnTo>
                  <a:pt x="8357463" y="150125"/>
                </a:lnTo>
                <a:lnTo>
                  <a:pt x="8383104" y="185942"/>
                </a:lnTo>
                <a:lnTo>
                  <a:pt x="8404756" y="224545"/>
                </a:lnTo>
                <a:lnTo>
                  <a:pt x="8422120" y="265635"/>
                </a:lnTo>
                <a:lnTo>
                  <a:pt x="8434894" y="308909"/>
                </a:lnTo>
                <a:lnTo>
                  <a:pt x="8442779" y="354069"/>
                </a:lnTo>
                <a:lnTo>
                  <a:pt x="8445474" y="400811"/>
                </a:lnTo>
                <a:lnTo>
                  <a:pt x="8445474" y="2003761"/>
                </a:lnTo>
                <a:lnTo>
                  <a:pt x="8442779" y="2050498"/>
                </a:lnTo>
                <a:lnTo>
                  <a:pt x="8434894" y="2095653"/>
                </a:lnTo>
                <a:lnTo>
                  <a:pt x="8422120" y="2138922"/>
                </a:lnTo>
                <a:lnTo>
                  <a:pt x="8404756" y="2180007"/>
                </a:lnTo>
                <a:lnTo>
                  <a:pt x="8383104" y="2218606"/>
                </a:lnTo>
                <a:lnTo>
                  <a:pt x="8357463" y="2254419"/>
                </a:lnTo>
                <a:lnTo>
                  <a:pt x="8328134" y="2287145"/>
                </a:lnTo>
                <a:lnTo>
                  <a:pt x="8295416" y="2316482"/>
                </a:lnTo>
                <a:lnTo>
                  <a:pt x="8259612" y="2342132"/>
                </a:lnTo>
                <a:lnTo>
                  <a:pt x="8221019" y="2363792"/>
                </a:lnTo>
                <a:lnTo>
                  <a:pt x="8179940" y="2381162"/>
                </a:lnTo>
                <a:lnTo>
                  <a:pt x="8136674" y="2393942"/>
                </a:lnTo>
                <a:lnTo>
                  <a:pt x="8091522" y="2401830"/>
                </a:lnTo>
                <a:lnTo>
                  <a:pt x="8044784" y="2404526"/>
                </a:lnTo>
                <a:lnTo>
                  <a:pt x="400775" y="2404526"/>
                </a:lnTo>
                <a:lnTo>
                  <a:pt x="354037" y="2401830"/>
                </a:lnTo>
                <a:lnTo>
                  <a:pt x="308883" y="2393942"/>
                </a:lnTo>
                <a:lnTo>
                  <a:pt x="265612" y="2381162"/>
                </a:lnTo>
                <a:lnTo>
                  <a:pt x="224526" y="2363792"/>
                </a:lnTo>
                <a:lnTo>
                  <a:pt x="185926" y="2342132"/>
                </a:lnTo>
                <a:lnTo>
                  <a:pt x="150113" y="2316482"/>
                </a:lnTo>
                <a:lnTo>
                  <a:pt x="117386" y="2287145"/>
                </a:lnTo>
                <a:lnTo>
                  <a:pt x="88047" y="2254419"/>
                </a:lnTo>
                <a:lnTo>
                  <a:pt x="62397" y="2218606"/>
                </a:lnTo>
                <a:lnTo>
                  <a:pt x="40736" y="2180007"/>
                </a:lnTo>
                <a:lnTo>
                  <a:pt x="23365" y="2138922"/>
                </a:lnTo>
                <a:lnTo>
                  <a:pt x="10585" y="2095653"/>
                </a:lnTo>
                <a:lnTo>
                  <a:pt x="2696" y="2050498"/>
                </a:lnTo>
                <a:lnTo>
                  <a:pt x="0" y="2003761"/>
                </a:lnTo>
                <a:lnTo>
                  <a:pt x="0" y="400811"/>
                </a:lnTo>
                <a:close/>
              </a:path>
            </a:pathLst>
          </a:custGeom>
          <a:ln w="9524">
            <a:solidFill>
              <a:srgbClr val="497DBA"/>
            </a:solidFill>
          </a:ln>
        </p:spPr>
        <p:txBody>
          <a:bodyPr wrap="square" lIns="0" tIns="0" rIns="0" bIns="0" rtlCol="0"/>
          <a:lstStyle/>
          <a:p>
            <a:endParaRPr/>
          </a:p>
        </p:txBody>
      </p:sp>
      <p:sp>
        <p:nvSpPr>
          <p:cNvPr id="9" name="object 9"/>
          <p:cNvSpPr txBox="1"/>
          <p:nvPr/>
        </p:nvSpPr>
        <p:spPr>
          <a:xfrm>
            <a:off x="359806" y="5280150"/>
            <a:ext cx="7412594" cy="579646"/>
          </a:xfrm>
          <a:prstGeom prst="rect">
            <a:avLst/>
          </a:prstGeom>
        </p:spPr>
        <p:txBody>
          <a:bodyPr vert="horz" wrap="square" lIns="0" tIns="12700" rIns="0" bIns="0" rtlCol="0">
            <a:spAutoFit/>
          </a:bodyPr>
          <a:lstStyle/>
          <a:p>
            <a:pPr marL="12700">
              <a:lnSpc>
                <a:spcPct val="100000"/>
              </a:lnSpc>
              <a:spcBef>
                <a:spcPts val="100"/>
              </a:spcBef>
            </a:pPr>
            <a:r>
              <a:rPr lang="en-IN" sz="1800" dirty="0">
                <a:latin typeface="Calibri"/>
                <a:cs typeface="Calibri"/>
              </a:rPr>
              <a:t>Man power as farmer to identify its own product .</a:t>
            </a:r>
          </a:p>
          <a:p>
            <a:pPr marL="12700">
              <a:lnSpc>
                <a:spcPct val="100000"/>
              </a:lnSpc>
              <a:spcBef>
                <a:spcPts val="100"/>
              </a:spcBef>
            </a:pPr>
            <a:r>
              <a:rPr lang="en-IN" sz="1800" dirty="0">
                <a:latin typeface="Calibri"/>
                <a:cs typeface="Calibri"/>
              </a:rPr>
              <a:t>Smartphone with internet enabled.</a:t>
            </a:r>
            <a:endParaRPr sz="18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197</Words>
  <Application>Microsoft Office PowerPoint</Application>
  <PresentationFormat>On-screen Show (4:3)</PresentationFormat>
  <Paragraphs>13</Paragraphs>
  <Slides>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Calibri</vt:lpstr>
      <vt:lpstr>Office Theme</vt:lpstr>
      <vt:lpstr>PowerPoint Presentation</vt:lpstr>
      <vt:lpstr>Idea / Approach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dc:creator>
  <cp:lastModifiedBy>Kishan Rajput</cp:lastModifiedBy>
  <cp:revision>3</cp:revision>
  <dcterms:created xsi:type="dcterms:W3CDTF">2019-01-19T03:11:37Z</dcterms:created>
  <dcterms:modified xsi:type="dcterms:W3CDTF">2019-01-23T18:08:02Z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2017-10-30T00:00:00Z</vt:filetime>
  </property>
  <property fmtid="{D5CDD505-2E9C-101B-9397-08002B2CF9AE}" pid="3" name="Creator">
    <vt:lpwstr>Online2PDF.com</vt:lpwstr>
  </property>
  <property fmtid="{D5CDD505-2E9C-101B-9397-08002B2CF9AE}" pid="4" name="LastSaved">
    <vt:filetime>2017-10-30T00:00:00Z</vt:filetime>
  </property>
</Properties>
</file>