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9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831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3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65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3418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890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23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693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472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1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96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73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98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20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33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2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7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F3B34-2C35-4B4D-B13D-92CC2A748643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B50CA-2511-4BA9-9479-9DC6FDA91B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67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10188-CA96-56A8-3B09-0255963CE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Sales &amp; Profitability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25B33-2535-95F8-F8DD-EDDEE720A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Interactive Power BI Report</a:t>
            </a:r>
          </a:p>
        </p:txBody>
      </p:sp>
    </p:spTree>
    <p:extLst>
      <p:ext uri="{BB962C8B-B14F-4D97-AF65-F5344CB8AC3E}">
        <p14:creationId xmlns:p14="http://schemas.microsoft.com/office/powerpoint/2010/main" val="2845495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B9A25-E6CF-7FB7-688A-0ABE956E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286" y="0"/>
            <a:ext cx="10353761" cy="1326321"/>
          </a:xfrm>
        </p:spPr>
        <p:txBody>
          <a:bodyPr/>
          <a:lstStyle/>
          <a:p>
            <a:r>
              <a:rPr lang="en-IN" dirty="0"/>
              <a:t>Executive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3ED62A-6407-6744-2128-E3110928F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08" y="919876"/>
            <a:ext cx="9597785" cy="5018248"/>
          </a:xfrm>
        </p:spPr>
      </p:pic>
    </p:spTree>
    <p:extLst>
      <p:ext uri="{BB962C8B-B14F-4D97-AF65-F5344CB8AC3E}">
        <p14:creationId xmlns:p14="http://schemas.microsoft.com/office/powerpoint/2010/main" val="3969160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A88DC-CF88-9434-A756-C4CC82788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4BA2-1604-48A4-9451-691F992B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1" cy="707923"/>
          </a:xfrm>
        </p:spPr>
        <p:txBody>
          <a:bodyPr/>
          <a:lstStyle/>
          <a:p>
            <a:r>
              <a:rPr lang="en-IN" dirty="0"/>
              <a:t>Product &amp; Channel Analysis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4FF3817-888B-61DB-F62B-F02BFE7E3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288" y="707923"/>
            <a:ext cx="9597600" cy="494656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05B4068-8412-DC41-BFB5-BE5CC81745CB}"/>
              </a:ext>
            </a:extLst>
          </p:cNvPr>
          <p:cNvSpPr txBox="1"/>
          <p:nvPr/>
        </p:nvSpPr>
        <p:spPr>
          <a:xfrm>
            <a:off x="1317522" y="5757238"/>
            <a:ext cx="6980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3 product categories contributing to 70%+ of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channel leads with 34.22%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 Card is the most used payment method.</a:t>
            </a:r>
          </a:p>
        </p:txBody>
      </p:sp>
    </p:spTree>
    <p:extLst>
      <p:ext uri="{BB962C8B-B14F-4D97-AF65-F5344CB8AC3E}">
        <p14:creationId xmlns:p14="http://schemas.microsoft.com/office/powerpoint/2010/main" val="215382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3292-E023-8755-DD41-77BAF0FFB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D4EC-F0F5-765D-CBE5-D4ADEB3C0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72" y="0"/>
            <a:ext cx="10353761" cy="786581"/>
          </a:xfrm>
        </p:spPr>
        <p:txBody>
          <a:bodyPr/>
          <a:lstStyle/>
          <a:p>
            <a:r>
              <a:rPr lang="en-IN" dirty="0"/>
              <a:t>Sales Rep Performance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B87570-7569-F473-D276-89ACCAF56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552" y="579804"/>
            <a:ext cx="9597600" cy="5364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F363E7-00BD-C63D-1EA3-E8F1C76A6754}"/>
              </a:ext>
            </a:extLst>
          </p:cNvPr>
          <p:cNvSpPr txBox="1"/>
          <p:nvPr/>
        </p:nvSpPr>
        <p:spPr>
          <a:xfrm>
            <a:off x="1193551" y="5943898"/>
            <a:ext cx="68492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2 sales reps contribute to over 40% of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 North has the highest performing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 Charlie needs attention due to declining profit margin.</a:t>
            </a:r>
          </a:p>
        </p:txBody>
      </p:sp>
    </p:spTree>
    <p:extLst>
      <p:ext uri="{BB962C8B-B14F-4D97-AF65-F5344CB8AC3E}">
        <p14:creationId xmlns:p14="http://schemas.microsoft.com/office/powerpoint/2010/main" val="3255379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006E1-85A0-7058-6181-5CB27BF3A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B853-08D0-487C-11F6-61EAB180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Capabilities for 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57E3-844E-3B2C-7D10-AFEC472B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"What can stakeholders explore?“</a:t>
            </a:r>
          </a:p>
          <a:p>
            <a:r>
              <a:rPr lang="en-US" dirty="0"/>
              <a:t>Filter performance by </a:t>
            </a:r>
            <a:r>
              <a:rPr lang="en-US" b="1" dirty="0"/>
              <a:t>Date, Region, Product, Channel.</a:t>
            </a:r>
          </a:p>
          <a:p>
            <a:r>
              <a:rPr lang="en-US" dirty="0"/>
              <a:t>Compare </a:t>
            </a:r>
            <a:r>
              <a:rPr lang="en-US" b="1" dirty="0"/>
              <a:t>sales reps</a:t>
            </a:r>
            <a:r>
              <a:rPr lang="en-US" dirty="0"/>
              <a:t>, </a:t>
            </a:r>
            <a:r>
              <a:rPr lang="en-US" b="1" dirty="0"/>
              <a:t>products</a:t>
            </a:r>
            <a:r>
              <a:rPr lang="en-US" dirty="0"/>
              <a:t>, and </a:t>
            </a:r>
            <a:r>
              <a:rPr lang="en-US" b="1" dirty="0"/>
              <a:t>regions.</a:t>
            </a:r>
          </a:p>
          <a:p>
            <a:r>
              <a:rPr lang="en-US" dirty="0"/>
              <a:t>Drill into </a:t>
            </a:r>
            <a:r>
              <a:rPr lang="en-US" b="1" dirty="0"/>
              <a:t>product or sales rep</a:t>
            </a:r>
            <a:r>
              <a:rPr lang="en-US" dirty="0"/>
              <a:t> level detail.</a:t>
            </a:r>
          </a:p>
          <a:p>
            <a:r>
              <a:rPr lang="en-US" dirty="0"/>
              <a:t>Identify </a:t>
            </a:r>
            <a:r>
              <a:rPr lang="en-US" b="1" dirty="0"/>
              <a:t>trends</a:t>
            </a:r>
            <a:r>
              <a:rPr lang="en-US" dirty="0"/>
              <a:t> and </a:t>
            </a:r>
            <a:r>
              <a:rPr lang="en-US" b="1" dirty="0"/>
              <a:t>patterns</a:t>
            </a:r>
            <a:r>
              <a:rPr lang="en-US" dirty="0"/>
              <a:t> in sales over time.</a:t>
            </a:r>
          </a:p>
          <a:p>
            <a:r>
              <a:rPr lang="en-US" dirty="0"/>
              <a:t>View impact of </a:t>
            </a:r>
            <a:r>
              <a:rPr lang="en-US" b="1" dirty="0"/>
              <a:t>discounts</a:t>
            </a:r>
            <a:r>
              <a:rPr lang="en-US" dirty="0"/>
              <a:t>, </a:t>
            </a:r>
            <a:r>
              <a:rPr lang="en-US" b="1" dirty="0"/>
              <a:t>channels</a:t>
            </a:r>
            <a:r>
              <a:rPr lang="en-US" dirty="0"/>
              <a:t>, and </a:t>
            </a:r>
            <a:r>
              <a:rPr lang="en-US" b="1" dirty="0"/>
              <a:t>payment methods.</a:t>
            </a:r>
            <a:endParaRPr lang="en-US" i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2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7C2A-A1E0-393B-5C3E-A63921A8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1D78-8184-15E0-6634-01344B15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6F25E-A5E2-6321-F1FE-1D9F1E6CF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"What can stakeholders Do Next?“</a:t>
            </a:r>
          </a:p>
          <a:p>
            <a:r>
              <a:rPr lang="en-US" dirty="0"/>
              <a:t>Optimize inventory for </a:t>
            </a:r>
            <a:r>
              <a:rPr lang="en-US" b="1" dirty="0"/>
              <a:t>high-selling product categories.</a:t>
            </a:r>
          </a:p>
          <a:p>
            <a:r>
              <a:rPr lang="en-US" dirty="0"/>
              <a:t>Focus marketing efforts on </a:t>
            </a:r>
            <a:r>
              <a:rPr lang="en-US" b="1" dirty="0"/>
              <a:t>top-performing regions.</a:t>
            </a:r>
            <a:endParaRPr lang="en-US" dirty="0"/>
          </a:p>
          <a:p>
            <a:r>
              <a:rPr lang="en-IN" dirty="0"/>
              <a:t>Improve </a:t>
            </a:r>
            <a:r>
              <a:rPr lang="en-IN" b="1" dirty="0"/>
              <a:t>profit margins</a:t>
            </a:r>
            <a:r>
              <a:rPr lang="en-IN" dirty="0"/>
              <a:t> in underperforming regions (e.g., Region X).</a:t>
            </a:r>
          </a:p>
          <a:p>
            <a:r>
              <a:rPr lang="en-US" dirty="0"/>
              <a:t>Train or support </a:t>
            </a:r>
            <a:r>
              <a:rPr lang="en-US" b="1" dirty="0"/>
              <a:t>underperforming sales reps.</a:t>
            </a:r>
          </a:p>
          <a:p>
            <a:r>
              <a:rPr lang="en-IN" dirty="0"/>
              <a:t>Re-evaluate </a:t>
            </a:r>
            <a:r>
              <a:rPr lang="en-IN" b="1" dirty="0"/>
              <a:t>low-performing sales channels.</a:t>
            </a:r>
          </a:p>
          <a:p>
            <a:r>
              <a:rPr lang="en-US" dirty="0"/>
              <a:t>Expand availability of </a:t>
            </a:r>
            <a:r>
              <a:rPr lang="en-US" b="1" dirty="0"/>
              <a:t>preferred payment methods.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80114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28</TotalTime>
  <Words>191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Sales &amp; Profitability Dashboard</vt:lpstr>
      <vt:lpstr>Executive Overview</vt:lpstr>
      <vt:lpstr>Product &amp; Channel Analysis</vt:lpstr>
      <vt:lpstr>Sales Rep Performance</vt:lpstr>
      <vt:lpstr>Dashboard Capabilities for Stakeholders</vt:lpstr>
      <vt:lpstr>Key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Harikishan S.P</dc:creator>
  <cp:lastModifiedBy>Harikishan S.P</cp:lastModifiedBy>
  <cp:revision>3</cp:revision>
  <dcterms:created xsi:type="dcterms:W3CDTF">2025-09-25T08:55:06Z</dcterms:created>
  <dcterms:modified xsi:type="dcterms:W3CDTF">2025-09-25T09:47:30Z</dcterms:modified>
</cp:coreProperties>
</file>