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9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12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5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0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3D58-23EB-43E4-A26D-4B508ED22F8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66F-5C1C-4DBA-96AF-6ED86F26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52CE-6999-95BF-EB91-73D3B5EB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600200"/>
            <a:ext cx="9784080" cy="1826578"/>
          </a:xfrm>
        </p:spPr>
        <p:txBody>
          <a:bodyPr/>
          <a:lstStyle/>
          <a:p>
            <a:r>
              <a:rPr lang="en-US" i="1" dirty="0"/>
              <a:t>Introduction to ASP.NET and .NET Frameworks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B5AB6-AE35-45F0-676A-89B4F3265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Overview</a:t>
            </a:r>
          </a:p>
        </p:txBody>
      </p:sp>
    </p:spTree>
    <p:extLst>
      <p:ext uri="{BB962C8B-B14F-4D97-AF65-F5344CB8AC3E}">
        <p14:creationId xmlns:p14="http://schemas.microsoft.com/office/powerpoint/2010/main" val="418766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597A-E0A1-21D1-E9E3-21A346D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Architecture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E6D9-225E-FA05-B2BD-2E42A874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CLR</a:t>
            </a:r>
            <a:r>
              <a:rPr lang="en-US" dirty="0"/>
              <a:t>: Manages code execution.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BCL</a:t>
            </a:r>
            <a:r>
              <a:rPr lang="en-US" dirty="0"/>
              <a:t>: Core libraries for file I/O, threading, etc.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ASP.NET</a:t>
            </a:r>
            <a:r>
              <a:rPr lang="en-US" dirty="0"/>
              <a:t>: Framework for web development.</a:t>
            </a:r>
          </a:p>
          <a:p>
            <a:pPr marL="0" indent="0">
              <a:buNone/>
            </a:pPr>
            <a:r>
              <a:rPr lang="en-US" b="1" dirty="0"/>
              <a:t>Languages</a:t>
            </a:r>
            <a:r>
              <a:rPr lang="en-US" dirty="0"/>
              <a:t>: C#, F#, VB.NET.</a:t>
            </a:r>
          </a:p>
          <a:p>
            <a:r>
              <a:rPr lang="en-US" b="1" dirty="0"/>
              <a:t>Architecture Diagram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Languages</a:t>
            </a:r>
            <a:r>
              <a:rPr lang="en-US" dirty="0"/>
              <a:t> → </a:t>
            </a:r>
            <a:r>
              <a:rPr lang="en-US" b="1" dirty="0"/>
              <a:t>CLR</a:t>
            </a:r>
            <a:r>
              <a:rPr lang="en-US" dirty="0"/>
              <a:t> → </a:t>
            </a:r>
            <a:r>
              <a:rPr lang="en-US" b="1" dirty="0"/>
              <a:t>Libraries</a:t>
            </a:r>
            <a:r>
              <a:rPr lang="en-US" dirty="0"/>
              <a:t> → </a:t>
            </a:r>
            <a:r>
              <a:rPr lang="en-US" b="1" dirty="0"/>
              <a:t>Platforms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185D-717B-3DFF-CD92-0F264044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C31A-BD08-845B-1BDC-237781DE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.NET is a software development framework created by Microsoft for building and running applications on multiple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Cross-platform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multiple programming languages (C#, VB.NET, F#).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runtime, libraries, and tools.</a:t>
            </a:r>
          </a:p>
          <a:p>
            <a:r>
              <a:rPr lang="en-US" b="1" dirty="0"/>
              <a:t>Languages → Libraries → CLR →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9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B2FA-E93C-F429-500D-1E81A546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Evolution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88BE01-13B8-9477-45DE-43FCA2CF3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712525"/>
            <a:ext cx="842070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(2002)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Windows-based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(2004)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implementation of .NET for Linux/macOS.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(2016)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Cross-platform, modular, lightweight.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5+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(2020)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framework replacing .NET Framework and 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7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8B25-752B-03BE-CD18-45B639AB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.NET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556D-5DCD-04A5-06F0-1244B7F2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Common Language Runtime (CLR)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Executes .NET programs.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Manages memory, exception handling, and garbage collection.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Base Class Library (BCL)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reusable classes (e.g., file I/O, networking).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Intermediate Language (MSIL)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Code compiled to IL, which is then executed by CLR.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.NET SDK &amp; CLI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Tools for building, running, testing, and deploying apps.</a:t>
            </a:r>
          </a:p>
        </p:txBody>
      </p:sp>
    </p:spTree>
    <p:extLst>
      <p:ext uri="{BB962C8B-B14F-4D97-AF65-F5344CB8AC3E}">
        <p14:creationId xmlns:p14="http://schemas.microsoft.com/office/powerpoint/2010/main" val="12620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C004-994D-54B1-E557-846CBAD7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5E967D-6A41-9003-97ED-F5F5018CB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3322"/>
            <a:ext cx="6052619" cy="3420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ASP.NET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part of the .NET framework for building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web development.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C#, VB.NET, and other .NET languages.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modern web standards (HTML, CSS, JS).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Types of ASP.NET Applications</a:t>
            </a:r>
            <a:r>
              <a:rPr lang="en-US" sz="16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ASP.NET Web Forms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ASP.NET MVC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ASP.NET Web API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92885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03F8-20D1-5774-1D46-5228A5B9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38BA9-F6CB-A446-500F-8A3181CF1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820247"/>
            <a:ext cx="74088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in .NET Framework for rapid development of web applications.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event-driven programming with drag-and-drop UI controls.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maintaining state.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Postbacks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client-server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4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D86-4175-1C0C-06DA-90F79E7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2EE23-5297-C4BD-3C80-43611FC8C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73918"/>
            <a:ext cx="508491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Model-View-Controller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design pattern for web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user input and updates the model/view.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separation of concerns.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Testable and maintainable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6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0A63-E545-1C43-D5DF-880C6690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15EDB-231F-873F-E8F0-B3324BA99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812627"/>
            <a:ext cx="56019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Web API?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for building RESTful services using HTTP.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ideal for mobile and client-side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verbs: GET, POST, PUT, DELETE.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data in JSON or XML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2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2913-BE78-4269-57DB-3C8423AD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283F1-1F64-F047-E7EA-F1AFB648A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681748"/>
            <a:ext cx="563647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ASP.NET Core?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and high-performance web framework.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modular.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MVC and Web API.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Dependency Injection.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on Windows, Linux, and macOS.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22</TotalTime>
  <Words>522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Introduction to ASP.NET and .NET Frameworks</vt:lpstr>
      <vt:lpstr>What is .NET?</vt:lpstr>
      <vt:lpstr>.NET Framework Evolution</vt:lpstr>
      <vt:lpstr>Understanding .NET Components</vt:lpstr>
      <vt:lpstr>What is ASP.NET?</vt:lpstr>
      <vt:lpstr>ASP.NET Web Forms</vt:lpstr>
      <vt:lpstr>ASP.NET MVC</vt:lpstr>
      <vt:lpstr>ASP.NET Web API</vt:lpstr>
      <vt:lpstr>ASP.NET Core</vt:lpstr>
      <vt:lpstr>.NET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sharma</dc:creator>
  <cp:lastModifiedBy>kishan sharma</cp:lastModifiedBy>
  <cp:revision>1</cp:revision>
  <dcterms:created xsi:type="dcterms:W3CDTF">2024-12-18T18:19:44Z</dcterms:created>
  <dcterms:modified xsi:type="dcterms:W3CDTF">2024-12-18T18:41:56Z</dcterms:modified>
</cp:coreProperties>
</file>