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9" r:id="rId11"/>
    <p:sldId id="266" r:id="rId12"/>
    <p:sldId id="268" r:id="rId13"/>
    <p:sldId id="267" r:id="rId14"/>
    <p:sldId id="270" r:id="rId15"/>
    <p:sldId id="271" r:id="rId16"/>
    <p:sldId id="272" r:id="rId17"/>
    <p:sldId id="273"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58" name="Shape 58"/>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65" name="Shape 65"/>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76" name="Shape 76"/>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87" name="Shape 87"/>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98" name="Shape 98"/>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09" name="Shape 109"/>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20" name="Shape 120"/>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31" name="Shape 131"/>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2" name="Shape 142"/>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3800" b="0" i="0" u="none" strike="noStrike" cap="none">
                <a:solidFill>
                  <a:schemeClr val="dk1"/>
                </a:solidFill>
                <a:latin typeface="Calibri"/>
                <a:ea typeface="Calibri"/>
                <a:cs typeface="Calibri"/>
                <a:sym typeface="Calibri"/>
              </a:defRPr>
            </a:lvl1pPr>
            <a:lvl2pPr lvl="1" indent="0" rtl="0">
              <a:spcBef>
                <a:spcPts val="0"/>
              </a:spcBef>
              <a:buNone/>
              <a:defRPr sz="1600"/>
            </a:lvl2pPr>
            <a:lvl3pPr lvl="2" indent="0" rtl="0">
              <a:spcBef>
                <a:spcPts val="0"/>
              </a:spcBef>
              <a:buNone/>
              <a:defRPr sz="1600"/>
            </a:lvl3pPr>
            <a:lvl4pPr lvl="3" indent="0" rtl="0">
              <a:spcBef>
                <a:spcPts val="0"/>
              </a:spcBef>
              <a:buNone/>
              <a:defRPr sz="1600"/>
            </a:lvl4pPr>
            <a:lvl5pPr lvl="4" indent="0" rtl="0">
              <a:spcBef>
                <a:spcPts val="0"/>
              </a:spcBef>
              <a:buNone/>
              <a:defRPr sz="1600"/>
            </a:lvl5pPr>
            <a:lvl6pPr lvl="5" indent="0" rtl="0">
              <a:spcBef>
                <a:spcPts val="0"/>
              </a:spcBef>
              <a:buNone/>
              <a:defRPr sz="1600"/>
            </a:lvl6pPr>
            <a:lvl7pPr lvl="6" indent="0" rtl="0">
              <a:spcBef>
                <a:spcPts val="0"/>
              </a:spcBef>
              <a:buNone/>
              <a:defRPr sz="1600"/>
            </a:lvl7pPr>
            <a:lvl8pPr lvl="7" indent="0" rtl="0">
              <a:spcBef>
                <a:spcPts val="0"/>
              </a:spcBef>
              <a:buNone/>
              <a:defRPr sz="1600"/>
            </a:lvl8pPr>
            <a:lvl9pPr lvl="8" indent="0" rtl="0">
              <a:spcBef>
                <a:spcPts val="0"/>
              </a:spcBef>
              <a:buNone/>
              <a:defRPr sz="1600"/>
            </a:lvl9pPr>
          </a:lstStyle>
          <a:p>
            <a:endParaRPr/>
          </a:p>
        </p:txBody>
      </p:sp>
      <p:sp>
        <p:nvSpPr>
          <p:cNvPr id="52" name="Shape 52"/>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292100" marR="0" lvl="0" indent="-114300" algn="l" rtl="0">
              <a:spcBef>
                <a:spcPts val="6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47700" marR="0" lvl="1" indent="-101600" algn="l" rtl="0">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90600" marR="0" lvl="2" indent="-63500" algn="l" rtl="0">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3pPr>
            <a:lvl4pPr marL="1384300" marR="0" lvl="3" indent="-88900" algn="l" rtl="0">
              <a:spcBef>
                <a:spcPts val="300"/>
              </a:spcBef>
              <a:buClr>
                <a:schemeClr val="dk1"/>
              </a:buClr>
              <a:buSzPct val="100000"/>
              <a:buFont typeface="Arial"/>
              <a:buChar char="–"/>
              <a:defRPr sz="1700" b="0" i="0" u="none" strike="noStrike" cap="none">
                <a:solidFill>
                  <a:schemeClr val="dk1"/>
                </a:solidFill>
                <a:latin typeface="Calibri"/>
                <a:ea typeface="Calibri"/>
                <a:cs typeface="Calibri"/>
                <a:sym typeface="Calibri"/>
              </a:defRPr>
            </a:lvl4pPr>
            <a:lvl5pPr marL="1778000" marR="0" lvl="4" indent="-88900" algn="l" rtl="0">
              <a:spcBef>
                <a:spcPts val="300"/>
              </a:spcBef>
              <a:buClr>
                <a:schemeClr val="dk1"/>
              </a:buClr>
              <a:buSzPct val="100000"/>
              <a:buFont typeface="Arial"/>
              <a:buChar char="»"/>
              <a:defRPr sz="1700" b="0" i="0" u="none" strike="noStrike" cap="none">
                <a:solidFill>
                  <a:schemeClr val="dk1"/>
                </a:solidFill>
                <a:latin typeface="Calibri"/>
                <a:ea typeface="Calibri"/>
                <a:cs typeface="Calibri"/>
                <a:sym typeface="Calibri"/>
              </a:defRPr>
            </a:lvl5pPr>
            <a:lvl6pPr marL="2171700" marR="0" lvl="5" indent="-88900" algn="l" rtl="0">
              <a:spcBef>
                <a:spcPts val="300"/>
              </a:spcBef>
              <a:buClr>
                <a:schemeClr val="dk1"/>
              </a:buClr>
              <a:buSzPct val="100000"/>
              <a:buFont typeface="Arial"/>
              <a:buChar char="•"/>
              <a:defRPr sz="1700" b="0" i="0" u="none" strike="noStrike" cap="none">
                <a:solidFill>
                  <a:schemeClr val="dk1"/>
                </a:solidFill>
                <a:latin typeface="Calibri"/>
                <a:ea typeface="Calibri"/>
                <a:cs typeface="Calibri"/>
                <a:sym typeface="Calibri"/>
              </a:defRPr>
            </a:lvl6pPr>
            <a:lvl7pPr marL="2578100" marR="0" lvl="6" indent="-88900" algn="l" rtl="0">
              <a:spcBef>
                <a:spcPts val="300"/>
              </a:spcBef>
              <a:buClr>
                <a:schemeClr val="dk1"/>
              </a:buClr>
              <a:buSzPct val="100000"/>
              <a:buFont typeface="Arial"/>
              <a:buChar char="•"/>
              <a:defRPr sz="1700" b="0" i="0" u="none" strike="noStrike" cap="none">
                <a:solidFill>
                  <a:schemeClr val="dk1"/>
                </a:solidFill>
                <a:latin typeface="Calibri"/>
                <a:ea typeface="Calibri"/>
                <a:cs typeface="Calibri"/>
                <a:sym typeface="Calibri"/>
              </a:defRPr>
            </a:lvl7pPr>
            <a:lvl8pPr marL="2971800" marR="0" lvl="7" indent="-88900" algn="l" rtl="0">
              <a:spcBef>
                <a:spcPts val="300"/>
              </a:spcBef>
              <a:buClr>
                <a:schemeClr val="dk1"/>
              </a:buClr>
              <a:buSzPct val="100000"/>
              <a:buFont typeface="Arial"/>
              <a:buChar char="•"/>
              <a:defRPr sz="1700" b="0" i="0" u="none" strike="noStrike" cap="none">
                <a:solidFill>
                  <a:schemeClr val="dk1"/>
                </a:solidFill>
                <a:latin typeface="Calibri"/>
                <a:ea typeface="Calibri"/>
                <a:cs typeface="Calibri"/>
                <a:sym typeface="Calibri"/>
              </a:defRPr>
            </a:lvl8pPr>
            <a:lvl9pPr marL="3365500" marR="0" lvl="8" indent="-88900" algn="l" rtl="0">
              <a:spcBef>
                <a:spcPts val="300"/>
              </a:spcBef>
              <a:buClr>
                <a:schemeClr val="dk1"/>
              </a:buClr>
              <a:buSzPct val="1000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rgbClr val="888888"/>
                </a:solidFill>
                <a:latin typeface="Calibri"/>
                <a:ea typeface="Calibri"/>
                <a:cs typeface="Calibri"/>
                <a:sym typeface="Calibri"/>
              </a:defRPr>
            </a:lvl1pPr>
            <a:lvl2pPr marL="393700" marR="0" lvl="1" indent="0" algn="l" rtl="0">
              <a:spcBef>
                <a:spcPts val="0"/>
              </a:spcBef>
              <a:buNone/>
              <a:defRPr sz="1600" b="0" i="0" u="none" strike="noStrike" cap="none">
                <a:solidFill>
                  <a:schemeClr val="dk1"/>
                </a:solidFill>
                <a:latin typeface="Calibri"/>
                <a:ea typeface="Calibri"/>
                <a:cs typeface="Calibri"/>
                <a:sym typeface="Calibri"/>
              </a:defRPr>
            </a:lvl2pPr>
            <a:lvl3pPr marL="787400" marR="0" lvl="2" indent="0" algn="l" rtl="0">
              <a:spcBef>
                <a:spcPts val="0"/>
              </a:spcBef>
              <a:buNone/>
              <a:defRPr sz="1600" b="0" i="0" u="none" strike="noStrike" cap="none">
                <a:solidFill>
                  <a:schemeClr val="dk1"/>
                </a:solidFill>
                <a:latin typeface="Calibri"/>
                <a:ea typeface="Calibri"/>
                <a:cs typeface="Calibri"/>
                <a:sym typeface="Calibri"/>
              </a:defRPr>
            </a:lvl3pPr>
            <a:lvl4pPr marL="1181100" marR="0" lvl="3" indent="0" algn="l" rtl="0">
              <a:spcBef>
                <a:spcPts val="0"/>
              </a:spcBef>
              <a:buNone/>
              <a:defRPr sz="1600" b="0" i="0" u="none" strike="noStrike" cap="none">
                <a:solidFill>
                  <a:schemeClr val="dk1"/>
                </a:solidFill>
                <a:latin typeface="Calibri"/>
                <a:ea typeface="Calibri"/>
                <a:cs typeface="Calibri"/>
                <a:sym typeface="Calibri"/>
              </a:defRPr>
            </a:lvl4pPr>
            <a:lvl5pPr marL="1587500" marR="0" lvl="4" indent="0" algn="l" rtl="0">
              <a:spcBef>
                <a:spcPts val="0"/>
              </a:spcBef>
              <a:buNone/>
              <a:defRPr sz="1600" b="0" i="0" u="none" strike="noStrike" cap="none">
                <a:solidFill>
                  <a:schemeClr val="dk1"/>
                </a:solidFill>
                <a:latin typeface="Calibri"/>
                <a:ea typeface="Calibri"/>
                <a:cs typeface="Calibri"/>
                <a:sym typeface="Calibri"/>
              </a:defRPr>
            </a:lvl5pPr>
            <a:lvl6pPr marL="1981200" marR="0" lvl="5" indent="0" algn="l" rtl="0">
              <a:spcBef>
                <a:spcPts val="0"/>
              </a:spcBef>
              <a:buNone/>
              <a:defRPr sz="1600" b="0" i="0" u="none" strike="noStrike" cap="none">
                <a:solidFill>
                  <a:schemeClr val="dk1"/>
                </a:solidFill>
                <a:latin typeface="Calibri"/>
                <a:ea typeface="Calibri"/>
                <a:cs typeface="Calibri"/>
                <a:sym typeface="Calibri"/>
              </a:defRPr>
            </a:lvl6pPr>
            <a:lvl7pPr marL="2374900" marR="0" lvl="6" indent="0" algn="l" rtl="0">
              <a:spcBef>
                <a:spcPts val="0"/>
              </a:spcBef>
              <a:buNone/>
              <a:defRPr sz="1600" b="0" i="0" u="none" strike="noStrike" cap="none">
                <a:solidFill>
                  <a:schemeClr val="dk1"/>
                </a:solidFill>
                <a:latin typeface="Calibri"/>
                <a:ea typeface="Calibri"/>
                <a:cs typeface="Calibri"/>
                <a:sym typeface="Calibri"/>
              </a:defRPr>
            </a:lvl7pPr>
            <a:lvl8pPr marL="2768600" marR="0" lvl="7" indent="0" algn="l" rtl="0">
              <a:spcBef>
                <a:spcPts val="0"/>
              </a:spcBef>
              <a:buNone/>
              <a:defRPr sz="1600" b="0" i="0" u="none" strike="noStrike" cap="none">
                <a:solidFill>
                  <a:schemeClr val="dk1"/>
                </a:solidFill>
                <a:latin typeface="Calibri"/>
                <a:ea typeface="Calibri"/>
                <a:cs typeface="Calibri"/>
                <a:sym typeface="Calibri"/>
              </a:defRPr>
            </a:lvl8pPr>
            <a:lvl9pPr marL="3162300" marR="0" lvl="8" indent="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000" b="0" i="0" u="none" strike="noStrike" cap="none">
                <a:solidFill>
                  <a:srgbClr val="888888"/>
                </a:solidFill>
                <a:latin typeface="Calibri"/>
                <a:ea typeface="Calibri"/>
                <a:cs typeface="Calibri"/>
                <a:sym typeface="Calibri"/>
              </a:defRPr>
            </a:lvl1pPr>
            <a:lvl2pPr marL="393700" marR="0" lvl="1" indent="0" algn="l" rtl="0">
              <a:spcBef>
                <a:spcPts val="0"/>
              </a:spcBef>
              <a:buNone/>
              <a:defRPr sz="1600" b="0" i="0" u="none" strike="noStrike" cap="none">
                <a:solidFill>
                  <a:schemeClr val="dk1"/>
                </a:solidFill>
                <a:latin typeface="Calibri"/>
                <a:ea typeface="Calibri"/>
                <a:cs typeface="Calibri"/>
                <a:sym typeface="Calibri"/>
              </a:defRPr>
            </a:lvl2pPr>
            <a:lvl3pPr marL="787400" marR="0" lvl="2" indent="0" algn="l" rtl="0">
              <a:spcBef>
                <a:spcPts val="0"/>
              </a:spcBef>
              <a:buNone/>
              <a:defRPr sz="1600" b="0" i="0" u="none" strike="noStrike" cap="none">
                <a:solidFill>
                  <a:schemeClr val="dk1"/>
                </a:solidFill>
                <a:latin typeface="Calibri"/>
                <a:ea typeface="Calibri"/>
                <a:cs typeface="Calibri"/>
                <a:sym typeface="Calibri"/>
              </a:defRPr>
            </a:lvl3pPr>
            <a:lvl4pPr marL="1181100" marR="0" lvl="3" indent="0" algn="l" rtl="0">
              <a:spcBef>
                <a:spcPts val="0"/>
              </a:spcBef>
              <a:buNone/>
              <a:defRPr sz="1600" b="0" i="0" u="none" strike="noStrike" cap="none">
                <a:solidFill>
                  <a:schemeClr val="dk1"/>
                </a:solidFill>
                <a:latin typeface="Calibri"/>
                <a:ea typeface="Calibri"/>
                <a:cs typeface="Calibri"/>
                <a:sym typeface="Calibri"/>
              </a:defRPr>
            </a:lvl4pPr>
            <a:lvl5pPr marL="1587500" marR="0" lvl="4" indent="0" algn="l" rtl="0">
              <a:spcBef>
                <a:spcPts val="0"/>
              </a:spcBef>
              <a:buNone/>
              <a:defRPr sz="1600" b="0" i="0" u="none" strike="noStrike" cap="none">
                <a:solidFill>
                  <a:schemeClr val="dk1"/>
                </a:solidFill>
                <a:latin typeface="Calibri"/>
                <a:ea typeface="Calibri"/>
                <a:cs typeface="Calibri"/>
                <a:sym typeface="Calibri"/>
              </a:defRPr>
            </a:lvl5pPr>
            <a:lvl6pPr marL="1981200" marR="0" lvl="5" indent="0" algn="l" rtl="0">
              <a:spcBef>
                <a:spcPts val="0"/>
              </a:spcBef>
              <a:buNone/>
              <a:defRPr sz="1600" b="0" i="0" u="none" strike="noStrike" cap="none">
                <a:solidFill>
                  <a:schemeClr val="dk1"/>
                </a:solidFill>
                <a:latin typeface="Calibri"/>
                <a:ea typeface="Calibri"/>
                <a:cs typeface="Calibri"/>
                <a:sym typeface="Calibri"/>
              </a:defRPr>
            </a:lvl6pPr>
            <a:lvl7pPr marL="2374900" marR="0" lvl="6" indent="0" algn="l" rtl="0">
              <a:spcBef>
                <a:spcPts val="0"/>
              </a:spcBef>
              <a:buNone/>
              <a:defRPr sz="1600" b="0" i="0" u="none" strike="noStrike" cap="none">
                <a:solidFill>
                  <a:schemeClr val="dk1"/>
                </a:solidFill>
                <a:latin typeface="Calibri"/>
                <a:ea typeface="Calibri"/>
                <a:cs typeface="Calibri"/>
                <a:sym typeface="Calibri"/>
              </a:defRPr>
            </a:lvl7pPr>
            <a:lvl8pPr marL="2768600" marR="0" lvl="7" indent="0" algn="l" rtl="0">
              <a:spcBef>
                <a:spcPts val="0"/>
              </a:spcBef>
              <a:buNone/>
              <a:defRPr sz="1600" b="0" i="0" u="none" strike="noStrike" cap="none">
                <a:solidFill>
                  <a:schemeClr val="dk1"/>
                </a:solidFill>
                <a:latin typeface="Calibri"/>
                <a:ea typeface="Calibri"/>
                <a:cs typeface="Calibri"/>
                <a:sym typeface="Calibri"/>
              </a:defRPr>
            </a:lvl8pPr>
            <a:lvl9pPr marL="3162300" marR="0" lvl="8" indent="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3"/>
            <a:ext cx="2133600" cy="273900"/>
          </a:xfrm>
          <a:prstGeom prst="rect">
            <a:avLst/>
          </a:prstGeom>
          <a:noFill/>
          <a:ln>
            <a:noFill/>
          </a:ln>
        </p:spPr>
        <p:txBody>
          <a:bodyPr wrap="square" lIns="79125" tIns="39550" rIns="79125" bIns="39550" anchor="ctr" anchorCtr="0">
            <a:noAutofit/>
          </a:bodyPr>
          <a:lstStyle/>
          <a:p>
            <a:pPr marL="0" marR="0" lvl="0" indent="0" algn="r" rtl="0">
              <a:spcBef>
                <a:spcPts val="0"/>
              </a:spcBef>
              <a:buSzPct val="25000"/>
              <a:buNone/>
            </a:pPr>
            <a:fld id="{00000000-1234-1234-1234-123412341234}" type="slidenum">
              <a:rPr lang="en" sz="1000" b="0" i="0" u="none" strike="noStrike" cap="none">
                <a:solidFill>
                  <a:srgbClr val="888888"/>
                </a:solidFill>
                <a:latin typeface="Calibri"/>
                <a:ea typeface="Calibri"/>
                <a:cs typeface="Calibri"/>
                <a:sym typeface="Calibri"/>
              </a:rPr>
              <a:t>‹#›</a:t>
            </a:fld>
            <a:endParaRPr lang="en" sz="10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147891" y="650632"/>
            <a:ext cx="8848200" cy="3944100"/>
          </a:xfrm>
          <a:prstGeom prst="rect">
            <a:avLst/>
          </a:prstGeom>
          <a:noFill/>
          <a:ln w="9525" cap="flat" cmpd="sng">
            <a:solidFill>
              <a:srgbClr val="E5DFEC"/>
            </a:solidFill>
            <a:prstDash val="solid"/>
            <a:round/>
            <a:headEnd type="none" w="med" len="med"/>
            <a:tailEnd type="none" w="med" len="med"/>
          </a:ln>
        </p:spPr>
        <p:txBody>
          <a:bodyPr wrap="square" lIns="79125" tIns="39550" rIns="79125" bIns="39550" anchor="ctr" anchorCtr="0">
            <a:noAutofit/>
          </a:bodyPr>
          <a:lstStyle/>
          <a:p>
            <a:pPr marL="0" lvl="0" indent="0" algn="ctr" rtl="0">
              <a:spcBef>
                <a:spcPts val="0"/>
              </a:spcBef>
              <a:buClr>
                <a:schemeClr val="dk1"/>
              </a:buClr>
              <a:buSzPct val="25000"/>
              <a:buFont typeface="Arial"/>
              <a:buNone/>
            </a:pPr>
            <a:r>
              <a:rPr lang="en" sz="2000"/>
              <a:t> </a:t>
            </a:r>
          </a:p>
        </p:txBody>
      </p:sp>
      <p:sp>
        <p:nvSpPr>
          <p:cNvPr id="61" name="Shape 61"/>
          <p:cNvSpPr/>
          <p:nvPr/>
        </p:nvSpPr>
        <p:spPr>
          <a:xfrm>
            <a:off x="93697" y="82057"/>
            <a:ext cx="89457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b="0" i="0" u="none" strike="noStrike" cap="none">
                <a:solidFill>
                  <a:schemeClr val="lt1"/>
                </a:solidFill>
                <a:latin typeface="Calibri"/>
                <a:ea typeface="Calibri"/>
                <a:cs typeface="Calibri"/>
                <a:sym typeface="Calibri"/>
              </a:rPr>
              <a:t>System Roles</a:t>
            </a:r>
          </a:p>
        </p:txBody>
      </p:sp>
      <p:sp>
        <p:nvSpPr>
          <p:cNvPr id="62" name="Shape 62"/>
          <p:cNvSpPr txBox="1"/>
          <p:nvPr/>
        </p:nvSpPr>
        <p:spPr>
          <a:xfrm>
            <a:off x="3352725" y="843075"/>
            <a:ext cx="3000000" cy="2123700"/>
          </a:xfrm>
          <a:prstGeom prst="rect">
            <a:avLst/>
          </a:prstGeom>
          <a:noFill/>
          <a:ln>
            <a:noFill/>
          </a:ln>
        </p:spPr>
        <p:txBody>
          <a:bodyPr wrap="square" lIns="91425" tIns="91425" rIns="91425" bIns="91425" anchor="ctr" anchorCtr="0">
            <a:noAutofit/>
          </a:bodyPr>
          <a:lstStyle/>
          <a:p>
            <a:pPr lvl="0" algn="just" rtl="0">
              <a:lnSpc>
                <a:spcPct val="115000"/>
              </a:lnSpc>
              <a:spcBef>
                <a:spcPts val="0"/>
              </a:spcBef>
              <a:buNone/>
            </a:pPr>
            <a:r>
              <a:rPr lang="en" sz="2000" u="sng" dirty="0">
                <a:solidFill>
                  <a:schemeClr val="dk1"/>
                </a:solidFill>
                <a:latin typeface="Calibri"/>
                <a:ea typeface="Calibri"/>
                <a:cs typeface="Calibri"/>
                <a:sym typeface="Calibri"/>
              </a:rPr>
              <a:t>Role 1</a:t>
            </a:r>
            <a:r>
              <a:rPr lang="en" sz="2000" dirty="0">
                <a:solidFill>
                  <a:schemeClr val="dk1"/>
                </a:solidFill>
                <a:latin typeface="Calibri"/>
                <a:ea typeface="Calibri"/>
                <a:cs typeface="Calibri"/>
                <a:sym typeface="Calibri"/>
              </a:rPr>
              <a:t> – User</a:t>
            </a:r>
          </a:p>
          <a:p>
            <a:pPr lvl="0" algn="just" rtl="0">
              <a:lnSpc>
                <a:spcPct val="115000"/>
              </a:lnSpc>
              <a:spcBef>
                <a:spcPts val="0"/>
              </a:spcBef>
              <a:buNone/>
            </a:pPr>
            <a:r>
              <a:rPr lang="en" sz="2000" u="sng" dirty="0">
                <a:solidFill>
                  <a:schemeClr val="dk1"/>
                </a:solidFill>
                <a:latin typeface="Calibri"/>
                <a:ea typeface="Calibri"/>
                <a:cs typeface="Calibri"/>
                <a:sym typeface="Calibri"/>
              </a:rPr>
              <a:t>Role 2</a:t>
            </a:r>
            <a:r>
              <a:rPr lang="en" sz="2000" dirty="0">
                <a:solidFill>
                  <a:schemeClr val="dk1"/>
                </a:solidFill>
                <a:latin typeface="Calibri"/>
                <a:ea typeface="Calibri"/>
                <a:cs typeface="Calibri"/>
                <a:sym typeface="Calibri"/>
              </a:rPr>
              <a:t> – Businessman</a:t>
            </a:r>
          </a:p>
          <a:p>
            <a:pPr lvl="0" algn="just" rtl="0">
              <a:lnSpc>
                <a:spcPct val="115000"/>
              </a:lnSpc>
              <a:spcBef>
                <a:spcPts val="0"/>
              </a:spcBef>
              <a:buNone/>
            </a:pPr>
            <a:r>
              <a:rPr lang="en" sz="2000" u="sng" dirty="0">
                <a:solidFill>
                  <a:schemeClr val="dk1"/>
                </a:solidFill>
                <a:latin typeface="Calibri"/>
                <a:ea typeface="Calibri"/>
                <a:cs typeface="Calibri"/>
                <a:sym typeface="Calibri"/>
              </a:rPr>
              <a:t>Role 3</a:t>
            </a:r>
            <a:r>
              <a:rPr lang="en" sz="2000" dirty="0">
                <a:solidFill>
                  <a:schemeClr val="dk1"/>
                </a:solidFill>
                <a:latin typeface="Calibri"/>
                <a:ea typeface="Calibri"/>
                <a:cs typeface="Calibri"/>
                <a:sym typeface="Calibri"/>
              </a:rPr>
              <a:t> – Tourist </a:t>
            </a:r>
            <a:endParaRPr lang="en" sz="2000" dirty="0" smtClean="0">
              <a:solidFill>
                <a:schemeClr val="dk1"/>
              </a:solidFill>
              <a:latin typeface="Calibri"/>
              <a:ea typeface="Calibri"/>
              <a:cs typeface="Calibri"/>
              <a:sym typeface="Calibri"/>
            </a:endParaRPr>
          </a:p>
          <a:p>
            <a:pPr lvl="0" algn="just" rtl="0">
              <a:lnSpc>
                <a:spcPct val="115000"/>
              </a:lnSpc>
              <a:spcBef>
                <a:spcPts val="0"/>
              </a:spcBef>
              <a:buNone/>
            </a:pPr>
            <a:r>
              <a:rPr lang="en" sz="2000" u="sng" dirty="0" smtClean="0">
                <a:solidFill>
                  <a:schemeClr val="dk1"/>
                </a:solidFill>
                <a:latin typeface="Calibri"/>
                <a:ea typeface="Calibri"/>
                <a:cs typeface="Calibri"/>
                <a:sym typeface="Calibri"/>
              </a:rPr>
              <a:t>Role4</a:t>
            </a:r>
            <a:r>
              <a:rPr lang="en" sz="2000" dirty="0" smtClean="0">
                <a:solidFill>
                  <a:schemeClr val="dk1"/>
                </a:solidFill>
                <a:latin typeface="Calibri"/>
                <a:ea typeface="Calibri"/>
                <a:cs typeface="Calibri"/>
                <a:sym typeface="Calibri"/>
              </a:rPr>
              <a:t>–Student</a:t>
            </a:r>
            <a:r>
              <a:rPr lang="en" sz="2000" dirty="0">
                <a:solidFill>
                  <a:schemeClr val="dk1"/>
                </a:solidFill>
                <a:latin typeface="Calibri"/>
                <a:ea typeface="Calibri"/>
                <a:cs typeface="Calibri"/>
                <a:sym typeface="Calibri"/>
              </a:rPr>
              <a:t/>
            </a:r>
            <a:br>
              <a:rPr lang="en" sz="2000" dirty="0">
                <a:solidFill>
                  <a:schemeClr val="dk1"/>
                </a:solidFill>
                <a:latin typeface="Calibri"/>
                <a:ea typeface="Calibri"/>
                <a:cs typeface="Calibri"/>
                <a:sym typeface="Calibri"/>
              </a:rPr>
            </a:br>
            <a:r>
              <a:rPr lang="en" sz="2000" u="sng" dirty="0">
                <a:solidFill>
                  <a:schemeClr val="dk1"/>
                </a:solidFill>
                <a:latin typeface="Calibri"/>
                <a:ea typeface="Calibri"/>
                <a:cs typeface="Calibri"/>
                <a:sym typeface="Calibri"/>
              </a:rPr>
              <a:t>Role 5</a:t>
            </a:r>
            <a:r>
              <a:rPr lang="en" sz="2000" dirty="0">
                <a:solidFill>
                  <a:schemeClr val="dk1"/>
                </a:solidFill>
                <a:latin typeface="Calibri"/>
                <a:ea typeface="Calibri"/>
                <a:cs typeface="Calibri"/>
                <a:sym typeface="Calibri"/>
              </a:rPr>
              <a:t> -  Admin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SPRINT 2</a:t>
            </a:r>
            <a:endParaRPr lang="en-AU" dirty="0"/>
          </a:p>
        </p:txBody>
      </p:sp>
    </p:spTree>
    <p:extLst>
      <p:ext uri="{BB962C8B-B14F-4D97-AF65-F5344CB8AC3E}">
        <p14:creationId xmlns:p14="http://schemas.microsoft.com/office/powerpoint/2010/main" val="10984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Search box</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smtClean="0">
                <a:solidFill>
                  <a:schemeClr val="dk1"/>
                </a:solidFill>
                <a:latin typeface="Calibri"/>
                <a:ea typeface="Calibri"/>
                <a:cs typeface="Calibri"/>
                <a:sym typeface="Calibri"/>
              </a:rPr>
              <a:t>M</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S9</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r>
              <a:rPr lang="en" sz="1800" dirty="0" smtClean="0">
                <a:solidFill>
                  <a:schemeClr val="dk1"/>
                </a:solidFill>
                <a:latin typeface="Calibri"/>
                <a:ea typeface="Calibri"/>
                <a:cs typeface="Calibri"/>
                <a:sym typeface="Calibri"/>
              </a:rPr>
              <a:t>As a user, I want to search for places from any page of the website so that I don’t have to go back to home page to search.</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152400" lvl="0" indent="-146050" algn="l">
              <a:buFont typeface="Calibri"/>
              <a:buChar char="•"/>
            </a:pPr>
            <a:r>
              <a:rPr lang="en" sz="1700" dirty="0" smtClean="0">
                <a:solidFill>
                  <a:schemeClr val="dk1"/>
                </a:solidFill>
                <a:latin typeface="Calibri"/>
                <a:ea typeface="Calibri"/>
                <a:cs typeface="Calibri"/>
                <a:sym typeface="Calibri"/>
              </a:rPr>
              <a:t>There is a search box provided on every page of the website so that user can search from anywhere on the website.</a:t>
            </a: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2377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Specific result page</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smtClean="0">
                <a:solidFill>
                  <a:schemeClr val="dk1"/>
                </a:solidFill>
                <a:latin typeface="Calibri"/>
                <a:ea typeface="Calibri"/>
                <a:cs typeface="Calibri"/>
                <a:sym typeface="Calibri"/>
              </a:rPr>
              <a:t>M</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S10</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800" dirty="0" smtClean="0">
                <a:solidFill>
                  <a:schemeClr val="dk1"/>
                </a:solidFill>
                <a:latin typeface="Calibri"/>
                <a:ea typeface="Calibri"/>
                <a:cs typeface="Calibri"/>
                <a:sym typeface="Calibri"/>
              </a:rPr>
              <a:t>As a user, </a:t>
            </a:r>
            <a:r>
              <a:rPr lang="en-AU" sz="1800" dirty="0" smtClean="0">
                <a:solidFill>
                  <a:schemeClr val="dk1"/>
                </a:solidFill>
                <a:latin typeface="Calibri"/>
                <a:ea typeface="Calibri"/>
                <a:cs typeface="Calibri"/>
                <a:sym typeface="Calibri"/>
              </a:rPr>
              <a:t>I</a:t>
            </a:r>
            <a:r>
              <a:rPr lang="en" sz="1800" dirty="0" smtClean="0">
                <a:solidFill>
                  <a:schemeClr val="dk1"/>
                </a:solidFill>
                <a:latin typeface="Calibri"/>
                <a:ea typeface="Calibri"/>
                <a:cs typeface="Calibri"/>
                <a:sym typeface="Calibri"/>
              </a:rPr>
              <a:t> want to know more information about a particular place so that I can get exact address, location on the map and other information of that place.</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292100" lvl="0" indent="-285750" algn="l">
              <a:buFont typeface="Arial" panose="020B0604020202020204" pitchFamily="34" charset="0"/>
              <a:buChar char="•"/>
            </a:pPr>
            <a:r>
              <a:rPr lang="en" sz="1700" dirty="0" smtClean="0">
                <a:solidFill>
                  <a:schemeClr val="dk1"/>
                </a:solidFill>
                <a:latin typeface="Calibri"/>
                <a:ea typeface="Calibri"/>
                <a:cs typeface="Calibri"/>
                <a:sym typeface="Calibri"/>
              </a:rPr>
              <a:t>The results page shows all the possible results, clicking on a particular result takes the user to the information page of that particular place.</a:t>
            </a:r>
            <a:br>
              <a:rPr lang="en" sz="1700" dirty="0" smtClean="0">
                <a:solidFill>
                  <a:schemeClr val="dk1"/>
                </a:solidFill>
                <a:latin typeface="Calibri"/>
                <a:ea typeface="Calibri"/>
                <a:cs typeface="Calibri"/>
                <a:sym typeface="Calibri"/>
              </a:rPr>
            </a:br>
            <a:r>
              <a:rPr lang="en" sz="1700" dirty="0" smtClean="0">
                <a:solidFill>
                  <a:schemeClr val="dk1"/>
                </a:solidFill>
                <a:latin typeface="Calibri"/>
                <a:ea typeface="Calibri"/>
                <a:cs typeface="Calibri"/>
                <a:sym typeface="Calibri"/>
              </a:rPr>
              <a:t>T</a:t>
            </a:r>
            <a:r>
              <a:rPr lang="en-AU" sz="1700" dirty="0" smtClean="0">
                <a:solidFill>
                  <a:schemeClr val="dk1"/>
                </a:solidFill>
                <a:latin typeface="Calibri"/>
                <a:ea typeface="Calibri"/>
                <a:cs typeface="Calibri"/>
                <a:sym typeface="Calibri"/>
              </a:rPr>
              <a:t>h</a:t>
            </a:r>
            <a:r>
              <a:rPr lang="en" sz="1700" dirty="0" smtClean="0">
                <a:solidFill>
                  <a:schemeClr val="dk1"/>
                </a:solidFill>
                <a:latin typeface="Calibri"/>
                <a:ea typeface="Calibri"/>
                <a:cs typeface="Calibri"/>
                <a:sym typeface="Calibri"/>
              </a:rPr>
              <a:t>e information page displays address and location of the place on map.</a:t>
            </a:r>
            <a:r>
              <a:rPr lang="en" sz="1700" dirty="0">
                <a:latin typeface="Calibri"/>
                <a:ea typeface="Calibri"/>
                <a:cs typeface="Calibri"/>
                <a:sym typeface="Calibri"/>
              </a:rPr>
              <a:t/>
            </a:r>
            <a:br>
              <a:rPr lang="en" sz="1700" dirty="0">
                <a:latin typeface="Calibri"/>
                <a:ea typeface="Calibri"/>
                <a:cs typeface="Calibri"/>
                <a:sym typeface="Calibri"/>
              </a:rPr>
            </a:b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1908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Easy to Sign in</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smtClean="0">
                <a:solidFill>
                  <a:schemeClr val="dk1"/>
                </a:solidFill>
                <a:latin typeface="Calibri"/>
                <a:ea typeface="Calibri"/>
                <a:cs typeface="Calibri"/>
                <a:sym typeface="Calibri"/>
              </a:rPr>
              <a:t>M</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S11</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800" dirty="0" smtClean="0">
                <a:solidFill>
                  <a:schemeClr val="dk1"/>
                </a:solidFill>
                <a:latin typeface="Calibri"/>
                <a:ea typeface="Calibri"/>
                <a:cs typeface="Calibri"/>
                <a:sym typeface="Calibri"/>
              </a:rPr>
              <a:t>As a user, I want to sign in from any page of the application so that it is easy to log into the system.</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152400" lvl="0" indent="-146050" algn="l">
              <a:buFont typeface="Calibri"/>
              <a:buChar char="•"/>
            </a:pPr>
            <a:r>
              <a:rPr lang="en" sz="1700" dirty="0" smtClean="0">
                <a:solidFill>
                  <a:schemeClr val="dk1"/>
                </a:solidFill>
                <a:latin typeface="Calibri"/>
                <a:ea typeface="Calibri"/>
                <a:cs typeface="Calibri"/>
                <a:sym typeface="Calibri"/>
              </a:rPr>
              <a:t>The sign in link has been provided in the footer of every page which takes the user to sign in page. </a:t>
            </a: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9197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Add</a:t>
            </a:r>
            <a:r>
              <a:rPr lang="en" sz="2400" dirty="0" smtClean="0">
                <a:solidFill>
                  <a:schemeClr val="lt1"/>
                </a:solidFill>
                <a:latin typeface="Calibri"/>
                <a:ea typeface="Calibri"/>
                <a:cs typeface="Calibri"/>
                <a:sym typeface="Calibri"/>
              </a:rPr>
              <a:t> review Businessman</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a:solidFill>
                  <a:schemeClr val="dk1"/>
                </a:solidFill>
                <a:latin typeface="Calibri"/>
                <a:ea typeface="Calibri"/>
                <a:cs typeface="Calibri"/>
                <a:sym typeface="Calibri"/>
              </a:rPr>
              <a:t>C</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S12</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800" dirty="0" smtClean="0">
                <a:solidFill>
                  <a:schemeClr val="dk1"/>
                </a:solidFill>
                <a:latin typeface="Calibri"/>
                <a:ea typeface="Calibri"/>
                <a:cs typeface="Calibri"/>
                <a:sym typeface="Calibri"/>
              </a:rPr>
              <a:t>As a </a:t>
            </a:r>
            <a:r>
              <a:rPr lang="en" sz="1800" dirty="0" smtClean="0">
                <a:solidFill>
                  <a:schemeClr val="dk1"/>
                </a:solidFill>
                <a:latin typeface="Calibri"/>
                <a:ea typeface="Calibri"/>
                <a:cs typeface="Calibri"/>
                <a:sym typeface="Calibri"/>
              </a:rPr>
              <a:t>Businessman</a:t>
            </a:r>
            <a:r>
              <a:rPr lang="en" sz="1800" dirty="0" smtClean="0">
                <a:solidFill>
                  <a:schemeClr val="dk1"/>
                </a:solidFill>
                <a:latin typeface="Calibri"/>
                <a:ea typeface="Calibri"/>
                <a:cs typeface="Calibri"/>
                <a:sym typeface="Calibri"/>
              </a:rPr>
              <a:t>, I want to add review for a hotels and industries so that I can provide feedback for other customers.  </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292100" lvl="0" indent="-285750" algn="l">
              <a:buFont typeface="Arial" panose="020B0604020202020204" pitchFamily="34" charset="0"/>
              <a:buChar char="•"/>
            </a:pPr>
            <a:r>
              <a:rPr lang="en" sz="1700" dirty="0" smtClean="0">
                <a:latin typeface="Calibri"/>
                <a:ea typeface="Calibri"/>
                <a:cs typeface="Calibri"/>
                <a:sym typeface="Calibri"/>
              </a:rPr>
              <a:t>Clicking on a hotel or industry on search results page takes the user to the specific page of that place which contains text box and add review button. </a:t>
            </a:r>
            <a:br>
              <a:rPr lang="en" sz="1700" dirty="0" smtClean="0">
                <a:latin typeface="Calibri"/>
                <a:ea typeface="Calibri"/>
                <a:cs typeface="Calibri"/>
                <a:sym typeface="Calibri"/>
              </a:rPr>
            </a:br>
            <a:r>
              <a:rPr lang="en" sz="1700" dirty="0" smtClean="0">
                <a:latin typeface="Calibri"/>
                <a:ea typeface="Calibri"/>
                <a:cs typeface="Calibri"/>
                <a:sym typeface="Calibri"/>
              </a:rPr>
              <a:t>The client should add feedback in the text box provided and click on add review button to submit it.</a:t>
            </a:r>
            <a:br>
              <a:rPr lang="en" sz="1700" dirty="0" smtClean="0">
                <a:latin typeface="Calibri"/>
                <a:ea typeface="Calibri"/>
                <a:cs typeface="Calibri"/>
                <a:sym typeface="Calibri"/>
              </a:rPr>
            </a:br>
            <a:r>
              <a:rPr lang="en" sz="1700" dirty="0" smtClean="0">
                <a:latin typeface="Calibri"/>
                <a:ea typeface="Calibri"/>
                <a:cs typeface="Calibri"/>
                <a:sym typeface="Calibri"/>
              </a:rPr>
              <a:t>If the client clicks on add review button without adding feedback, the error message appears.</a:t>
            </a:r>
            <a:r>
              <a:rPr lang="en" sz="1700" dirty="0" smtClean="0">
                <a:latin typeface="Calibri"/>
                <a:ea typeface="Calibri"/>
                <a:cs typeface="Calibri"/>
                <a:sym typeface="Calibri"/>
              </a:rPr>
              <a:t/>
            </a:r>
            <a:br>
              <a:rPr lang="en" sz="1700" dirty="0" smtClean="0">
                <a:latin typeface="Calibri"/>
                <a:ea typeface="Calibri"/>
                <a:cs typeface="Calibri"/>
                <a:sym typeface="Calibri"/>
              </a:rPr>
            </a:b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078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Add</a:t>
            </a:r>
            <a:r>
              <a:rPr lang="en" sz="2400" dirty="0" smtClean="0">
                <a:solidFill>
                  <a:schemeClr val="lt1"/>
                </a:solidFill>
                <a:latin typeface="Calibri"/>
                <a:ea typeface="Calibri"/>
                <a:cs typeface="Calibri"/>
                <a:sym typeface="Calibri"/>
              </a:rPr>
              <a:t> review tourist</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a:solidFill>
                  <a:schemeClr val="dk1"/>
                </a:solidFill>
                <a:latin typeface="Calibri"/>
                <a:ea typeface="Calibri"/>
                <a:cs typeface="Calibri"/>
                <a:sym typeface="Calibri"/>
              </a:rPr>
              <a:t>C</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S13</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a:r>
              <a:rPr lang="en" sz="1800" dirty="0" smtClean="0">
                <a:solidFill>
                  <a:schemeClr val="dk1"/>
                </a:solidFill>
                <a:latin typeface="Calibri"/>
                <a:ea typeface="Calibri"/>
                <a:cs typeface="Calibri"/>
                <a:sym typeface="Calibri"/>
              </a:rPr>
              <a:t>As a </a:t>
            </a:r>
            <a:r>
              <a:rPr lang="en" sz="1800" dirty="0" smtClean="0">
                <a:solidFill>
                  <a:schemeClr val="dk1"/>
                </a:solidFill>
                <a:latin typeface="Calibri"/>
                <a:ea typeface="Calibri"/>
                <a:cs typeface="Calibri"/>
                <a:sym typeface="Calibri"/>
              </a:rPr>
              <a:t>tourist</a:t>
            </a:r>
            <a:r>
              <a:rPr lang="en" sz="1800" dirty="0" smtClean="0">
                <a:solidFill>
                  <a:schemeClr val="dk1"/>
                </a:solidFill>
                <a:latin typeface="Calibri"/>
                <a:ea typeface="Calibri"/>
                <a:cs typeface="Calibri"/>
                <a:sym typeface="Calibri"/>
              </a:rPr>
              <a:t>, I want to add reviews for a hotels, restaurants and </a:t>
            </a:r>
            <a:r>
              <a:rPr lang="en" sz="1800" dirty="0">
                <a:solidFill>
                  <a:schemeClr val="dk1"/>
                </a:solidFill>
                <a:latin typeface="Calibri"/>
                <a:ea typeface="Calibri"/>
                <a:cs typeface="Calibri"/>
                <a:sym typeface="Calibri"/>
              </a:rPr>
              <a:t>tourist spots so that I can provide feedback for other customers.  </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292100" lvl="0" indent="-285750" algn="l">
              <a:buFont typeface="Arial" panose="020B0604020202020204" pitchFamily="34" charset="0"/>
              <a:buChar char="•"/>
            </a:pPr>
            <a:r>
              <a:rPr lang="en" sz="1700" dirty="0" smtClean="0">
                <a:latin typeface="Calibri"/>
                <a:ea typeface="Calibri"/>
                <a:cs typeface="Calibri"/>
                <a:sym typeface="Calibri"/>
              </a:rPr>
              <a:t>Clicking </a:t>
            </a:r>
            <a:r>
              <a:rPr lang="en" sz="1700" dirty="0">
                <a:latin typeface="Calibri"/>
                <a:ea typeface="Calibri"/>
                <a:cs typeface="Calibri"/>
                <a:sym typeface="Calibri"/>
              </a:rPr>
              <a:t>on a </a:t>
            </a:r>
            <a:r>
              <a:rPr lang="en" sz="1700" dirty="0" smtClean="0">
                <a:latin typeface="Calibri"/>
                <a:ea typeface="Calibri"/>
                <a:cs typeface="Calibri"/>
                <a:sym typeface="Calibri"/>
              </a:rPr>
              <a:t>hotel, restaurant or tourist spot </a:t>
            </a:r>
            <a:r>
              <a:rPr lang="en" sz="1700" dirty="0">
                <a:latin typeface="Calibri"/>
                <a:ea typeface="Calibri"/>
                <a:cs typeface="Calibri"/>
                <a:sym typeface="Calibri"/>
              </a:rPr>
              <a:t>on search results page takes the user to the specific page of that place which contains text box and add review button. </a:t>
            </a:r>
            <a:br>
              <a:rPr lang="en" sz="1700" dirty="0">
                <a:latin typeface="Calibri"/>
                <a:ea typeface="Calibri"/>
                <a:cs typeface="Calibri"/>
                <a:sym typeface="Calibri"/>
              </a:rPr>
            </a:br>
            <a:r>
              <a:rPr lang="en" sz="1700" dirty="0">
                <a:latin typeface="Calibri"/>
                <a:ea typeface="Calibri"/>
                <a:cs typeface="Calibri"/>
                <a:sym typeface="Calibri"/>
              </a:rPr>
              <a:t>The client should add feedback in the text box provided and click on add review button to submit it.</a:t>
            </a:r>
            <a:br>
              <a:rPr lang="en" sz="1700" dirty="0">
                <a:latin typeface="Calibri"/>
                <a:ea typeface="Calibri"/>
                <a:cs typeface="Calibri"/>
                <a:sym typeface="Calibri"/>
              </a:rPr>
            </a:br>
            <a:r>
              <a:rPr lang="en" sz="1700" dirty="0">
                <a:latin typeface="Calibri"/>
                <a:ea typeface="Calibri"/>
                <a:cs typeface="Calibri"/>
                <a:sym typeface="Calibri"/>
              </a:rPr>
              <a:t>If the client clicks on add review button without adding feedback, the error message appears.</a:t>
            </a:r>
            <a:br>
              <a:rPr lang="en" sz="1700" dirty="0">
                <a:latin typeface="Calibri"/>
                <a:ea typeface="Calibri"/>
                <a:cs typeface="Calibri"/>
                <a:sym typeface="Calibri"/>
              </a:rPr>
            </a:br>
            <a:r>
              <a:rPr lang="en" sz="1700" dirty="0" smtClean="0">
                <a:latin typeface="Calibri"/>
                <a:ea typeface="Calibri"/>
                <a:cs typeface="Calibri"/>
                <a:sym typeface="Calibri"/>
              </a:rPr>
              <a:t/>
            </a:r>
            <a:br>
              <a:rPr lang="en" sz="1700" dirty="0" smtClean="0">
                <a:latin typeface="Calibri"/>
                <a:ea typeface="Calibri"/>
                <a:cs typeface="Calibri"/>
                <a:sym typeface="Calibri"/>
              </a:rPr>
            </a:b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0286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Add</a:t>
            </a:r>
            <a:r>
              <a:rPr lang="en" sz="2400" dirty="0" smtClean="0">
                <a:solidFill>
                  <a:schemeClr val="lt1"/>
                </a:solidFill>
                <a:latin typeface="Calibri"/>
                <a:ea typeface="Calibri"/>
                <a:cs typeface="Calibri"/>
                <a:sym typeface="Calibri"/>
              </a:rPr>
              <a:t> review student</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a:solidFill>
                  <a:schemeClr val="dk1"/>
                </a:solidFill>
                <a:latin typeface="Calibri"/>
                <a:ea typeface="Calibri"/>
                <a:cs typeface="Calibri"/>
                <a:sym typeface="Calibri"/>
              </a:rPr>
              <a:t>C</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S14</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a:r>
              <a:rPr lang="en" sz="1800" dirty="0" smtClean="0">
                <a:solidFill>
                  <a:schemeClr val="dk1"/>
                </a:solidFill>
                <a:latin typeface="Calibri"/>
                <a:ea typeface="Calibri"/>
                <a:cs typeface="Calibri"/>
                <a:sym typeface="Calibri"/>
              </a:rPr>
              <a:t>As a </a:t>
            </a:r>
            <a:r>
              <a:rPr lang="en" sz="1800" dirty="0" smtClean="0">
                <a:solidFill>
                  <a:schemeClr val="dk1"/>
                </a:solidFill>
                <a:latin typeface="Calibri"/>
                <a:ea typeface="Calibri"/>
                <a:cs typeface="Calibri"/>
                <a:sym typeface="Calibri"/>
              </a:rPr>
              <a:t>Student, I want to see reviews for a colleges </a:t>
            </a:r>
            <a:r>
              <a:rPr lang="en" sz="1800" dirty="0">
                <a:solidFill>
                  <a:schemeClr val="dk1"/>
                </a:solidFill>
                <a:latin typeface="Calibri"/>
                <a:ea typeface="Calibri"/>
                <a:cs typeface="Calibri"/>
                <a:sym typeface="Calibri"/>
              </a:rPr>
              <a:t>and libraries so that I can provide feedback for other customers.  </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292100" lvl="0" indent="-285750" algn="l">
              <a:buFont typeface="Arial" panose="020B0604020202020204" pitchFamily="34" charset="0"/>
              <a:buChar char="•"/>
            </a:pPr>
            <a:r>
              <a:rPr lang="en" sz="1700" dirty="0" smtClean="0">
                <a:latin typeface="Calibri"/>
                <a:ea typeface="Calibri"/>
                <a:cs typeface="Calibri"/>
                <a:sym typeface="Calibri"/>
              </a:rPr>
              <a:t>Clicking </a:t>
            </a:r>
            <a:r>
              <a:rPr lang="en" sz="1700" dirty="0">
                <a:latin typeface="Calibri"/>
                <a:ea typeface="Calibri"/>
                <a:cs typeface="Calibri"/>
                <a:sym typeface="Calibri"/>
              </a:rPr>
              <a:t>on a hotel, restaurant or tourist spot on search results page takes the user to the specific page of that place which contains text box and add review button. </a:t>
            </a:r>
            <a:br>
              <a:rPr lang="en" sz="1700" dirty="0">
                <a:latin typeface="Calibri"/>
                <a:ea typeface="Calibri"/>
                <a:cs typeface="Calibri"/>
                <a:sym typeface="Calibri"/>
              </a:rPr>
            </a:br>
            <a:r>
              <a:rPr lang="en" sz="1700" dirty="0">
                <a:latin typeface="Calibri"/>
                <a:ea typeface="Calibri"/>
                <a:cs typeface="Calibri"/>
                <a:sym typeface="Calibri"/>
              </a:rPr>
              <a:t>The client should add feedback in the text box provided and click on add review button to submit it.</a:t>
            </a:r>
            <a:br>
              <a:rPr lang="en" sz="1700" dirty="0">
                <a:latin typeface="Calibri"/>
                <a:ea typeface="Calibri"/>
                <a:cs typeface="Calibri"/>
                <a:sym typeface="Calibri"/>
              </a:rPr>
            </a:br>
            <a:r>
              <a:rPr lang="en" sz="1700" dirty="0">
                <a:latin typeface="Calibri"/>
                <a:ea typeface="Calibri"/>
                <a:cs typeface="Calibri"/>
                <a:sym typeface="Calibri"/>
              </a:rPr>
              <a:t>If the client clicks on add review button without adding feedback, the error message appears.</a:t>
            </a:r>
            <a:br>
              <a:rPr lang="en" sz="1700" dirty="0">
                <a:latin typeface="Calibri"/>
                <a:ea typeface="Calibri"/>
                <a:cs typeface="Calibri"/>
                <a:sym typeface="Calibri"/>
              </a:rPr>
            </a:br>
            <a:r>
              <a:rPr lang="en" sz="1700" dirty="0">
                <a:latin typeface="Calibri"/>
                <a:ea typeface="Calibri"/>
                <a:cs typeface="Calibri"/>
                <a:sym typeface="Calibri"/>
              </a:rPr>
              <a:t/>
            </a:r>
            <a:br>
              <a:rPr lang="en" sz="1700" dirty="0">
                <a:latin typeface="Calibri"/>
                <a:ea typeface="Calibri"/>
                <a:cs typeface="Calibri"/>
                <a:sym typeface="Calibri"/>
              </a:rPr>
            </a:b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0997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Check</a:t>
            </a:r>
            <a:r>
              <a:rPr lang="en" sz="2400" dirty="0" smtClean="0">
                <a:solidFill>
                  <a:schemeClr val="lt1"/>
                </a:solidFill>
                <a:latin typeface="Calibri"/>
                <a:ea typeface="Calibri"/>
                <a:cs typeface="Calibri"/>
                <a:sym typeface="Calibri"/>
              </a:rPr>
              <a:t> reviews</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a:solidFill>
                  <a:schemeClr val="dk1"/>
                </a:solidFill>
                <a:latin typeface="Calibri"/>
                <a:ea typeface="Calibri"/>
                <a:cs typeface="Calibri"/>
                <a:sym typeface="Calibri"/>
              </a:rPr>
              <a:t>C</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S15</a:t>
            </a:r>
            <a:endParaRPr lang="en" sz="1700" dirty="0">
              <a:solidFill>
                <a:schemeClr val="dk1"/>
              </a:solidFill>
              <a:latin typeface="Calibri"/>
              <a:ea typeface="Calibri"/>
              <a:cs typeface="Calibri"/>
              <a:sym typeface="Calibri"/>
            </a:endParaRPr>
          </a:p>
        </p:txBody>
      </p:sp>
      <p:sp>
        <p:nvSpPr>
          <p:cNvPr id="12" name="Shape 146"/>
          <p:cNvSpPr/>
          <p:nvPr/>
        </p:nvSpPr>
        <p:spPr>
          <a:xfrm>
            <a:off x="72000" y="591333"/>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a:r>
              <a:rPr lang="en" sz="1800" dirty="0" smtClean="0">
                <a:solidFill>
                  <a:schemeClr val="dk1"/>
                </a:solidFill>
                <a:latin typeface="Calibri"/>
                <a:ea typeface="Calibri"/>
                <a:cs typeface="Calibri"/>
                <a:sym typeface="Calibri"/>
              </a:rPr>
              <a:t>As user, I want to check reviews for places </a:t>
            </a:r>
            <a:r>
              <a:rPr lang="en" sz="1800" dirty="0" smtClean="0">
                <a:solidFill>
                  <a:schemeClr val="dk1"/>
                </a:solidFill>
                <a:latin typeface="Calibri"/>
                <a:ea typeface="Calibri"/>
                <a:cs typeface="Calibri"/>
                <a:sym typeface="Calibri"/>
              </a:rPr>
              <a:t>so </a:t>
            </a:r>
            <a:r>
              <a:rPr lang="en" sz="1800" dirty="0">
                <a:solidFill>
                  <a:schemeClr val="dk1"/>
                </a:solidFill>
                <a:latin typeface="Calibri"/>
                <a:ea typeface="Calibri"/>
                <a:cs typeface="Calibri"/>
                <a:sym typeface="Calibri"/>
              </a:rPr>
              <a:t>that I </a:t>
            </a:r>
            <a:r>
              <a:rPr lang="en" sz="1800" dirty="0" smtClean="0">
                <a:solidFill>
                  <a:schemeClr val="dk1"/>
                </a:solidFill>
                <a:latin typeface="Calibri"/>
                <a:ea typeface="Calibri"/>
                <a:cs typeface="Calibri"/>
                <a:sym typeface="Calibri"/>
              </a:rPr>
              <a:t>can know more about that location based on reviews added by others.  </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a:t>
            </a:r>
            <a:r>
              <a:rPr lang="en" sz="1700" dirty="0" smtClean="0">
                <a:solidFill>
                  <a:schemeClr val="dk1"/>
                </a:solidFill>
                <a:latin typeface="Calibri"/>
                <a:ea typeface="Calibri"/>
                <a:cs typeface="Calibri"/>
                <a:sym typeface="Calibri"/>
              </a:rPr>
              <a:t>Criteria</a:t>
            </a:r>
          </a:p>
          <a:p>
            <a:pPr marL="292100" lvl="0" indent="-285750" algn="l">
              <a:buFont typeface="Arial" panose="020B0604020202020204" pitchFamily="34" charset="0"/>
              <a:buChar char="•"/>
            </a:pPr>
            <a:r>
              <a:rPr lang="en" sz="1700" dirty="0" smtClean="0">
                <a:latin typeface="Calibri"/>
                <a:ea typeface="Calibri"/>
                <a:cs typeface="Calibri"/>
                <a:sym typeface="Calibri"/>
              </a:rPr>
              <a:t>Clicking </a:t>
            </a:r>
            <a:r>
              <a:rPr lang="en" sz="1700" dirty="0">
                <a:latin typeface="Calibri"/>
                <a:ea typeface="Calibri"/>
                <a:cs typeface="Calibri"/>
                <a:sym typeface="Calibri"/>
              </a:rPr>
              <a:t>on </a:t>
            </a:r>
            <a:r>
              <a:rPr lang="en" sz="1700" dirty="0" smtClean="0">
                <a:latin typeface="Calibri"/>
                <a:ea typeface="Calibri"/>
                <a:cs typeface="Calibri"/>
                <a:sym typeface="Calibri"/>
              </a:rPr>
              <a:t>a particular result on </a:t>
            </a:r>
            <a:r>
              <a:rPr lang="en" sz="1700" dirty="0">
                <a:latin typeface="Calibri"/>
                <a:ea typeface="Calibri"/>
                <a:cs typeface="Calibri"/>
                <a:sym typeface="Calibri"/>
              </a:rPr>
              <a:t>search results page takes the user to the specific page of that place which contains </a:t>
            </a:r>
            <a:r>
              <a:rPr lang="en" sz="1700" dirty="0" smtClean="0">
                <a:latin typeface="Calibri"/>
                <a:ea typeface="Calibri"/>
                <a:cs typeface="Calibri"/>
                <a:sym typeface="Calibri"/>
              </a:rPr>
              <a:t>reviews added by others. </a:t>
            </a:r>
            <a:r>
              <a:rPr lang="en" sz="1700" dirty="0">
                <a:latin typeface="Calibri"/>
                <a:ea typeface="Calibri"/>
                <a:cs typeface="Calibri"/>
                <a:sym typeface="Calibri"/>
              </a:rPr>
              <a:t/>
            </a:r>
            <a:br>
              <a:rPr lang="en" sz="1700" dirty="0">
                <a:latin typeface="Calibri"/>
                <a:ea typeface="Calibri"/>
                <a:cs typeface="Calibri"/>
                <a:sym typeface="Calibri"/>
              </a:rPr>
            </a:br>
            <a:r>
              <a:rPr lang="en" sz="1700" dirty="0">
                <a:latin typeface="Calibri"/>
                <a:ea typeface="Calibri"/>
                <a:cs typeface="Calibri"/>
                <a:sym typeface="Calibri"/>
              </a:rPr>
              <a:t/>
            </a:r>
            <a:br>
              <a:rPr lang="en" sz="1700" dirty="0">
                <a:latin typeface="Calibri"/>
                <a:ea typeface="Calibri"/>
                <a:cs typeface="Calibri"/>
                <a:sym typeface="Calibri"/>
              </a:rPr>
            </a:b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6139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dirty="0" smtClean="0">
                <a:solidFill>
                  <a:schemeClr val="lt1"/>
                </a:solidFill>
                <a:latin typeface="Calibri"/>
                <a:ea typeface="Calibri"/>
                <a:cs typeface="Calibri"/>
                <a:sym typeface="Calibri"/>
              </a:rPr>
              <a:t>About us page</a:t>
            </a:r>
            <a:endParaRPr lang="en" sz="2400" dirty="0">
              <a:solidFill>
                <a:schemeClr val="lt1"/>
              </a:solidFill>
              <a:latin typeface="Calibri"/>
              <a:ea typeface="Calibri"/>
              <a:cs typeface="Calibri"/>
              <a:sym typeface="Calibri"/>
            </a:endParaRPr>
          </a:p>
        </p:txBody>
      </p:sp>
      <p:sp>
        <p:nvSpPr>
          <p:cNvPr id="4"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dirty="0">
                <a:solidFill>
                  <a:schemeClr val="dk1"/>
                </a:solidFill>
                <a:latin typeface="Calibri"/>
                <a:ea typeface="Calibri"/>
                <a:cs typeface="Calibri"/>
                <a:sym typeface="Calibri"/>
              </a:rPr>
              <a:t>Priority:</a:t>
            </a:r>
          </a:p>
          <a:p>
            <a:pPr marL="0" marR="0" lvl="0" indent="0" algn="ctr" rtl="0">
              <a:spcBef>
                <a:spcPts val="0"/>
              </a:spcBef>
              <a:buNone/>
            </a:pPr>
            <a:r>
              <a:rPr lang="en" dirty="0" smtClean="0">
                <a:solidFill>
                  <a:schemeClr val="dk1"/>
                </a:solidFill>
                <a:latin typeface="Calibri"/>
                <a:ea typeface="Calibri"/>
                <a:cs typeface="Calibri"/>
                <a:sym typeface="Calibri"/>
              </a:rPr>
              <a:t>S</a:t>
            </a:r>
            <a:endParaRPr lang="en" dirty="0">
              <a:solidFill>
                <a:schemeClr val="dk1"/>
              </a:solidFill>
              <a:latin typeface="Calibri"/>
              <a:ea typeface="Calibri"/>
              <a:cs typeface="Calibri"/>
              <a:sym typeface="Calibri"/>
            </a:endParaRPr>
          </a:p>
        </p:txBody>
      </p:sp>
      <p:sp>
        <p:nvSpPr>
          <p:cNvPr id="5"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dirty="0" smtClean="0">
                <a:solidFill>
                  <a:schemeClr val="dk1"/>
                </a:solidFill>
                <a:latin typeface="Calibri"/>
                <a:ea typeface="Calibri"/>
                <a:cs typeface="Calibri"/>
                <a:sym typeface="Calibri"/>
              </a:rPr>
              <a:t>S16</a:t>
            </a:r>
            <a:endParaRPr lang="en" sz="1700" dirty="0">
              <a:solidFill>
                <a:schemeClr val="dk1"/>
              </a:solidFill>
              <a:latin typeface="Calibri"/>
              <a:ea typeface="Calibri"/>
              <a:cs typeface="Calibri"/>
              <a:sym typeface="Calibri"/>
            </a:endParaRPr>
          </a:p>
        </p:txBody>
      </p:sp>
      <p:sp>
        <p:nvSpPr>
          <p:cNvPr id="12" name="Shape 146"/>
          <p:cNvSpPr/>
          <p:nvPr/>
        </p:nvSpPr>
        <p:spPr>
          <a:xfrm>
            <a:off x="36000" y="627876"/>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800" dirty="0" smtClean="0">
                <a:solidFill>
                  <a:schemeClr val="dk1"/>
                </a:solidFill>
                <a:latin typeface="Calibri"/>
                <a:ea typeface="Calibri"/>
                <a:cs typeface="Calibri"/>
                <a:sym typeface="Calibri"/>
              </a:rPr>
              <a:t>As a user, I want to contact the owner of website so that </a:t>
            </a:r>
            <a:r>
              <a:rPr lang="en-AU" sz="1800" dirty="0" smtClean="0">
                <a:solidFill>
                  <a:schemeClr val="dk1"/>
                </a:solidFill>
                <a:latin typeface="Calibri"/>
                <a:ea typeface="Calibri"/>
                <a:cs typeface="Calibri"/>
                <a:sym typeface="Calibri"/>
              </a:rPr>
              <a:t>I</a:t>
            </a:r>
            <a:r>
              <a:rPr lang="en" sz="1800" dirty="0" smtClean="0">
                <a:solidFill>
                  <a:schemeClr val="dk1"/>
                </a:solidFill>
                <a:latin typeface="Calibri"/>
                <a:ea typeface="Calibri"/>
                <a:cs typeface="Calibri"/>
                <a:sym typeface="Calibri"/>
              </a:rPr>
              <a:t> can </a:t>
            </a:r>
            <a:r>
              <a:rPr lang="en" sz="1800" dirty="0" smtClean="0">
                <a:solidFill>
                  <a:schemeClr val="dk1"/>
                </a:solidFill>
                <a:latin typeface="Calibri"/>
                <a:ea typeface="Calibri"/>
                <a:cs typeface="Calibri"/>
                <a:sym typeface="Calibri"/>
              </a:rPr>
              <a:t>give</a:t>
            </a:r>
            <a:r>
              <a:rPr lang="en" sz="1800" dirty="0">
                <a:solidFill>
                  <a:schemeClr val="dk1"/>
                </a:solidFill>
                <a:latin typeface="Calibri"/>
                <a:ea typeface="Calibri"/>
                <a:cs typeface="Calibri"/>
                <a:sym typeface="Calibri"/>
              </a:rPr>
              <a:t> </a:t>
            </a:r>
            <a:r>
              <a:rPr lang="en" sz="1800" dirty="0" smtClean="0">
                <a:solidFill>
                  <a:schemeClr val="dk1"/>
                </a:solidFill>
                <a:latin typeface="Calibri"/>
                <a:ea typeface="Calibri"/>
                <a:cs typeface="Calibri"/>
                <a:sym typeface="Calibri"/>
              </a:rPr>
              <a:t>suggestion</a:t>
            </a:r>
            <a:r>
              <a:rPr lang="en" sz="1800" dirty="0" smtClean="0">
                <a:solidFill>
                  <a:schemeClr val="dk1"/>
                </a:solidFill>
                <a:latin typeface="Calibri"/>
                <a:ea typeface="Calibri"/>
                <a:cs typeface="Calibri"/>
                <a:sym typeface="Calibri"/>
              </a:rPr>
              <a:t>.</a:t>
            </a:r>
            <a:endParaRPr lang="en" sz="1800" dirty="0">
              <a:solidFill>
                <a:schemeClr val="dk1"/>
              </a:solidFill>
              <a:latin typeface="Calibri"/>
              <a:ea typeface="Calibri"/>
              <a:cs typeface="Calibri"/>
              <a:sym typeface="Calibri"/>
            </a:endParaRPr>
          </a:p>
        </p:txBody>
      </p:sp>
      <p:sp>
        <p:nvSpPr>
          <p:cNvPr id="18" name="Shape 147"/>
          <p:cNvSpPr>
            <a:spLocks noGrp="1"/>
          </p:cNvSpPr>
          <p:nvPr>
            <p:ph type="title"/>
          </p:nvPr>
        </p:nvSpPr>
        <p:spPr>
          <a:xfrm>
            <a:off x="33130" y="1794294"/>
            <a:ext cx="9071999" cy="1974573"/>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Criteria</a:t>
            </a:r>
          </a:p>
          <a:p>
            <a:pPr marL="152400" lvl="0" indent="-146050" algn="l">
              <a:buFont typeface="Calibri"/>
              <a:buChar char="•"/>
            </a:pPr>
            <a:r>
              <a:rPr lang="en" sz="1700" dirty="0" smtClean="0">
                <a:solidFill>
                  <a:schemeClr val="dk1"/>
                </a:solidFill>
                <a:latin typeface="Calibri"/>
                <a:ea typeface="Calibri"/>
                <a:cs typeface="Calibri"/>
                <a:sym typeface="Calibri"/>
              </a:rPr>
              <a:t>There is an About us link in the footer of every page which takes </a:t>
            </a:r>
            <a:r>
              <a:rPr lang="en-AU" sz="1700" dirty="0" err="1" smtClean="0">
                <a:solidFill>
                  <a:schemeClr val="dk1"/>
                </a:solidFill>
                <a:latin typeface="Calibri"/>
                <a:ea typeface="Calibri"/>
                <a:cs typeface="Calibri"/>
                <a:sym typeface="Calibri"/>
              </a:rPr>
              <a:t>th</a:t>
            </a:r>
            <a:r>
              <a:rPr lang="en" sz="1700" dirty="0" smtClean="0">
                <a:latin typeface="Calibri"/>
                <a:ea typeface="Calibri"/>
                <a:cs typeface="Calibri"/>
                <a:sym typeface="Calibri"/>
              </a:rPr>
              <a:t>e user to the </a:t>
            </a:r>
            <a:r>
              <a:rPr lang="en" sz="1700" dirty="0" smtClean="0">
                <a:latin typeface="Calibri"/>
                <a:ea typeface="Calibri"/>
                <a:cs typeface="Calibri"/>
                <a:sym typeface="Calibri"/>
              </a:rPr>
              <a:t>About us page that contains contact details</a:t>
            </a:r>
            <a:r>
              <a:rPr lang="en" sz="1700" dirty="0" smtClean="0">
                <a:latin typeface="Calibri"/>
                <a:ea typeface="Calibri"/>
                <a:cs typeface="Calibri"/>
                <a:sym typeface="Calibri"/>
              </a:rPr>
              <a:t>.</a:t>
            </a:r>
            <a:endParaRPr lang="en" sz="1700" dirty="0">
              <a:solidFill>
                <a:schemeClr val="dk1"/>
              </a:solidFill>
              <a:latin typeface="Calibri"/>
              <a:ea typeface="Calibri"/>
              <a:cs typeface="Calibri"/>
              <a:sym typeface="Calibri"/>
            </a:endParaRPr>
          </a:p>
        </p:txBody>
      </p:sp>
      <p:sp>
        <p:nvSpPr>
          <p:cNvPr id="19"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1738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p:nvPr/>
        </p:nvSpPr>
        <p:spPr>
          <a:xfrm>
            <a:off x="36141" y="82057"/>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a:t>
            </a:r>
            <a:r>
              <a:rPr lang="en" sz="1700" b="0" i="0" u="none" strike="noStrike" cap="none">
                <a:solidFill>
                  <a:schemeClr val="dk1"/>
                </a:solidFill>
                <a:latin typeface="Calibri"/>
                <a:ea typeface="Calibri"/>
                <a:cs typeface="Calibri"/>
                <a:sym typeface="Calibri"/>
              </a:rPr>
              <a:t>1</a:t>
            </a:r>
          </a:p>
        </p:txBody>
      </p:sp>
      <p:sp>
        <p:nvSpPr>
          <p:cNvPr id="68" name="Shape 68"/>
          <p:cNvSpPr/>
          <p:nvPr/>
        </p:nvSpPr>
        <p:spPr>
          <a:xfrm>
            <a:off x="767218" y="82057"/>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b="0" i="0" u="none" strike="noStrike" cap="none">
                <a:solidFill>
                  <a:schemeClr val="lt1"/>
                </a:solidFill>
                <a:latin typeface="Calibri"/>
                <a:ea typeface="Calibri"/>
                <a:cs typeface="Calibri"/>
                <a:sym typeface="Calibri"/>
              </a:rPr>
              <a:t>Welcome Page</a:t>
            </a:r>
          </a:p>
        </p:txBody>
      </p:sp>
      <p:sp>
        <p:nvSpPr>
          <p:cNvPr id="69" name="Shape 69"/>
          <p:cNvSpPr/>
          <p:nvPr/>
        </p:nvSpPr>
        <p:spPr>
          <a:xfrm>
            <a:off x="36150" y="616851"/>
            <a:ext cx="9072000" cy="9306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rtl="0">
              <a:lnSpc>
                <a:spcPct val="115000"/>
              </a:lnSpc>
              <a:spcBef>
                <a:spcPts val="0"/>
              </a:spcBef>
              <a:buNone/>
            </a:pPr>
            <a:r>
              <a:rPr lang="en" sz="1800">
                <a:latin typeface="Calibri"/>
                <a:ea typeface="Calibri"/>
                <a:cs typeface="Calibri"/>
                <a:sym typeface="Calibri"/>
              </a:rPr>
              <a:t>As a User, I want to access the website so that I can search for hotels , industries, restaurants and malls.</a:t>
            </a:r>
          </a:p>
        </p:txBody>
      </p:sp>
      <p:sp>
        <p:nvSpPr>
          <p:cNvPr id="70" name="Shape 70"/>
          <p:cNvSpPr/>
          <p:nvPr/>
        </p:nvSpPr>
        <p:spPr>
          <a:xfrm>
            <a:off x="36150" y="1668502"/>
            <a:ext cx="9072000" cy="20481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152400" marR="0" lvl="0" indent="-146050" algn="l" rtl="0">
              <a:lnSpc>
                <a:spcPct val="100000"/>
              </a:lnSpc>
              <a:spcBef>
                <a:spcPts val="0"/>
              </a:spcBef>
              <a:spcAft>
                <a:spcPts val="0"/>
              </a:spcAft>
              <a:buClr>
                <a:schemeClr val="dk1"/>
              </a:buClr>
              <a:buSzPct val="100000"/>
              <a:buChar char="•"/>
            </a:pPr>
            <a:r>
              <a:rPr lang="en" sz="1700">
                <a:solidFill>
                  <a:schemeClr val="dk1"/>
                </a:solidFill>
                <a:latin typeface="Calibri"/>
                <a:ea typeface="Calibri"/>
                <a:cs typeface="Calibri"/>
                <a:sym typeface="Calibri"/>
              </a:rPr>
              <a:t>Acceptance Criteria</a:t>
            </a:r>
          </a:p>
          <a:p>
            <a:pPr marL="152400" marR="0" lvl="0" indent="-146050" algn="l" rtl="0">
              <a:lnSpc>
                <a:spcPct val="100000"/>
              </a:lnSpc>
              <a:spcBef>
                <a:spcPts val="0"/>
              </a:spcBef>
              <a:spcAft>
                <a:spcPts val="0"/>
              </a:spcAft>
              <a:buClr>
                <a:schemeClr val="dk1"/>
              </a:buClr>
              <a:buSzPct val="100000"/>
              <a:buChar char="•"/>
            </a:pPr>
            <a:r>
              <a:rPr lang="en" sz="1700">
                <a:solidFill>
                  <a:schemeClr val="dk1"/>
                </a:solidFill>
                <a:latin typeface="Calibri"/>
                <a:ea typeface="Calibri"/>
                <a:cs typeface="Calibri"/>
                <a:sym typeface="Calibri"/>
              </a:rPr>
              <a:t>The website www.Smartcity.com is available online</a:t>
            </a:r>
          </a:p>
          <a:p>
            <a:pPr marL="152400" marR="0" lvl="0" indent="-146050" algn="l" rtl="0">
              <a:lnSpc>
                <a:spcPct val="100000"/>
              </a:lnSpc>
              <a:spcBef>
                <a:spcPts val="0"/>
              </a:spcBef>
              <a:spcAft>
                <a:spcPts val="0"/>
              </a:spcAft>
              <a:buClr>
                <a:schemeClr val="dk1"/>
              </a:buClr>
              <a:buSzPct val="100000"/>
              <a:buChar char="•"/>
            </a:pPr>
            <a:r>
              <a:rPr lang="en" sz="1700">
                <a:solidFill>
                  <a:schemeClr val="dk1"/>
                </a:solidFill>
                <a:latin typeface="Calibri"/>
                <a:ea typeface="Calibri"/>
                <a:cs typeface="Calibri"/>
                <a:sym typeface="Calibri"/>
              </a:rPr>
              <a:t>On every page search box is provided to search for hotels , industries, restaurants and malls.</a:t>
            </a:r>
          </a:p>
        </p:txBody>
      </p:sp>
      <p:sp>
        <p:nvSpPr>
          <p:cNvPr id="71" name="Shape 71"/>
          <p:cNvSpPr/>
          <p:nvPr/>
        </p:nvSpPr>
        <p:spPr>
          <a:xfrm>
            <a:off x="8376925" y="82050"/>
            <a:ext cx="731100" cy="4137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endParaRPr sz="1000">
              <a:solidFill>
                <a:schemeClr val="dk1"/>
              </a:solidFill>
              <a:latin typeface="Calibri"/>
              <a:ea typeface="Calibri"/>
              <a:cs typeface="Calibri"/>
              <a:sym typeface="Calibri"/>
            </a:endParaRPr>
          </a:p>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:2</a:t>
            </a:r>
          </a:p>
          <a:p>
            <a:pPr marL="0" marR="0" lvl="0" indent="0" algn="ctr" rtl="0">
              <a:spcBef>
                <a:spcPts val="0"/>
              </a:spcBef>
              <a:buNone/>
            </a:pPr>
            <a:endParaRPr sz="1000">
              <a:solidFill>
                <a:schemeClr val="dk1"/>
              </a:solidFill>
              <a:latin typeface="Calibri"/>
              <a:ea typeface="Calibri"/>
              <a:cs typeface="Calibri"/>
              <a:sym typeface="Calibri"/>
            </a:endParaRPr>
          </a:p>
        </p:txBody>
      </p:sp>
      <p:sp>
        <p:nvSpPr>
          <p:cNvPr id="72" name="Shape 72"/>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73" name="Shape 73"/>
          <p:cNvSpPr/>
          <p:nvPr/>
        </p:nvSpPr>
        <p:spPr>
          <a:xfrm>
            <a:off x="48199" y="3846442"/>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S2</a:t>
            </a:r>
          </a:p>
        </p:txBody>
      </p:sp>
      <p:sp>
        <p:nvSpPr>
          <p:cNvPr id="79" name="Shape 79"/>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Create an account</a:t>
            </a:r>
          </a:p>
        </p:txBody>
      </p:sp>
      <p:sp>
        <p:nvSpPr>
          <p:cNvPr id="80" name="Shape 80"/>
          <p:cNvSpPr/>
          <p:nvPr/>
        </p:nvSpPr>
        <p:spPr>
          <a:xfrm>
            <a:off x="36000" y="627876"/>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700">
                <a:solidFill>
                  <a:schemeClr val="dk1"/>
                </a:solidFill>
                <a:latin typeface="Calibri"/>
                <a:ea typeface="Calibri"/>
                <a:cs typeface="Calibri"/>
                <a:sym typeface="Calibri"/>
              </a:rPr>
              <a:t>A</a:t>
            </a:r>
            <a:r>
              <a:rPr lang="en" sz="1800">
                <a:solidFill>
                  <a:schemeClr val="dk1"/>
                </a:solidFill>
                <a:latin typeface="Calibri"/>
                <a:ea typeface="Calibri"/>
                <a:cs typeface="Calibri"/>
                <a:sym typeface="Calibri"/>
              </a:rPr>
              <a:t>s a user, I want to create account on smart city website so that I can use all the services.</a:t>
            </a:r>
          </a:p>
        </p:txBody>
      </p:sp>
      <p:sp>
        <p:nvSpPr>
          <p:cNvPr id="81" name="Shape 81"/>
          <p:cNvSpPr/>
          <p:nvPr/>
        </p:nvSpPr>
        <p:spPr>
          <a:xfrm>
            <a:off x="36150" y="1867375"/>
            <a:ext cx="9072000" cy="2224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The home page has button named sign up and on clicking this button takes user to sign up page.</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The signup page asks for the personal details such as name, username, password and the type of user: businessman, student or tourist.</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Filling all the required fields with appropriate format and clicking on submit button creates an account for the type of user.</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If user does not fulfill all the fields or put data in wrong format, the form is reloads again with the error messages with respect to the field.</a:t>
            </a:r>
          </a:p>
        </p:txBody>
      </p:sp>
      <p:sp>
        <p:nvSpPr>
          <p:cNvPr id="82" name="Shape 82"/>
          <p:cNvSpPr/>
          <p:nvPr/>
        </p:nvSpPr>
        <p:spPr>
          <a:xfrm>
            <a:off x="8443526" y="82057"/>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:4</a:t>
            </a:r>
          </a:p>
        </p:txBody>
      </p:sp>
      <p:sp>
        <p:nvSpPr>
          <p:cNvPr id="83" name="Shape 83"/>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84" name="Shape 84"/>
          <p:cNvSpPr/>
          <p:nvPr/>
        </p:nvSpPr>
        <p:spPr>
          <a:xfrm>
            <a:off x="36150" y="4149873"/>
            <a:ext cx="9072000" cy="9117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36141" y="82057"/>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S3</a:t>
            </a:r>
          </a:p>
        </p:txBody>
      </p:sp>
      <p:sp>
        <p:nvSpPr>
          <p:cNvPr id="90" name="Shape 90"/>
          <p:cNvSpPr/>
          <p:nvPr/>
        </p:nvSpPr>
        <p:spPr>
          <a:xfrm>
            <a:off x="767218" y="82057"/>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Log into smart city</a:t>
            </a:r>
          </a:p>
        </p:txBody>
      </p:sp>
      <p:sp>
        <p:nvSpPr>
          <p:cNvPr id="91" name="Shape 91"/>
          <p:cNvSpPr/>
          <p:nvPr/>
        </p:nvSpPr>
        <p:spPr>
          <a:xfrm>
            <a:off x="36150" y="540651"/>
            <a:ext cx="9072000" cy="994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800">
                <a:latin typeface="Calibri"/>
                <a:ea typeface="Calibri"/>
                <a:cs typeface="Calibri"/>
                <a:sym typeface="Calibri"/>
              </a:rPr>
              <a:t>As a user, I want to log into Smart city website so that I can save my favourite places.</a:t>
            </a:r>
          </a:p>
        </p:txBody>
      </p:sp>
      <p:sp>
        <p:nvSpPr>
          <p:cNvPr id="92" name="Shape 92"/>
          <p:cNvSpPr/>
          <p:nvPr/>
        </p:nvSpPr>
        <p:spPr>
          <a:xfrm>
            <a:off x="36150" y="1588450"/>
            <a:ext cx="9072000" cy="21423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Login button is available on homepage.</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The login page have username and password text boxes.</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username and password must be provided to successful log in.</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Wrong credentials redirect the customer back to login page with a particular error message.</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After login , a message is displayed that the user is logged in successfully.</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A button name ‘Favourite’ is available with every item on the website.</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A ‘favourite list’ web page is created to see the saved items.</a:t>
            </a:r>
          </a:p>
        </p:txBody>
      </p:sp>
      <p:sp>
        <p:nvSpPr>
          <p:cNvPr id="93" name="Shape 93"/>
          <p:cNvSpPr/>
          <p:nvPr/>
        </p:nvSpPr>
        <p:spPr>
          <a:xfrm>
            <a:off x="8443476" y="82057"/>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:1</a:t>
            </a:r>
          </a:p>
        </p:txBody>
      </p:sp>
      <p:sp>
        <p:nvSpPr>
          <p:cNvPr id="94" name="Shape 94"/>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95" name="Shape 95"/>
          <p:cNvSpPr/>
          <p:nvPr/>
        </p:nvSpPr>
        <p:spPr>
          <a:xfrm>
            <a:off x="36150" y="3784344"/>
            <a:ext cx="9072000" cy="12771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S4</a:t>
            </a:r>
          </a:p>
        </p:txBody>
      </p:sp>
      <p:sp>
        <p:nvSpPr>
          <p:cNvPr id="101" name="Shape 101"/>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Map of city</a:t>
            </a:r>
          </a:p>
        </p:txBody>
      </p:sp>
      <p:sp>
        <p:nvSpPr>
          <p:cNvPr id="102" name="Shape 102"/>
          <p:cNvSpPr/>
          <p:nvPr/>
        </p:nvSpPr>
        <p:spPr>
          <a:xfrm>
            <a:off x="36000" y="625301"/>
            <a:ext cx="9072000" cy="11124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rtl="0">
              <a:lnSpc>
                <a:spcPct val="138000"/>
              </a:lnSpc>
              <a:spcBef>
                <a:spcPts val="0"/>
              </a:spcBef>
              <a:spcAft>
                <a:spcPts val="800"/>
              </a:spcAft>
              <a:buNone/>
            </a:pPr>
            <a:r>
              <a:rPr lang="en" sz="1800">
                <a:solidFill>
                  <a:schemeClr val="dk1"/>
                </a:solidFill>
                <a:latin typeface="Calibri"/>
                <a:ea typeface="Calibri"/>
                <a:cs typeface="Calibri"/>
                <a:sym typeface="Calibri"/>
              </a:rPr>
              <a:t>As a User, I want to see a map on the website so that I can see my nearby places and attractions. </a:t>
            </a:r>
          </a:p>
        </p:txBody>
      </p:sp>
      <p:sp>
        <p:nvSpPr>
          <p:cNvPr id="103" name="Shape 103"/>
          <p:cNvSpPr/>
          <p:nvPr/>
        </p:nvSpPr>
        <p:spPr>
          <a:xfrm>
            <a:off x="36150" y="1867364"/>
            <a:ext cx="9072000" cy="1849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A “Near me” button is created on search page.</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button shows list of nearby places such as industries, malls, restaurants and hotels.</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On the map user can click on any mark to access that particular place.</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Using that map user can search for other area’s places.</a:t>
            </a:r>
          </a:p>
        </p:txBody>
      </p:sp>
      <p:sp>
        <p:nvSpPr>
          <p:cNvPr id="104" name="Shape 104"/>
          <p:cNvSpPr/>
          <p:nvPr/>
        </p:nvSpPr>
        <p:spPr>
          <a:xfrm>
            <a:off x="8443526" y="82057"/>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 :4</a:t>
            </a:r>
          </a:p>
        </p:txBody>
      </p:sp>
      <p:sp>
        <p:nvSpPr>
          <p:cNvPr id="105" name="Shape 105"/>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106" name="Shape 106"/>
          <p:cNvSpPr/>
          <p:nvPr/>
        </p:nvSpPr>
        <p:spPr>
          <a:xfrm>
            <a:off x="36141" y="3846442"/>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On search result page filters will help user to refine result.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S5</a:t>
            </a:r>
          </a:p>
        </p:txBody>
      </p:sp>
      <p:sp>
        <p:nvSpPr>
          <p:cNvPr id="112" name="Shape 112"/>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Business Hub information</a:t>
            </a:r>
          </a:p>
        </p:txBody>
      </p:sp>
      <p:sp>
        <p:nvSpPr>
          <p:cNvPr id="113" name="Shape 113"/>
          <p:cNvSpPr/>
          <p:nvPr/>
        </p:nvSpPr>
        <p:spPr>
          <a:xfrm>
            <a:off x="36000" y="627876"/>
            <a:ext cx="9072000" cy="11124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rtl="0">
              <a:lnSpc>
                <a:spcPct val="115000"/>
              </a:lnSpc>
              <a:spcBef>
                <a:spcPts val="0"/>
              </a:spcBef>
              <a:buNone/>
            </a:pPr>
            <a:r>
              <a:rPr lang="en" sz="1800">
                <a:solidFill>
                  <a:schemeClr val="dk1"/>
                </a:solidFill>
                <a:latin typeface="Calibri"/>
                <a:ea typeface="Calibri"/>
                <a:cs typeface="Calibri"/>
                <a:sym typeface="Calibri"/>
              </a:rPr>
              <a:t>As a Businessman, I want to see information related to the closest Business Hub so that I can manage my day accordingly. </a:t>
            </a:r>
          </a:p>
        </p:txBody>
      </p:sp>
      <p:sp>
        <p:nvSpPr>
          <p:cNvPr id="114" name="Shape 114"/>
          <p:cNvSpPr/>
          <p:nvPr/>
        </p:nvSpPr>
        <p:spPr>
          <a:xfrm>
            <a:off x="36150" y="1867364"/>
            <a:ext cx="9072000" cy="1849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Business man can search for business hub and other business related places. </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There will be search bar on the every page of the website. </a:t>
            </a:r>
          </a:p>
          <a:p>
            <a:pPr marL="152400" marR="0" lvl="0" indent="-146050" algn="l" rtl="0">
              <a:spcBef>
                <a:spcPts val="0"/>
              </a:spcBef>
              <a:buClr>
                <a:schemeClr val="dk1"/>
              </a:buClr>
              <a:buSzPct val="100000"/>
              <a:buFont typeface="Calibri"/>
              <a:buChar char="•"/>
            </a:pPr>
            <a:r>
              <a:rPr lang="en" sz="1700">
                <a:solidFill>
                  <a:schemeClr val="dk1"/>
                </a:solidFill>
                <a:latin typeface="Calibri"/>
                <a:ea typeface="Calibri"/>
                <a:cs typeface="Calibri"/>
                <a:sym typeface="Calibri"/>
              </a:rPr>
              <a:t>On search result page there will be map which shows all businesses around brisbane city.</a:t>
            </a:r>
          </a:p>
        </p:txBody>
      </p:sp>
      <p:sp>
        <p:nvSpPr>
          <p:cNvPr id="115" name="Shape 115"/>
          <p:cNvSpPr/>
          <p:nvPr/>
        </p:nvSpPr>
        <p:spPr>
          <a:xfrm>
            <a:off x="8443526" y="82057"/>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:2</a:t>
            </a:r>
          </a:p>
        </p:txBody>
      </p:sp>
      <p:sp>
        <p:nvSpPr>
          <p:cNvPr id="116" name="Shape 116"/>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117" name="Shape 117"/>
          <p:cNvSpPr/>
          <p:nvPr/>
        </p:nvSpPr>
        <p:spPr>
          <a:xfrm>
            <a:off x="36141" y="3846442"/>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after login they will be redirected back to check balance page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S6</a:t>
            </a:r>
          </a:p>
        </p:txBody>
      </p:sp>
      <p:sp>
        <p:nvSpPr>
          <p:cNvPr id="123" name="Shape 123"/>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Search for attractions</a:t>
            </a:r>
          </a:p>
        </p:txBody>
      </p:sp>
      <p:sp>
        <p:nvSpPr>
          <p:cNvPr id="124" name="Shape 124"/>
          <p:cNvSpPr/>
          <p:nvPr/>
        </p:nvSpPr>
        <p:spPr>
          <a:xfrm>
            <a:off x="36000" y="627876"/>
            <a:ext cx="9072000" cy="11124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rtl="0">
              <a:lnSpc>
                <a:spcPct val="138000"/>
              </a:lnSpc>
              <a:spcBef>
                <a:spcPts val="0"/>
              </a:spcBef>
              <a:buNone/>
            </a:pPr>
            <a:r>
              <a:rPr lang="en" sz="1800">
                <a:solidFill>
                  <a:schemeClr val="dk1"/>
                </a:solidFill>
                <a:latin typeface="Calibri"/>
                <a:ea typeface="Calibri"/>
                <a:cs typeface="Calibri"/>
                <a:sym typeface="Calibri"/>
              </a:rPr>
              <a:t>As a tourist, I want to see the list of attractions of a particular area or suburb and the related mark on the map so that I can see which places are near me and plan my day accordingly. </a:t>
            </a:r>
          </a:p>
          <a:p>
            <a:pPr lvl="0" rtl="0">
              <a:lnSpc>
                <a:spcPct val="115000"/>
              </a:lnSpc>
              <a:spcBef>
                <a:spcPts val="0"/>
              </a:spcBef>
              <a:buClr>
                <a:schemeClr val="dk1"/>
              </a:buClr>
              <a:buFont typeface="Arial"/>
              <a:buNone/>
            </a:pPr>
            <a:endParaRPr sz="1700">
              <a:solidFill>
                <a:schemeClr val="dk1"/>
              </a:solidFill>
              <a:latin typeface="Calibri"/>
              <a:ea typeface="Calibri"/>
              <a:cs typeface="Calibri"/>
              <a:sym typeface="Calibri"/>
            </a:endParaRPr>
          </a:p>
          <a:p>
            <a:pPr lvl="0" rtl="0">
              <a:lnSpc>
                <a:spcPct val="115000"/>
              </a:lnSpc>
              <a:spcBef>
                <a:spcPts val="0"/>
              </a:spcBef>
              <a:buNone/>
            </a:pPr>
            <a:endParaRPr sz="1700">
              <a:solidFill>
                <a:schemeClr val="dk1"/>
              </a:solidFill>
              <a:latin typeface="Calibri"/>
              <a:ea typeface="Calibri"/>
              <a:cs typeface="Calibri"/>
              <a:sym typeface="Calibri"/>
            </a:endParaRPr>
          </a:p>
        </p:txBody>
      </p:sp>
      <p:sp>
        <p:nvSpPr>
          <p:cNvPr id="125" name="Shape 125"/>
          <p:cNvSpPr/>
          <p:nvPr/>
        </p:nvSpPr>
        <p:spPr>
          <a:xfrm>
            <a:off x="36150" y="1867364"/>
            <a:ext cx="9072000" cy="1849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logged in tourist can search for the nearest hotels, attractions, parks, museums and other visitable places around the brisbane city.</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Tourist can search for places from main search bar of the welcome page. </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And there is search box on every page so anytime tourist can search for different places. </a:t>
            </a:r>
          </a:p>
          <a:p>
            <a:pPr marR="0" lvl="0" algn="l" rtl="0">
              <a:spcBef>
                <a:spcPts val="0"/>
              </a:spcBef>
              <a:buNone/>
            </a:pPr>
            <a:endParaRPr sz="1700">
              <a:solidFill>
                <a:schemeClr val="dk1"/>
              </a:solidFill>
              <a:latin typeface="Calibri"/>
              <a:ea typeface="Calibri"/>
              <a:cs typeface="Calibri"/>
              <a:sym typeface="Calibri"/>
            </a:endParaRPr>
          </a:p>
        </p:txBody>
      </p:sp>
      <p:sp>
        <p:nvSpPr>
          <p:cNvPr id="126" name="Shape 126"/>
          <p:cNvSpPr/>
          <p:nvPr/>
        </p:nvSpPr>
        <p:spPr>
          <a:xfrm>
            <a:off x="8450851" y="95782"/>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:2</a:t>
            </a:r>
          </a:p>
        </p:txBody>
      </p:sp>
      <p:sp>
        <p:nvSpPr>
          <p:cNvPr id="127" name="Shape 127"/>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128" name="Shape 128"/>
          <p:cNvSpPr/>
          <p:nvPr/>
        </p:nvSpPr>
        <p:spPr>
          <a:xfrm>
            <a:off x="36141" y="3846442"/>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Notes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S7</a:t>
            </a:r>
          </a:p>
        </p:txBody>
      </p:sp>
      <p:sp>
        <p:nvSpPr>
          <p:cNvPr id="134" name="Shape 134"/>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Search for university and library</a:t>
            </a:r>
          </a:p>
        </p:txBody>
      </p:sp>
      <p:sp>
        <p:nvSpPr>
          <p:cNvPr id="135" name="Shape 135"/>
          <p:cNvSpPr/>
          <p:nvPr/>
        </p:nvSpPr>
        <p:spPr>
          <a:xfrm>
            <a:off x="36000" y="627876"/>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lvl="0" rtl="0">
              <a:lnSpc>
                <a:spcPct val="115000"/>
              </a:lnSpc>
              <a:spcBef>
                <a:spcPts val="0"/>
              </a:spcBef>
              <a:buNone/>
            </a:pPr>
            <a:r>
              <a:rPr lang="en" sz="1800">
                <a:solidFill>
                  <a:schemeClr val="dk1"/>
                </a:solidFill>
                <a:latin typeface="Calibri"/>
                <a:ea typeface="Calibri"/>
                <a:cs typeface="Calibri"/>
                <a:sym typeface="Calibri"/>
              </a:rPr>
              <a:t>As a student, I want to search colleges and libraries information so that I can decide which university or library is good for me to study.</a:t>
            </a:r>
          </a:p>
          <a:p>
            <a:pPr lvl="0" rtl="0">
              <a:lnSpc>
                <a:spcPct val="115000"/>
              </a:lnSpc>
              <a:spcBef>
                <a:spcPts val="0"/>
              </a:spcBef>
              <a:buClr>
                <a:schemeClr val="dk1"/>
              </a:buClr>
              <a:buFont typeface="Arial"/>
              <a:buNone/>
            </a:pPr>
            <a:endParaRPr sz="1700">
              <a:solidFill>
                <a:schemeClr val="dk1"/>
              </a:solidFill>
              <a:latin typeface="Calibri"/>
              <a:ea typeface="Calibri"/>
              <a:cs typeface="Calibri"/>
              <a:sym typeface="Calibri"/>
            </a:endParaRPr>
          </a:p>
          <a:p>
            <a:pPr lvl="0" rtl="0">
              <a:lnSpc>
                <a:spcPct val="115000"/>
              </a:lnSpc>
              <a:spcBef>
                <a:spcPts val="0"/>
              </a:spcBef>
              <a:buNone/>
            </a:pPr>
            <a:endParaRPr sz="1700">
              <a:solidFill>
                <a:schemeClr val="dk1"/>
              </a:solidFill>
              <a:latin typeface="Calibri"/>
              <a:ea typeface="Calibri"/>
              <a:cs typeface="Calibri"/>
              <a:sym typeface="Calibri"/>
            </a:endParaRPr>
          </a:p>
        </p:txBody>
      </p:sp>
      <p:sp>
        <p:nvSpPr>
          <p:cNvPr id="136" name="Shape 136"/>
          <p:cNvSpPr/>
          <p:nvPr/>
        </p:nvSpPr>
        <p:spPr>
          <a:xfrm>
            <a:off x="36150" y="1867379"/>
            <a:ext cx="9072000" cy="24288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 The home page has search box and other search refining tools such as universities checkbox, library checkbox look for specific information.</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After searching from the search box and selecting refining tools, the student will be redirected the search results page where he can see list of result and map.</a:t>
            </a:r>
          </a:p>
          <a:p>
            <a:pPr marL="152400" marR="0" lvl="0" indent="-146050" algn="l" rtl="0">
              <a:spcBef>
                <a:spcPts val="0"/>
              </a:spcBef>
              <a:buClr>
                <a:schemeClr val="dk1"/>
              </a:buClr>
              <a:buSzPct val="100000"/>
              <a:buFont typeface="Arial"/>
              <a:buChar char="•"/>
            </a:pPr>
            <a:r>
              <a:rPr lang="en" sz="1700">
                <a:solidFill>
                  <a:schemeClr val="dk1"/>
                </a:solidFill>
                <a:latin typeface="Calibri"/>
                <a:ea typeface="Calibri"/>
                <a:cs typeface="Calibri"/>
                <a:sym typeface="Calibri"/>
              </a:rPr>
              <a:t>If the student is logged in, only then Student can access other services related to adding review and rating about universities and libraries.</a:t>
            </a:r>
          </a:p>
        </p:txBody>
      </p:sp>
      <p:sp>
        <p:nvSpPr>
          <p:cNvPr id="137" name="Shape 137"/>
          <p:cNvSpPr/>
          <p:nvPr/>
        </p:nvSpPr>
        <p:spPr>
          <a:xfrm>
            <a:off x="8443526" y="82057"/>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:2</a:t>
            </a:r>
          </a:p>
        </p:txBody>
      </p:sp>
      <p:sp>
        <p:nvSpPr>
          <p:cNvPr id="138" name="Shape 138"/>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139" name="Shape 139"/>
          <p:cNvSpPr/>
          <p:nvPr/>
        </p:nvSpPr>
        <p:spPr>
          <a:xfrm>
            <a:off x="36150" y="4423272"/>
            <a:ext cx="9072000" cy="6381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R="0" lvl="0" algn="l" rtl="0">
              <a:spcBef>
                <a:spcPts val="0"/>
              </a:spcBef>
              <a:buNone/>
            </a:pPr>
            <a:endParaRPr sz="17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36141" y="95773"/>
            <a:ext cx="664500" cy="405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700">
                <a:solidFill>
                  <a:schemeClr val="dk1"/>
                </a:solidFill>
                <a:latin typeface="Calibri"/>
                <a:ea typeface="Calibri"/>
                <a:cs typeface="Calibri"/>
                <a:sym typeface="Calibri"/>
              </a:rPr>
              <a:t>S8</a:t>
            </a:r>
          </a:p>
        </p:txBody>
      </p:sp>
      <p:sp>
        <p:nvSpPr>
          <p:cNvPr id="145" name="Shape 145"/>
          <p:cNvSpPr/>
          <p:nvPr/>
        </p:nvSpPr>
        <p:spPr>
          <a:xfrm>
            <a:off x="759841" y="98949"/>
            <a:ext cx="6812400" cy="405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79125" tIns="39550" rIns="79125" bIns="39550" anchor="ctr" anchorCtr="0">
            <a:noAutofit/>
          </a:bodyPr>
          <a:lstStyle/>
          <a:p>
            <a:pPr marL="0" marR="0" lvl="0" indent="0" algn="ctr" rtl="0">
              <a:spcBef>
                <a:spcPts val="0"/>
              </a:spcBef>
              <a:buSzPct val="25000"/>
              <a:buNone/>
            </a:pPr>
            <a:r>
              <a:rPr lang="en" sz="2400">
                <a:solidFill>
                  <a:schemeClr val="lt1"/>
                </a:solidFill>
                <a:latin typeface="Calibri"/>
                <a:ea typeface="Calibri"/>
                <a:cs typeface="Calibri"/>
                <a:sym typeface="Calibri"/>
              </a:rPr>
              <a:t>Manage website as admin</a:t>
            </a:r>
          </a:p>
        </p:txBody>
      </p:sp>
      <p:sp>
        <p:nvSpPr>
          <p:cNvPr id="146" name="Shape 146"/>
          <p:cNvSpPr/>
          <p:nvPr/>
        </p:nvSpPr>
        <p:spPr>
          <a:xfrm>
            <a:off x="36000" y="627876"/>
            <a:ext cx="9072000" cy="1112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9550" rIns="79125" bIns="39550" anchor="t" anchorCtr="0">
            <a:noAutofit/>
          </a:bodyPr>
          <a:lstStyle/>
          <a:p>
            <a:pPr marR="0" lvl="0" algn="l" rtl="0">
              <a:lnSpc>
                <a:spcPct val="100000"/>
              </a:lnSpc>
              <a:spcBef>
                <a:spcPts val="0"/>
              </a:spcBef>
              <a:spcAft>
                <a:spcPts val="0"/>
              </a:spcAft>
              <a:buNone/>
            </a:pPr>
            <a:r>
              <a:rPr lang="en" sz="1800" dirty="0">
                <a:solidFill>
                  <a:schemeClr val="dk1"/>
                </a:solidFill>
                <a:latin typeface="Calibri"/>
                <a:ea typeface="Calibri"/>
                <a:cs typeface="Calibri"/>
                <a:sym typeface="Calibri"/>
              </a:rPr>
              <a:t>As a admin, I want to create admin account so that I can manage website content and design.</a:t>
            </a:r>
          </a:p>
        </p:txBody>
      </p:sp>
      <p:sp>
        <p:nvSpPr>
          <p:cNvPr id="147" name="Shape 147"/>
          <p:cNvSpPr/>
          <p:nvPr/>
        </p:nvSpPr>
        <p:spPr>
          <a:xfrm>
            <a:off x="36150" y="1867364"/>
            <a:ext cx="9072000" cy="1849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dirty="0">
                <a:solidFill>
                  <a:schemeClr val="dk1"/>
                </a:solidFill>
                <a:latin typeface="Calibri"/>
                <a:ea typeface="Calibri"/>
                <a:cs typeface="Calibri"/>
                <a:sym typeface="Calibri"/>
              </a:rPr>
              <a:t>Acceptance Criteria</a:t>
            </a:r>
          </a:p>
          <a:p>
            <a:pPr marL="152400" marR="0" lvl="0" indent="-146050" algn="l" rtl="0">
              <a:spcBef>
                <a:spcPts val="0"/>
              </a:spcBef>
              <a:buClr>
                <a:schemeClr val="dk1"/>
              </a:buClr>
              <a:buSzPct val="100000"/>
              <a:buFont typeface="Arial"/>
              <a:buChar char="•"/>
            </a:pPr>
            <a:r>
              <a:rPr lang="en" sz="1700" dirty="0">
                <a:solidFill>
                  <a:schemeClr val="dk1"/>
                </a:solidFill>
                <a:latin typeface="Calibri"/>
                <a:ea typeface="Calibri"/>
                <a:cs typeface="Calibri"/>
                <a:sym typeface="Calibri"/>
              </a:rPr>
              <a:t>There is separate Admin account available.</a:t>
            </a:r>
          </a:p>
          <a:p>
            <a:pPr marL="152400" marR="0" lvl="0" indent="-146050" algn="l" rtl="0">
              <a:spcBef>
                <a:spcPts val="0"/>
              </a:spcBef>
              <a:buClr>
                <a:schemeClr val="dk1"/>
              </a:buClr>
              <a:buSzPct val="100000"/>
              <a:buFont typeface="Calibri"/>
              <a:buChar char="•"/>
            </a:pPr>
            <a:r>
              <a:rPr lang="en" sz="1700" dirty="0">
                <a:solidFill>
                  <a:schemeClr val="dk1"/>
                </a:solidFill>
                <a:latin typeface="Calibri"/>
                <a:ea typeface="Calibri"/>
                <a:cs typeface="Calibri"/>
                <a:sym typeface="Calibri"/>
              </a:rPr>
              <a:t>If user is logged in with admin account user can manage website design and background content.</a:t>
            </a:r>
          </a:p>
          <a:p>
            <a:pPr marL="152400" marR="0" lvl="0" indent="-146050" algn="l" rtl="0">
              <a:spcBef>
                <a:spcPts val="0"/>
              </a:spcBef>
              <a:buClr>
                <a:schemeClr val="dk1"/>
              </a:buClr>
              <a:buSzPct val="100000"/>
              <a:buFont typeface="Calibri"/>
              <a:buChar char="•"/>
            </a:pPr>
            <a:r>
              <a:rPr lang="en" sz="1700" dirty="0">
                <a:solidFill>
                  <a:schemeClr val="dk1"/>
                </a:solidFill>
                <a:latin typeface="Calibri"/>
                <a:ea typeface="Calibri"/>
                <a:cs typeface="Calibri"/>
                <a:sym typeface="Calibri"/>
              </a:rPr>
              <a:t>Admin user can also access databases.</a:t>
            </a:r>
          </a:p>
          <a:p>
            <a:pPr marL="152400" marR="0" lvl="0" indent="-146050" algn="l" rtl="0">
              <a:spcBef>
                <a:spcPts val="0"/>
              </a:spcBef>
              <a:buClr>
                <a:schemeClr val="dk1"/>
              </a:buClr>
              <a:buSzPct val="100000"/>
              <a:buFont typeface="Calibri"/>
              <a:buChar char="•"/>
            </a:pPr>
            <a:r>
              <a:rPr lang="en" sz="1700" dirty="0">
                <a:solidFill>
                  <a:schemeClr val="dk1"/>
                </a:solidFill>
                <a:latin typeface="Calibri"/>
                <a:ea typeface="Calibri"/>
                <a:cs typeface="Calibri"/>
                <a:sym typeface="Calibri"/>
              </a:rPr>
              <a:t>Admin have to login from normal user’s login page. </a:t>
            </a:r>
          </a:p>
        </p:txBody>
      </p:sp>
      <p:sp>
        <p:nvSpPr>
          <p:cNvPr id="148" name="Shape 148"/>
          <p:cNvSpPr/>
          <p:nvPr/>
        </p:nvSpPr>
        <p:spPr>
          <a:xfrm>
            <a:off x="8443526" y="82057"/>
            <a:ext cx="664500" cy="405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SzPct val="25000"/>
              <a:buNone/>
            </a:pPr>
            <a:r>
              <a:rPr lang="en" sz="1000">
                <a:solidFill>
                  <a:schemeClr val="dk1"/>
                </a:solidFill>
                <a:latin typeface="Calibri"/>
                <a:ea typeface="Calibri"/>
                <a:cs typeface="Calibri"/>
                <a:sym typeface="Calibri"/>
              </a:rPr>
              <a:t>Story Points</a:t>
            </a:r>
          </a:p>
          <a:p>
            <a:pPr marL="0" marR="0" lvl="0" indent="0" algn="ctr" rtl="0">
              <a:spcBef>
                <a:spcPts val="0"/>
              </a:spcBef>
              <a:buSzPct val="25000"/>
              <a:buNone/>
            </a:pPr>
            <a:r>
              <a:rPr lang="en" sz="1000">
                <a:solidFill>
                  <a:schemeClr val="dk1"/>
                </a:solidFill>
                <a:latin typeface="Calibri"/>
                <a:ea typeface="Calibri"/>
                <a:cs typeface="Calibri"/>
                <a:sym typeface="Calibri"/>
              </a:rPr>
              <a:t>:4</a:t>
            </a:r>
          </a:p>
        </p:txBody>
      </p:sp>
      <p:sp>
        <p:nvSpPr>
          <p:cNvPr id="149" name="Shape 149"/>
          <p:cNvSpPr/>
          <p:nvPr/>
        </p:nvSpPr>
        <p:spPr>
          <a:xfrm>
            <a:off x="7645988" y="82057"/>
            <a:ext cx="731100" cy="405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39550" rIns="0" bIns="39550" anchor="ctr" anchorCtr="0">
            <a:noAutofit/>
          </a:bodyPr>
          <a:lstStyle/>
          <a:p>
            <a:pPr marL="0" marR="0" lvl="0" indent="0" algn="ctr" rtl="0">
              <a:spcBef>
                <a:spcPts val="0"/>
              </a:spcBef>
              <a:buNone/>
            </a:pPr>
            <a:r>
              <a:rPr lang="en">
                <a:solidFill>
                  <a:schemeClr val="dk1"/>
                </a:solidFill>
                <a:latin typeface="Calibri"/>
                <a:ea typeface="Calibri"/>
                <a:cs typeface="Calibri"/>
                <a:sym typeface="Calibri"/>
              </a:rPr>
              <a:t>Priority:</a:t>
            </a:r>
          </a:p>
          <a:p>
            <a:pPr marL="0" marR="0" lvl="0" indent="0" algn="ctr" rtl="0">
              <a:spcBef>
                <a:spcPts val="0"/>
              </a:spcBef>
              <a:buNone/>
            </a:pPr>
            <a:r>
              <a:rPr lang="en">
                <a:solidFill>
                  <a:schemeClr val="dk1"/>
                </a:solidFill>
                <a:latin typeface="Calibri"/>
                <a:ea typeface="Calibri"/>
                <a:cs typeface="Calibri"/>
                <a:sym typeface="Calibri"/>
              </a:rPr>
              <a:t>M</a:t>
            </a:r>
          </a:p>
        </p:txBody>
      </p:sp>
      <p:sp>
        <p:nvSpPr>
          <p:cNvPr id="150" name="Shape 150"/>
          <p:cNvSpPr/>
          <p:nvPr/>
        </p:nvSpPr>
        <p:spPr>
          <a:xfrm>
            <a:off x="33130" y="3822885"/>
            <a:ext cx="9072000" cy="1215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79125" tIns="31150" rIns="79125" bIns="39550" anchor="t" anchorCtr="0">
            <a:noAutofit/>
          </a:bodyPr>
          <a:lstStyle/>
          <a:p>
            <a:pPr marL="0" marR="0" lvl="0" indent="0" algn="l" rtl="0">
              <a:spcBef>
                <a:spcPts val="0"/>
              </a:spcBef>
              <a:buSzPct val="25000"/>
              <a:buNone/>
            </a:pPr>
            <a:r>
              <a:rPr lang="en" sz="1700">
                <a:solidFill>
                  <a:schemeClr val="dk1"/>
                </a:solidFill>
                <a:latin typeface="Calibri"/>
                <a:ea typeface="Calibri"/>
                <a:cs typeface="Calibri"/>
                <a:sym typeface="Calibri"/>
              </a:rPr>
              <a:t>Notes</a:t>
            </a:r>
          </a:p>
          <a:p>
            <a:pPr marL="152400" marR="0" lvl="0" indent="-146050" algn="l" rtl="0">
              <a:spcBef>
                <a:spcPts val="0"/>
              </a:spcBef>
              <a:buClr>
                <a:schemeClr val="dk1"/>
              </a:buClr>
              <a:buFont typeface="Arial"/>
              <a:buChar char="•"/>
            </a:pPr>
            <a:endParaRPr sz="17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1355</Words>
  <Application>Microsoft Office PowerPoint</Application>
  <PresentationFormat>On-screen Show (16:9)</PresentationFormat>
  <Paragraphs>177</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2</vt:lpstr>
      <vt:lpstr>Acceptance Criteria There is a search box provided on every page of the website so that user can search from anywhere on the website.</vt:lpstr>
      <vt:lpstr>Acceptance Criteria The results page shows all the possible results, clicking on a particular result takes the user to the information page of that particular place. The information page displays address and location of the place on map. </vt:lpstr>
      <vt:lpstr>Acceptance Criteria The sign in link has been provided in the footer of every page which takes the user to sign in page. </vt:lpstr>
      <vt:lpstr>Acceptance Criteria Clicking on a hotel or industry on search results page takes the user to the specific page of that place which contains text box and add review button.  The client should add feedback in the text box provided and click on add review button to submit it. If the client clicks on add review button without adding feedback, the error message appears. </vt:lpstr>
      <vt:lpstr>Acceptance Criteria Clicking on a hotel, restaurant or tourist spot on search results page takes the user to the specific page of that place which contains text box and add review button.  The client should add feedback in the text box provided and click on add review button to submit it. If the client clicks on add review button without adding feedback, the error message appears.  </vt:lpstr>
      <vt:lpstr>Acceptance Criteria Clicking on a hotel, restaurant or tourist spot on search results page takes the user to the specific page of that place which contains text box and add review button.  The client should add feedback in the text box provided and click on add review button to submit it. If the client clicks on add review button without adding feedback, the error message appears.  </vt:lpstr>
      <vt:lpstr>Acceptance Criteria Clicking on a particular result on search results page takes the user to the specific page of that place which contains reviews added by others.   </vt:lpstr>
      <vt:lpstr>Acceptance Criteria There is an About us link in the footer of every page which takes the user to the About us page that contains 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Sachdeva</dc:creator>
  <cp:lastModifiedBy>Shivam Sachdeva</cp:lastModifiedBy>
  <cp:revision>5</cp:revision>
  <dcterms:modified xsi:type="dcterms:W3CDTF">2017-11-01T02:40:45Z</dcterms:modified>
</cp:coreProperties>
</file>