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615661" y="685800"/>
            <a:ext cx="5627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600"/>
            </a:lvl2pPr>
            <a:lvl3pPr indent="0" lvl="2" rtl="0">
              <a:spcBef>
                <a:spcPts val="0"/>
              </a:spcBef>
              <a:buNone/>
              <a:defRPr sz="1600"/>
            </a:lvl3pPr>
            <a:lvl4pPr indent="0" lvl="3" rtl="0">
              <a:spcBef>
                <a:spcPts val="0"/>
              </a:spcBef>
              <a:buNone/>
              <a:defRPr sz="1600"/>
            </a:lvl4pPr>
            <a:lvl5pPr indent="0" lvl="4" rtl="0">
              <a:spcBef>
                <a:spcPts val="0"/>
              </a:spcBef>
              <a:buNone/>
              <a:defRPr sz="1600"/>
            </a:lvl5pPr>
            <a:lvl6pPr indent="0" lvl="5" rtl="0">
              <a:spcBef>
                <a:spcPts val="0"/>
              </a:spcBef>
              <a:buNone/>
              <a:defRPr sz="1600"/>
            </a:lvl6pPr>
            <a:lvl7pPr indent="0" lvl="6" rtl="0">
              <a:spcBef>
                <a:spcPts val="0"/>
              </a:spcBef>
              <a:buNone/>
              <a:defRPr sz="1600"/>
            </a:lvl7pPr>
            <a:lvl8pPr indent="0" lvl="7" rtl="0">
              <a:spcBef>
                <a:spcPts val="0"/>
              </a:spcBef>
              <a:buNone/>
              <a:defRPr sz="1600"/>
            </a:lvl8pPr>
            <a:lvl9pPr indent="0" lvl="8" rtl="0">
              <a:spcBef>
                <a:spcPts val="0"/>
              </a:spcBef>
              <a:buNone/>
              <a:defRPr sz="16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4300" lvl="0" marL="2921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6477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990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84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778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1717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971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365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937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7874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1811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875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9812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3749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7686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16230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rIns="79125" wrap="square" tIns="39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147891" y="650632"/>
            <a:ext cx="8848200" cy="3944100"/>
          </a:xfrm>
          <a:prstGeom prst="rect">
            <a:avLst/>
          </a:prstGeom>
          <a:noFill/>
          <a:ln cap="flat" cmpd="sng" w="9525">
            <a:solidFill>
              <a:srgbClr val="E5DFE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79125" rIns="79125" wrap="square" tIns="39550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000"/>
              <a:t> </a:t>
            </a:r>
          </a:p>
        </p:txBody>
      </p:sp>
      <p:sp>
        <p:nvSpPr>
          <p:cNvPr id="61" name="Shape 61"/>
          <p:cNvSpPr/>
          <p:nvPr/>
        </p:nvSpPr>
        <p:spPr>
          <a:xfrm>
            <a:off x="93697" y="82057"/>
            <a:ext cx="89457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79125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352725" y="843075"/>
            <a:ext cx="30000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1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User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Businessman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3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Tourist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4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Student</a:t>
            </a:r>
            <a:b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5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 Admin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8" name="Shape 68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79125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Page</a:t>
            </a:r>
          </a:p>
        </p:txBody>
      </p:sp>
      <p:sp>
        <p:nvSpPr>
          <p:cNvPr id="69" name="Shape 69"/>
          <p:cNvSpPr/>
          <p:nvPr/>
        </p:nvSpPr>
        <p:spPr>
          <a:xfrm>
            <a:off x="36150" y="616851"/>
            <a:ext cx="9072000" cy="9306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955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As a User, I want to access the website so that I can search for hotels , industries, restaurants and malls.</a:t>
            </a:r>
          </a:p>
        </p:txBody>
      </p:sp>
      <p:sp>
        <p:nvSpPr>
          <p:cNvPr id="70" name="Shape 70"/>
          <p:cNvSpPr/>
          <p:nvPr/>
        </p:nvSpPr>
        <p:spPr>
          <a:xfrm>
            <a:off x="36150" y="1668502"/>
            <a:ext cx="9072000" cy="20481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1150">
            <a:noAutofit/>
          </a:bodyPr>
          <a:lstStyle/>
          <a:p>
            <a:pPr indent="-14605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4605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website www.Smartcity.com is available online</a:t>
            </a:r>
          </a:p>
          <a:p>
            <a:pPr indent="-14605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every page search box is provided to search for hotels , industries, restaurants and malls.</a:t>
            </a:r>
          </a:p>
        </p:txBody>
      </p:sp>
      <p:sp>
        <p:nvSpPr>
          <p:cNvPr id="71" name="Shape 71"/>
          <p:cNvSpPr/>
          <p:nvPr/>
        </p:nvSpPr>
        <p:spPr>
          <a:xfrm>
            <a:off x="8376925" y="82050"/>
            <a:ext cx="731100" cy="4137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:2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73" name="Shape 73"/>
          <p:cNvSpPr/>
          <p:nvPr/>
        </p:nvSpPr>
        <p:spPr>
          <a:xfrm>
            <a:off x="48199" y="3846442"/>
            <a:ext cx="9072000" cy="121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6141" y="95773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</a:p>
        </p:txBody>
      </p:sp>
      <p:sp>
        <p:nvSpPr>
          <p:cNvPr id="79" name="Shape 79"/>
          <p:cNvSpPr/>
          <p:nvPr/>
        </p:nvSpPr>
        <p:spPr>
          <a:xfrm>
            <a:off x="759841" y="98949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79125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an account</a:t>
            </a:r>
          </a:p>
        </p:txBody>
      </p:sp>
      <p:sp>
        <p:nvSpPr>
          <p:cNvPr id="80" name="Shape 80"/>
          <p:cNvSpPr/>
          <p:nvPr/>
        </p:nvSpPr>
        <p:spPr>
          <a:xfrm>
            <a:off x="36000" y="627876"/>
            <a:ext cx="9072000" cy="1112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955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a user, I want to create account on smart city website so that I can use all the services.</a:t>
            </a:r>
          </a:p>
        </p:txBody>
      </p:sp>
      <p:sp>
        <p:nvSpPr>
          <p:cNvPr id="81" name="Shape 81"/>
          <p:cNvSpPr/>
          <p:nvPr/>
        </p:nvSpPr>
        <p:spPr>
          <a:xfrm>
            <a:off x="36150" y="1867375"/>
            <a:ext cx="9072000" cy="2224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home page has button named sign up and on clicking this button takes user to sign up page.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signup page asks for the personal details such as name, username, password and the type of user: businessman, student or tourist.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Filling all the required fields with appropriate format and clicking on submit button creates an account for the type of user.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user does not fulfill all the fields or put data in wrong format, the form is reloads again with the error messages with respect to the field.</a:t>
            </a:r>
          </a:p>
        </p:txBody>
      </p:sp>
      <p:sp>
        <p:nvSpPr>
          <p:cNvPr id="82" name="Shape 82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:4</a:t>
            </a:r>
          </a:p>
        </p:txBody>
      </p:sp>
      <p:sp>
        <p:nvSpPr>
          <p:cNvPr id="83" name="Shape 83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84" name="Shape 84"/>
          <p:cNvSpPr/>
          <p:nvPr/>
        </p:nvSpPr>
        <p:spPr>
          <a:xfrm>
            <a:off x="36150" y="4149873"/>
            <a:ext cx="9072000" cy="911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6141" y="82057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</a:p>
        </p:txBody>
      </p:sp>
      <p:sp>
        <p:nvSpPr>
          <p:cNvPr id="90" name="Shape 90"/>
          <p:cNvSpPr/>
          <p:nvPr/>
        </p:nvSpPr>
        <p:spPr>
          <a:xfrm>
            <a:off x="767218" y="82057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79125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into smart city</a:t>
            </a:r>
          </a:p>
        </p:txBody>
      </p:sp>
      <p:sp>
        <p:nvSpPr>
          <p:cNvPr id="91" name="Shape 91"/>
          <p:cNvSpPr/>
          <p:nvPr/>
        </p:nvSpPr>
        <p:spPr>
          <a:xfrm>
            <a:off x="36150" y="540651"/>
            <a:ext cx="9072000" cy="994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955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As a user, I want to log into Smart city website so that I can save my favourite places.</a:t>
            </a:r>
          </a:p>
        </p:txBody>
      </p:sp>
      <p:sp>
        <p:nvSpPr>
          <p:cNvPr id="92" name="Shape 92"/>
          <p:cNvSpPr/>
          <p:nvPr/>
        </p:nvSpPr>
        <p:spPr>
          <a:xfrm>
            <a:off x="36150" y="1588450"/>
            <a:ext cx="9072000" cy="21423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button is available on homepage.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login page have username and password text boxes.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 and password must be provided to successful log in.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credentials redirect the customer back to login page with a particular error message.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login , a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displayed that the user is logged in successfully.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button name ‘Favourite’ is available with every item on the website.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‘favourite list’ web page is created to see the saved items.</a:t>
            </a:r>
          </a:p>
        </p:txBody>
      </p:sp>
      <p:sp>
        <p:nvSpPr>
          <p:cNvPr id="93" name="Shape 93"/>
          <p:cNvSpPr/>
          <p:nvPr/>
        </p:nvSpPr>
        <p:spPr>
          <a:xfrm>
            <a:off x="844347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:1</a:t>
            </a:r>
          </a:p>
        </p:txBody>
      </p:sp>
      <p:sp>
        <p:nvSpPr>
          <p:cNvPr id="94" name="Shape 94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95" name="Shape 95"/>
          <p:cNvSpPr/>
          <p:nvPr/>
        </p:nvSpPr>
        <p:spPr>
          <a:xfrm>
            <a:off x="36150" y="3784344"/>
            <a:ext cx="9072000" cy="1277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36141" y="95773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1" name="Shape 101"/>
          <p:cNvSpPr/>
          <p:nvPr/>
        </p:nvSpPr>
        <p:spPr>
          <a:xfrm>
            <a:off x="759841" y="98949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79125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of city</a:t>
            </a:r>
          </a:p>
        </p:txBody>
      </p:sp>
      <p:sp>
        <p:nvSpPr>
          <p:cNvPr id="102" name="Shape 102"/>
          <p:cNvSpPr/>
          <p:nvPr/>
        </p:nvSpPr>
        <p:spPr>
          <a:xfrm>
            <a:off x="36000" y="625301"/>
            <a:ext cx="9072000" cy="11124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955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to see a map on the website so that I can see my nearby places and attractions. </a:t>
            </a:r>
          </a:p>
        </p:txBody>
      </p:sp>
      <p:sp>
        <p:nvSpPr>
          <p:cNvPr id="103" name="Shape 103"/>
          <p:cNvSpPr/>
          <p:nvPr/>
        </p:nvSpPr>
        <p:spPr>
          <a:xfrm>
            <a:off x="36150" y="1867364"/>
            <a:ext cx="9072000" cy="1849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“Near me” button is created on search page.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shows list of nearby places such as industries, malls, restaurants and hotels.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map user can click on any mark to access that particular place.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that map user can search for other area’s places.</a:t>
            </a:r>
          </a:p>
        </p:txBody>
      </p:sp>
      <p:sp>
        <p:nvSpPr>
          <p:cNvPr id="104" name="Shape 104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 :4</a:t>
            </a:r>
          </a:p>
        </p:txBody>
      </p:sp>
      <p:sp>
        <p:nvSpPr>
          <p:cNvPr id="105" name="Shape 105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06" name="Shape 106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search result page filters will help user to refine result.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6141" y="95773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S5</a:t>
            </a:r>
          </a:p>
        </p:txBody>
      </p:sp>
      <p:sp>
        <p:nvSpPr>
          <p:cNvPr id="112" name="Shape 112"/>
          <p:cNvSpPr/>
          <p:nvPr/>
        </p:nvSpPr>
        <p:spPr>
          <a:xfrm>
            <a:off x="759841" y="98949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79125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Hub information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36000" y="627876"/>
            <a:ext cx="9072000" cy="11124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955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Businessman, I want to see information related to the closest Business Hub so that I can manage my day accordingly. </a:t>
            </a:r>
          </a:p>
        </p:txBody>
      </p:sp>
      <p:sp>
        <p:nvSpPr>
          <p:cNvPr id="114" name="Shape 114"/>
          <p:cNvSpPr/>
          <p:nvPr/>
        </p:nvSpPr>
        <p:spPr>
          <a:xfrm>
            <a:off x="36150" y="1867364"/>
            <a:ext cx="9072000" cy="1849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Business man can search for business hub and other business related places. 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will be search bar on the every page of the website. 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search result page there will be map which shows all businesses around brisbane city.</a:t>
            </a:r>
          </a:p>
        </p:txBody>
      </p:sp>
      <p:sp>
        <p:nvSpPr>
          <p:cNvPr id="115" name="Shape 115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:2</a:t>
            </a:r>
          </a:p>
        </p:txBody>
      </p:sp>
      <p:sp>
        <p:nvSpPr>
          <p:cNvPr id="116" name="Shape 116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17" name="Shape 117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login they will be redirected back to check balance page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36141" y="95773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S6</a:t>
            </a:r>
          </a:p>
        </p:txBody>
      </p:sp>
      <p:sp>
        <p:nvSpPr>
          <p:cNvPr id="123" name="Shape 123"/>
          <p:cNvSpPr/>
          <p:nvPr/>
        </p:nvSpPr>
        <p:spPr>
          <a:xfrm>
            <a:off x="759841" y="98949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79125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for attractions</a:t>
            </a:r>
          </a:p>
        </p:txBody>
      </p:sp>
      <p:sp>
        <p:nvSpPr>
          <p:cNvPr id="124" name="Shape 124"/>
          <p:cNvSpPr/>
          <p:nvPr/>
        </p:nvSpPr>
        <p:spPr>
          <a:xfrm>
            <a:off x="36000" y="627876"/>
            <a:ext cx="9072000" cy="11124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955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tourist, I want to see the list of attractions of a particular area or suburb and the related mark on the map so that I can see which places are near me and plan my day accordingly.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6150" y="1867364"/>
            <a:ext cx="9072000" cy="1849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logged in tourist can search for the nearest hotels, attractions, parks, museums and other visitable places around the brisbane city.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Tourist can search for places from main search bar of the welcome page. 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there is search box on every page so anytime tourist can search for different places.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8450851" y="95782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:2</a:t>
            </a:r>
          </a:p>
        </p:txBody>
      </p:sp>
      <p:sp>
        <p:nvSpPr>
          <p:cNvPr id="127" name="Shape 127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28" name="Shape 128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1150">
            <a:noAutofit/>
          </a:bodyPr>
          <a:lstStyle/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36141" y="95773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S7</a:t>
            </a:r>
          </a:p>
        </p:txBody>
      </p:sp>
      <p:sp>
        <p:nvSpPr>
          <p:cNvPr id="134" name="Shape 134"/>
          <p:cNvSpPr/>
          <p:nvPr/>
        </p:nvSpPr>
        <p:spPr>
          <a:xfrm>
            <a:off x="759841" y="98949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79125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for university and library</a:t>
            </a:r>
          </a:p>
        </p:txBody>
      </p:sp>
      <p:sp>
        <p:nvSpPr>
          <p:cNvPr id="135" name="Shape 135"/>
          <p:cNvSpPr/>
          <p:nvPr/>
        </p:nvSpPr>
        <p:spPr>
          <a:xfrm>
            <a:off x="36000" y="627876"/>
            <a:ext cx="9072000" cy="1112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955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student, I want to search colleges and libraries information so that I can decide which university or library is good for me to study.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36150" y="1867379"/>
            <a:ext cx="9072000" cy="2428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home page has search box and other search refining tools such as universities checkbox, library checkbox look for specific information.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searching from the search box and selecting refining tools, the student will be redirected the search results page where he can see list of result and map.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student is logged in, only then Student can access other services related to adding review and rating about universities and libraries.</a:t>
            </a:r>
          </a:p>
        </p:txBody>
      </p:sp>
      <p:sp>
        <p:nvSpPr>
          <p:cNvPr id="137" name="Shape 137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:2</a:t>
            </a:r>
          </a:p>
        </p:txBody>
      </p:sp>
      <p:sp>
        <p:nvSpPr>
          <p:cNvPr id="138" name="Shape 138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39" name="Shape 139"/>
          <p:cNvSpPr/>
          <p:nvPr/>
        </p:nvSpPr>
        <p:spPr>
          <a:xfrm>
            <a:off x="36150" y="4423272"/>
            <a:ext cx="9072000" cy="638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6141" y="95773"/>
            <a:ext cx="664500" cy="405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S8</a:t>
            </a:r>
          </a:p>
        </p:txBody>
      </p:sp>
      <p:sp>
        <p:nvSpPr>
          <p:cNvPr id="145" name="Shape 145"/>
          <p:cNvSpPr/>
          <p:nvPr/>
        </p:nvSpPr>
        <p:spPr>
          <a:xfrm>
            <a:off x="759841" y="98949"/>
            <a:ext cx="6812400" cy="4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79125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 website as admin</a:t>
            </a:r>
          </a:p>
        </p:txBody>
      </p:sp>
      <p:sp>
        <p:nvSpPr>
          <p:cNvPr id="146" name="Shape 146"/>
          <p:cNvSpPr/>
          <p:nvPr/>
        </p:nvSpPr>
        <p:spPr>
          <a:xfrm>
            <a:off x="36000" y="627876"/>
            <a:ext cx="9072000" cy="1112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955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admin, I want to create admin account so that I can manage website content and design.</a:t>
            </a:r>
          </a:p>
        </p:txBody>
      </p:sp>
      <p:sp>
        <p:nvSpPr>
          <p:cNvPr id="147" name="Shape 147"/>
          <p:cNvSpPr/>
          <p:nvPr/>
        </p:nvSpPr>
        <p:spPr>
          <a:xfrm>
            <a:off x="36150" y="1867364"/>
            <a:ext cx="9072000" cy="1849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separate Admin account available.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user is logged in with admin account user can manage website design and background content.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user can also access databases.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have to login from normal user’s login page. </a:t>
            </a:r>
          </a:p>
        </p:txBody>
      </p:sp>
      <p:sp>
        <p:nvSpPr>
          <p:cNvPr id="148" name="Shape 148"/>
          <p:cNvSpPr/>
          <p:nvPr/>
        </p:nvSpPr>
        <p:spPr>
          <a:xfrm>
            <a:off x="8443526" y="82057"/>
            <a:ext cx="6645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:4</a:t>
            </a:r>
          </a:p>
        </p:txBody>
      </p:sp>
      <p:sp>
        <p:nvSpPr>
          <p:cNvPr id="149" name="Shape 149"/>
          <p:cNvSpPr/>
          <p:nvPr/>
        </p:nvSpPr>
        <p:spPr>
          <a:xfrm>
            <a:off x="7645988" y="82057"/>
            <a:ext cx="731100" cy="405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9550" lIns="0" rIns="0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50" name="Shape 150"/>
          <p:cNvSpPr/>
          <p:nvPr/>
        </p:nvSpPr>
        <p:spPr>
          <a:xfrm>
            <a:off x="36141" y="3846442"/>
            <a:ext cx="9072000" cy="121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9550" lIns="79125" rIns="79125" wrap="square" tIns="311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46050" lvl="0" marL="1524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