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5EA7-8047-C85A-6EB3-4BB27AD0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77537-2DBE-E42F-A03C-5B3B311D1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DE35-9863-A4A0-4F28-FCD43165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69F-4A30-4233-906D-80B44487CFA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C85A7-D6EE-66EC-A77C-3F92780F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8B330-BCB5-F3A6-63E9-4538E1C7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5013-02B2-427C-8F5A-BA2209AF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C794-5523-B614-8BC0-82C2A995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5CC99-D02F-9F08-05CA-95964B306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4CBA-FFEF-9E3B-6845-22520224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69F-4A30-4233-906D-80B44487CFA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6F07E-B295-FDCD-1216-B9D69DF0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9C42-5142-4043-6BCF-A58D5149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5013-02B2-427C-8F5A-BA2209AF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8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57B14-2BEC-8572-8EFA-011C039DF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AB4F-4615-987C-B9BC-E2D08033B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55875-6DA4-E392-728B-77879233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69F-4A30-4233-906D-80B44487CFA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1B4B-D1B8-7C4B-F81F-86434640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54EE-8672-092B-260F-9E5BACEB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5013-02B2-427C-8F5A-BA2209AF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F9B3-D049-F4F2-EE07-8173F19E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FCAF-ED36-1F2E-8E84-70392704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0DBF-552E-3663-4D4D-79D5CAFF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69F-4A30-4233-906D-80B44487CFA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E1E8-76C9-D68E-C3FC-6F64B351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E4C0-ECE0-EB56-CE09-82655A86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5013-02B2-427C-8F5A-BA2209AF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5A7F-79D2-65E3-AC34-F60E749B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95AC-3C14-1E65-3D8F-6CEA5DBA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3A9E-757F-1CDF-AFC3-F7F34BB4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69F-4A30-4233-906D-80B44487CFA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58D5-0341-7FC1-3123-39477EA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0495F-945B-C648-286B-AB89633B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5013-02B2-427C-8F5A-BA2209AF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8726-9C2D-2EB6-F438-5BD81CC4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8F8E-7CFA-0ED8-3002-32C9DA892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85BDC-A216-BE0D-F3FE-CBD16D4FA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3CF20-2D8E-1B4B-20E4-2404322D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69F-4A30-4233-906D-80B44487CFA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95106-D045-87F3-CBD5-2ED257BC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1B984-02B8-6BC7-0605-774BD382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5013-02B2-427C-8F5A-BA2209AF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4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2055-5E38-86E4-5223-5C6854D5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92A0-8807-E1B7-B54F-124B5A538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AF8D0-56CD-5428-14CB-275C9242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E61FD-7692-43DF-2463-7210DA9DE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D96C5-6BAD-56C7-EE9B-020F1AD21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2A1BF-1F9E-43A4-4C5F-AFA6C371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69F-4A30-4233-906D-80B44487CFA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B888C-B173-F615-0916-44C318EE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9DB1E-7F99-FCD1-9ABF-F0EF07A7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5013-02B2-427C-8F5A-BA2209AF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9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2171-4651-8F43-5B22-F69C3367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868C8-A344-75FF-FE9E-BE974DC6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69F-4A30-4233-906D-80B44487CFA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D95EC-B225-9937-69CA-0D285F13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B78AA-B040-5782-B709-71941080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5013-02B2-427C-8F5A-BA2209AF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0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E6D5D-F2E1-19D1-A226-FB6B248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69F-4A30-4233-906D-80B44487CFA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FB997-337F-3408-9C17-223796DA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71C51-11D3-EB8B-0838-172A1113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5013-02B2-427C-8F5A-BA2209AF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6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1364-D690-0FDA-655A-A6231EAD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07E3-8539-53DE-5EB2-37F56D37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3AED-D68A-CE78-E6E0-722D42D9F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486-9673-E9E7-CA03-33FD2172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69F-4A30-4233-906D-80B44487CFA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64084-84E9-976D-8007-C5C55D4D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F5B43-5B31-7A7C-EB82-7A99AEF0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5013-02B2-427C-8F5A-BA2209AF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484-0B4F-EFEE-90CE-EA70973E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F6298-4341-6D8F-3E93-A4222FD92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1F882-F0A6-3F60-FB8D-EBB04AE1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303E5-FEB5-D05E-5B99-4C60FA5C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69F-4A30-4233-906D-80B44487CFA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B2B2-5259-E9D7-098E-B8BD1B92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2F102-041C-C3E6-8509-C38904A6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5013-02B2-427C-8F5A-BA2209AF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7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32F79-0A68-2D50-1E93-BBF837EA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B5EC3-E777-E980-BB9A-629352D02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C90D-5FBF-722A-2987-6DEBAD75E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1069F-4A30-4233-906D-80B44487CFA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324A-1FD8-66B8-85F8-40184FB6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1776-8FE3-ED0E-D6B2-CE3EF5578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5013-02B2-427C-8F5A-BA2209AF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06244-4078-F22F-FFFA-0D12E6502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6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7E9E1-BA71-31DB-BA11-2686F04D6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4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04163A-3995-1CD5-2A9F-E38D8D87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0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4720C0-93CC-5AEC-6383-60EC8814F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A9C8E-0F43-D0A1-36DD-AC13EBD8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D08B2-107D-6E55-8B06-58957A98E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5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KARTAVYA JADAV</dc:creator>
  <cp:lastModifiedBy>KARTAVYA JADAV</cp:lastModifiedBy>
  <cp:revision>1</cp:revision>
  <dcterms:created xsi:type="dcterms:W3CDTF">2023-10-17T20:20:44Z</dcterms:created>
  <dcterms:modified xsi:type="dcterms:W3CDTF">2023-10-17T20:23:08Z</dcterms:modified>
</cp:coreProperties>
</file>