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Raleway"/>
      <p:regular r:id="rId12"/>
      <p:bold r:id="rId13"/>
      <p:italic r:id="rId14"/>
      <p:boldItalic r:id="rId15"/>
    </p:embeddedFont>
    <p:embeddedFont>
      <p:font typeface="Source Sans Pr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gmqOvmisiQzReiCE7SCZfxysNH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SourceSansPro-bold.fntdata"/><Relationship Id="rId16" Type="http://schemas.openxmlformats.org/officeDocument/2006/relationships/font" Target="fonts/SourceSansPro-regular.fntdata"/><Relationship Id="rId5" Type="http://schemas.openxmlformats.org/officeDocument/2006/relationships/slide" Target="slides/slide1.xml"/><Relationship Id="rId19" Type="http://schemas.openxmlformats.org/officeDocument/2006/relationships/font" Target="fonts/SourceSansPro-boldItalic.fntdata"/><Relationship Id="rId6" Type="http://schemas.openxmlformats.org/officeDocument/2006/relationships/slide" Target="slides/slide2.xml"/><Relationship Id="rId18" Type="http://schemas.openxmlformats.org/officeDocument/2006/relationships/font" Target="fonts/SourceSansPr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9898a9388_1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a9898a9388_1_2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9898a9388_1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a9898a9388_1_2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a9898a9388_1_201"/>
          <p:cNvSpPr/>
          <p:nvPr/>
        </p:nvSpPr>
        <p:spPr>
          <a:xfrm>
            <a:off x="107600" y="3534800"/>
            <a:ext cx="11976900" cy="3215700"/>
          </a:xfrm>
          <a:prstGeom prst="rect">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 name="Google Shape;11;ga9898a9388_1_201"/>
          <p:cNvSpPr txBox="1"/>
          <p:nvPr>
            <p:ph type="ctrTitle"/>
          </p:nvPr>
        </p:nvSpPr>
        <p:spPr>
          <a:xfrm>
            <a:off x="647833" y="352633"/>
            <a:ext cx="10911600" cy="1964700"/>
          </a:xfrm>
          <a:prstGeom prst="rect">
            <a:avLst/>
          </a:prstGeom>
        </p:spPr>
        <p:txBody>
          <a:bodyPr anchorCtr="0" anchor="b" bIns="121900" lIns="121900" spcFirstLastPara="1" rIns="121900" wrap="square" tIns="121900">
            <a:no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12" name="Google Shape;12;ga9898a9388_1_201"/>
          <p:cNvSpPr txBox="1"/>
          <p:nvPr>
            <p:ph idx="1" type="subTitle"/>
          </p:nvPr>
        </p:nvSpPr>
        <p:spPr>
          <a:xfrm>
            <a:off x="647833" y="2317433"/>
            <a:ext cx="10911600" cy="11481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3200"/>
              <a:buNone/>
              <a:defRPr sz="3200"/>
            </a:lvl1pPr>
            <a:lvl2pPr lvl="1">
              <a:lnSpc>
                <a:spcPct val="100000"/>
              </a:lnSpc>
              <a:spcBef>
                <a:spcPts val="0"/>
              </a:spcBef>
              <a:spcAft>
                <a:spcPts val="0"/>
              </a:spcAft>
              <a:buSzPts val="3200"/>
              <a:buNone/>
              <a:defRPr sz="3200"/>
            </a:lvl2pPr>
            <a:lvl3pPr lvl="2">
              <a:lnSpc>
                <a:spcPct val="100000"/>
              </a:lnSpc>
              <a:spcBef>
                <a:spcPts val="0"/>
              </a:spcBef>
              <a:spcAft>
                <a:spcPts val="0"/>
              </a:spcAft>
              <a:buSzPts val="3200"/>
              <a:buNone/>
              <a:defRPr sz="3200"/>
            </a:lvl3pPr>
            <a:lvl4pPr lvl="3">
              <a:lnSpc>
                <a:spcPct val="100000"/>
              </a:lnSpc>
              <a:spcBef>
                <a:spcPts val="0"/>
              </a:spcBef>
              <a:spcAft>
                <a:spcPts val="0"/>
              </a:spcAft>
              <a:buSzPts val="3200"/>
              <a:buNone/>
              <a:defRPr sz="3200"/>
            </a:lvl4pPr>
            <a:lvl5pPr lvl="4">
              <a:lnSpc>
                <a:spcPct val="100000"/>
              </a:lnSpc>
              <a:spcBef>
                <a:spcPts val="0"/>
              </a:spcBef>
              <a:spcAft>
                <a:spcPts val="0"/>
              </a:spcAft>
              <a:buSzPts val="3200"/>
              <a:buNone/>
              <a:defRPr sz="3200"/>
            </a:lvl5pPr>
            <a:lvl6pPr lvl="5">
              <a:lnSpc>
                <a:spcPct val="100000"/>
              </a:lnSpc>
              <a:spcBef>
                <a:spcPts val="0"/>
              </a:spcBef>
              <a:spcAft>
                <a:spcPts val="0"/>
              </a:spcAft>
              <a:buSzPts val="3200"/>
              <a:buNone/>
              <a:defRPr sz="3200"/>
            </a:lvl6pPr>
            <a:lvl7pPr lvl="6">
              <a:lnSpc>
                <a:spcPct val="100000"/>
              </a:lnSpc>
              <a:spcBef>
                <a:spcPts val="0"/>
              </a:spcBef>
              <a:spcAft>
                <a:spcPts val="0"/>
              </a:spcAft>
              <a:buSzPts val="3200"/>
              <a:buNone/>
              <a:defRPr sz="3200"/>
            </a:lvl7pPr>
            <a:lvl8pPr lvl="7">
              <a:lnSpc>
                <a:spcPct val="100000"/>
              </a:lnSpc>
              <a:spcBef>
                <a:spcPts val="0"/>
              </a:spcBef>
              <a:spcAft>
                <a:spcPts val="0"/>
              </a:spcAft>
              <a:buSzPts val="3200"/>
              <a:buNone/>
              <a:defRPr sz="3200"/>
            </a:lvl8pPr>
            <a:lvl9pPr lvl="8">
              <a:lnSpc>
                <a:spcPct val="100000"/>
              </a:lnSpc>
              <a:spcBef>
                <a:spcPts val="0"/>
              </a:spcBef>
              <a:spcAft>
                <a:spcPts val="0"/>
              </a:spcAft>
              <a:buSzPts val="3200"/>
              <a:buNone/>
              <a:defRPr sz="3200"/>
            </a:lvl9pPr>
          </a:lstStyle>
          <a:p/>
        </p:txBody>
      </p:sp>
      <p:sp>
        <p:nvSpPr>
          <p:cNvPr id="13" name="Google Shape;13;ga9898a9388_1_201"/>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ga9898a9388_1_239"/>
          <p:cNvSpPr/>
          <p:nvPr/>
        </p:nvSpPr>
        <p:spPr>
          <a:xfrm>
            <a:off x="107600" y="3534800"/>
            <a:ext cx="11976900" cy="3215700"/>
          </a:xfrm>
          <a:prstGeom prst="rect">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 name="Google Shape;49;ga9898a9388_1_239"/>
          <p:cNvSpPr txBox="1"/>
          <p:nvPr>
            <p:ph hasCustomPrompt="1" type="title"/>
          </p:nvPr>
        </p:nvSpPr>
        <p:spPr>
          <a:xfrm>
            <a:off x="415600" y="990668"/>
            <a:ext cx="11360700" cy="26751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16000"/>
              <a:buFont typeface="Source Sans Pro"/>
              <a:buNone/>
              <a:defRPr sz="16000">
                <a:latin typeface="Source Sans Pro"/>
                <a:ea typeface="Source Sans Pro"/>
                <a:cs typeface="Source Sans Pro"/>
                <a:sym typeface="Source Sans Pro"/>
              </a:defRPr>
            </a:lvl1pPr>
            <a:lvl2pPr lvl="1" algn="ctr">
              <a:spcBef>
                <a:spcPts val="0"/>
              </a:spcBef>
              <a:spcAft>
                <a:spcPts val="0"/>
              </a:spcAft>
              <a:buSzPts val="16000"/>
              <a:buFont typeface="Source Sans Pro"/>
              <a:buNone/>
              <a:defRPr sz="16000">
                <a:latin typeface="Source Sans Pro"/>
                <a:ea typeface="Source Sans Pro"/>
                <a:cs typeface="Source Sans Pro"/>
                <a:sym typeface="Source Sans Pro"/>
              </a:defRPr>
            </a:lvl2pPr>
            <a:lvl3pPr lvl="2" algn="ctr">
              <a:spcBef>
                <a:spcPts val="0"/>
              </a:spcBef>
              <a:spcAft>
                <a:spcPts val="0"/>
              </a:spcAft>
              <a:buSzPts val="16000"/>
              <a:buFont typeface="Source Sans Pro"/>
              <a:buNone/>
              <a:defRPr sz="16000">
                <a:latin typeface="Source Sans Pro"/>
                <a:ea typeface="Source Sans Pro"/>
                <a:cs typeface="Source Sans Pro"/>
                <a:sym typeface="Source Sans Pro"/>
              </a:defRPr>
            </a:lvl3pPr>
            <a:lvl4pPr lvl="3" algn="ctr">
              <a:spcBef>
                <a:spcPts val="0"/>
              </a:spcBef>
              <a:spcAft>
                <a:spcPts val="0"/>
              </a:spcAft>
              <a:buSzPts val="16000"/>
              <a:buFont typeface="Source Sans Pro"/>
              <a:buNone/>
              <a:defRPr sz="16000">
                <a:latin typeface="Source Sans Pro"/>
                <a:ea typeface="Source Sans Pro"/>
                <a:cs typeface="Source Sans Pro"/>
                <a:sym typeface="Source Sans Pro"/>
              </a:defRPr>
            </a:lvl4pPr>
            <a:lvl5pPr lvl="4" algn="ctr">
              <a:spcBef>
                <a:spcPts val="0"/>
              </a:spcBef>
              <a:spcAft>
                <a:spcPts val="0"/>
              </a:spcAft>
              <a:buSzPts val="16000"/>
              <a:buFont typeface="Source Sans Pro"/>
              <a:buNone/>
              <a:defRPr sz="16000">
                <a:latin typeface="Source Sans Pro"/>
                <a:ea typeface="Source Sans Pro"/>
                <a:cs typeface="Source Sans Pro"/>
                <a:sym typeface="Source Sans Pro"/>
              </a:defRPr>
            </a:lvl5pPr>
            <a:lvl6pPr lvl="5" algn="ctr">
              <a:spcBef>
                <a:spcPts val="0"/>
              </a:spcBef>
              <a:spcAft>
                <a:spcPts val="0"/>
              </a:spcAft>
              <a:buSzPts val="16000"/>
              <a:buFont typeface="Source Sans Pro"/>
              <a:buNone/>
              <a:defRPr sz="16000">
                <a:latin typeface="Source Sans Pro"/>
                <a:ea typeface="Source Sans Pro"/>
                <a:cs typeface="Source Sans Pro"/>
                <a:sym typeface="Source Sans Pro"/>
              </a:defRPr>
            </a:lvl6pPr>
            <a:lvl7pPr lvl="6" algn="ctr">
              <a:spcBef>
                <a:spcPts val="0"/>
              </a:spcBef>
              <a:spcAft>
                <a:spcPts val="0"/>
              </a:spcAft>
              <a:buSzPts val="16000"/>
              <a:buFont typeface="Source Sans Pro"/>
              <a:buNone/>
              <a:defRPr sz="16000">
                <a:latin typeface="Source Sans Pro"/>
                <a:ea typeface="Source Sans Pro"/>
                <a:cs typeface="Source Sans Pro"/>
                <a:sym typeface="Source Sans Pro"/>
              </a:defRPr>
            </a:lvl7pPr>
            <a:lvl8pPr lvl="7" algn="ctr">
              <a:spcBef>
                <a:spcPts val="0"/>
              </a:spcBef>
              <a:spcAft>
                <a:spcPts val="0"/>
              </a:spcAft>
              <a:buSzPts val="16000"/>
              <a:buFont typeface="Source Sans Pro"/>
              <a:buNone/>
              <a:defRPr sz="16000">
                <a:latin typeface="Source Sans Pro"/>
                <a:ea typeface="Source Sans Pro"/>
                <a:cs typeface="Source Sans Pro"/>
                <a:sym typeface="Source Sans Pro"/>
              </a:defRPr>
            </a:lvl8pPr>
            <a:lvl9pPr lvl="8" algn="ctr">
              <a:spcBef>
                <a:spcPts val="0"/>
              </a:spcBef>
              <a:spcAft>
                <a:spcPts val="0"/>
              </a:spcAft>
              <a:buSzPts val="16000"/>
              <a:buFont typeface="Source Sans Pro"/>
              <a:buNone/>
              <a:defRPr sz="16000">
                <a:latin typeface="Source Sans Pro"/>
                <a:ea typeface="Source Sans Pro"/>
                <a:cs typeface="Source Sans Pro"/>
                <a:sym typeface="Source Sans Pro"/>
              </a:defRPr>
            </a:lvl9pPr>
          </a:lstStyle>
          <a:p>
            <a:r>
              <a:t>xx%</a:t>
            </a:r>
          </a:p>
        </p:txBody>
      </p:sp>
      <p:sp>
        <p:nvSpPr>
          <p:cNvPr id="50" name="Google Shape;50;ga9898a9388_1_239"/>
          <p:cNvSpPr txBox="1"/>
          <p:nvPr>
            <p:ph idx="1" type="body"/>
          </p:nvPr>
        </p:nvSpPr>
        <p:spPr>
          <a:xfrm>
            <a:off x="415600" y="3793576"/>
            <a:ext cx="11360700" cy="17343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Clr>
                <a:schemeClr val="lt1"/>
              </a:buClr>
              <a:buSzPts val="2400"/>
              <a:buChar char="●"/>
              <a:defRPr>
                <a:solidFill>
                  <a:schemeClr val="lt1"/>
                </a:solidFill>
              </a:defRPr>
            </a:lvl1pPr>
            <a:lvl2pPr indent="-349250" lvl="1" marL="914400" algn="ctr">
              <a:spcBef>
                <a:spcPts val="2100"/>
              </a:spcBef>
              <a:spcAft>
                <a:spcPts val="0"/>
              </a:spcAft>
              <a:buClr>
                <a:schemeClr val="lt1"/>
              </a:buClr>
              <a:buSzPts val="1900"/>
              <a:buChar char="○"/>
              <a:defRPr>
                <a:solidFill>
                  <a:schemeClr val="lt1"/>
                </a:solidFill>
              </a:defRPr>
            </a:lvl2pPr>
            <a:lvl3pPr indent="-349250" lvl="2" marL="1371600" algn="ctr">
              <a:spcBef>
                <a:spcPts val="2100"/>
              </a:spcBef>
              <a:spcAft>
                <a:spcPts val="0"/>
              </a:spcAft>
              <a:buClr>
                <a:schemeClr val="lt1"/>
              </a:buClr>
              <a:buSzPts val="1900"/>
              <a:buChar char="■"/>
              <a:defRPr>
                <a:solidFill>
                  <a:schemeClr val="lt1"/>
                </a:solidFill>
              </a:defRPr>
            </a:lvl3pPr>
            <a:lvl4pPr indent="-349250" lvl="3" marL="1828800" algn="ctr">
              <a:spcBef>
                <a:spcPts val="2100"/>
              </a:spcBef>
              <a:spcAft>
                <a:spcPts val="0"/>
              </a:spcAft>
              <a:buClr>
                <a:schemeClr val="lt1"/>
              </a:buClr>
              <a:buSzPts val="1900"/>
              <a:buChar char="●"/>
              <a:defRPr>
                <a:solidFill>
                  <a:schemeClr val="lt1"/>
                </a:solidFill>
              </a:defRPr>
            </a:lvl4pPr>
            <a:lvl5pPr indent="-349250" lvl="4" marL="2286000" algn="ctr">
              <a:spcBef>
                <a:spcPts val="2100"/>
              </a:spcBef>
              <a:spcAft>
                <a:spcPts val="0"/>
              </a:spcAft>
              <a:buClr>
                <a:schemeClr val="lt1"/>
              </a:buClr>
              <a:buSzPts val="1900"/>
              <a:buChar char="○"/>
              <a:defRPr>
                <a:solidFill>
                  <a:schemeClr val="lt1"/>
                </a:solidFill>
              </a:defRPr>
            </a:lvl5pPr>
            <a:lvl6pPr indent="-349250" lvl="5" marL="2743200" algn="ctr">
              <a:spcBef>
                <a:spcPts val="2100"/>
              </a:spcBef>
              <a:spcAft>
                <a:spcPts val="0"/>
              </a:spcAft>
              <a:buClr>
                <a:schemeClr val="lt1"/>
              </a:buClr>
              <a:buSzPts val="1900"/>
              <a:buChar char="■"/>
              <a:defRPr>
                <a:solidFill>
                  <a:schemeClr val="lt1"/>
                </a:solidFill>
              </a:defRPr>
            </a:lvl6pPr>
            <a:lvl7pPr indent="-349250" lvl="6" marL="3200400" algn="ctr">
              <a:spcBef>
                <a:spcPts val="2100"/>
              </a:spcBef>
              <a:spcAft>
                <a:spcPts val="0"/>
              </a:spcAft>
              <a:buClr>
                <a:schemeClr val="lt1"/>
              </a:buClr>
              <a:buSzPts val="1900"/>
              <a:buChar char="●"/>
              <a:defRPr>
                <a:solidFill>
                  <a:schemeClr val="lt1"/>
                </a:solidFill>
              </a:defRPr>
            </a:lvl7pPr>
            <a:lvl8pPr indent="-349250" lvl="7" marL="3657600" algn="ctr">
              <a:spcBef>
                <a:spcPts val="2100"/>
              </a:spcBef>
              <a:spcAft>
                <a:spcPts val="0"/>
              </a:spcAft>
              <a:buClr>
                <a:schemeClr val="lt1"/>
              </a:buClr>
              <a:buSzPts val="1900"/>
              <a:buChar char="○"/>
              <a:defRPr>
                <a:solidFill>
                  <a:schemeClr val="lt1"/>
                </a:solidFill>
              </a:defRPr>
            </a:lvl8pPr>
            <a:lvl9pPr indent="-349250" lvl="8" marL="4114800" algn="ctr">
              <a:spcBef>
                <a:spcPts val="2100"/>
              </a:spcBef>
              <a:spcAft>
                <a:spcPts val="2100"/>
              </a:spcAft>
              <a:buClr>
                <a:schemeClr val="lt1"/>
              </a:buClr>
              <a:buSzPts val="1900"/>
              <a:buChar char="■"/>
              <a:defRPr>
                <a:solidFill>
                  <a:schemeClr val="lt1"/>
                </a:solidFill>
              </a:defRPr>
            </a:lvl9pPr>
          </a:lstStyle>
          <a:p/>
        </p:txBody>
      </p:sp>
      <p:sp>
        <p:nvSpPr>
          <p:cNvPr id="51" name="Google Shape;51;ga9898a9388_1_239"/>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a9898a9388_1_244"/>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ga9898a9388_1_24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56" name="Google Shape;56;ga9898a9388_1_24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57" name="Google Shape;57;ga9898a9388_1_24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ga9898a9388_1_24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ga9898a9388_1_24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ga9898a9388_1_206"/>
          <p:cNvSpPr/>
          <p:nvPr/>
        </p:nvSpPr>
        <p:spPr>
          <a:xfrm>
            <a:off x="107600" y="3534800"/>
            <a:ext cx="11976900" cy="3215700"/>
          </a:xfrm>
          <a:prstGeom prst="rect">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ga9898a9388_1_206"/>
          <p:cNvSpPr txBox="1"/>
          <p:nvPr>
            <p:ph type="title"/>
          </p:nvPr>
        </p:nvSpPr>
        <p:spPr>
          <a:xfrm>
            <a:off x="647833" y="2286000"/>
            <a:ext cx="10911600" cy="1047600"/>
          </a:xfrm>
          <a:prstGeom prst="rect">
            <a:avLst/>
          </a:prstGeom>
        </p:spPr>
        <p:txBody>
          <a:bodyPr anchorCtr="0" anchor="b" bIns="121900" lIns="121900" spcFirstLastPara="1" rIns="121900" wrap="square" tIns="12190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7" name="Google Shape;17;ga9898a9388_1_206"/>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ga9898a9388_1_210"/>
          <p:cNvSpPr txBox="1"/>
          <p:nvPr>
            <p:ph type="title"/>
          </p:nvPr>
        </p:nvSpPr>
        <p:spPr>
          <a:xfrm>
            <a:off x="415600" y="593367"/>
            <a:ext cx="11360700" cy="8313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0" name="Google Shape;20;ga9898a9388_1_210"/>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1" name="Google Shape;21;ga9898a9388_1_210"/>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ga9898a9388_1_214"/>
          <p:cNvSpPr txBox="1"/>
          <p:nvPr>
            <p:ph type="title"/>
          </p:nvPr>
        </p:nvSpPr>
        <p:spPr>
          <a:xfrm>
            <a:off x="415600" y="593367"/>
            <a:ext cx="11360700" cy="8313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4" name="Google Shape;24;ga9898a9388_1_214"/>
          <p:cNvSpPr txBox="1"/>
          <p:nvPr>
            <p:ph idx="1" type="body"/>
          </p:nvPr>
        </p:nvSpPr>
        <p:spPr>
          <a:xfrm>
            <a:off x="4156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5" name="Google Shape;25;ga9898a9388_1_214"/>
          <p:cNvSpPr txBox="1"/>
          <p:nvPr>
            <p:ph idx="2" type="body"/>
          </p:nvPr>
        </p:nvSpPr>
        <p:spPr>
          <a:xfrm>
            <a:off x="64432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6" name="Google Shape;26;ga9898a9388_1_214"/>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ga9898a9388_1_219"/>
          <p:cNvSpPr txBox="1"/>
          <p:nvPr>
            <p:ph type="title"/>
          </p:nvPr>
        </p:nvSpPr>
        <p:spPr>
          <a:xfrm>
            <a:off x="415600" y="593367"/>
            <a:ext cx="11360700" cy="8313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9" name="Google Shape;29;ga9898a9388_1_219"/>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ga9898a9388_1_222"/>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2" name="Google Shape;32;ga9898a9388_1_222"/>
          <p:cNvSpPr txBox="1"/>
          <p:nvPr>
            <p:ph idx="1" type="body"/>
          </p:nvPr>
        </p:nvSpPr>
        <p:spPr>
          <a:xfrm>
            <a:off x="415600" y="1852800"/>
            <a:ext cx="3744000" cy="42393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3" name="Google Shape;33;ga9898a9388_1_222"/>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ga9898a9388_1_226"/>
          <p:cNvSpPr txBox="1"/>
          <p:nvPr>
            <p:ph type="title"/>
          </p:nvPr>
        </p:nvSpPr>
        <p:spPr>
          <a:xfrm>
            <a:off x="653667" y="701800"/>
            <a:ext cx="7472100" cy="54543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36" name="Google Shape;36;ga9898a9388_1_226"/>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ga9898a9388_1_229"/>
          <p:cNvSpPr/>
          <p:nvPr/>
        </p:nvSpPr>
        <p:spPr>
          <a:xfrm>
            <a:off x="6182400" y="107600"/>
            <a:ext cx="5901900" cy="6642900"/>
          </a:xfrm>
          <a:prstGeom prst="rect">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39" name="Google Shape;39;ga9898a9388_1_22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ga9898a9388_1_229"/>
          <p:cNvSpPr txBox="1"/>
          <p:nvPr>
            <p:ph type="title"/>
          </p:nvPr>
        </p:nvSpPr>
        <p:spPr>
          <a:xfrm>
            <a:off x="354000" y="1575600"/>
            <a:ext cx="5393700" cy="20448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41" name="Google Shape;41;ga9898a9388_1_229"/>
          <p:cNvSpPr txBox="1"/>
          <p:nvPr>
            <p:ph idx="1" type="subTitle"/>
          </p:nvPr>
        </p:nvSpPr>
        <p:spPr>
          <a:xfrm>
            <a:off x="354000" y="3692001"/>
            <a:ext cx="5393700" cy="17940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2" name="Google Shape;42;ga9898a9388_1_229"/>
          <p:cNvSpPr txBox="1"/>
          <p:nvPr>
            <p:ph idx="2" type="body"/>
          </p:nvPr>
        </p:nvSpPr>
        <p:spPr>
          <a:xfrm>
            <a:off x="6586000" y="965600"/>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2100"/>
              </a:spcBef>
              <a:spcAft>
                <a:spcPts val="0"/>
              </a:spcAft>
              <a:buClr>
                <a:schemeClr val="lt1"/>
              </a:buClr>
              <a:buSzPts val="1900"/>
              <a:buChar char="○"/>
              <a:defRPr>
                <a:solidFill>
                  <a:schemeClr val="lt1"/>
                </a:solidFill>
              </a:defRPr>
            </a:lvl2pPr>
            <a:lvl3pPr indent="-349250" lvl="2" marL="1371600">
              <a:spcBef>
                <a:spcPts val="2100"/>
              </a:spcBef>
              <a:spcAft>
                <a:spcPts val="0"/>
              </a:spcAft>
              <a:buClr>
                <a:schemeClr val="lt1"/>
              </a:buClr>
              <a:buSzPts val="1900"/>
              <a:buChar char="■"/>
              <a:defRPr>
                <a:solidFill>
                  <a:schemeClr val="lt1"/>
                </a:solidFill>
              </a:defRPr>
            </a:lvl3pPr>
            <a:lvl4pPr indent="-349250" lvl="3" marL="1828800">
              <a:spcBef>
                <a:spcPts val="2100"/>
              </a:spcBef>
              <a:spcAft>
                <a:spcPts val="0"/>
              </a:spcAft>
              <a:buClr>
                <a:schemeClr val="lt1"/>
              </a:buClr>
              <a:buSzPts val="1900"/>
              <a:buChar char="●"/>
              <a:defRPr>
                <a:solidFill>
                  <a:schemeClr val="lt1"/>
                </a:solidFill>
              </a:defRPr>
            </a:lvl4pPr>
            <a:lvl5pPr indent="-349250" lvl="4" marL="2286000">
              <a:spcBef>
                <a:spcPts val="2100"/>
              </a:spcBef>
              <a:spcAft>
                <a:spcPts val="0"/>
              </a:spcAft>
              <a:buClr>
                <a:schemeClr val="lt1"/>
              </a:buClr>
              <a:buSzPts val="1900"/>
              <a:buChar char="○"/>
              <a:defRPr>
                <a:solidFill>
                  <a:schemeClr val="lt1"/>
                </a:solidFill>
              </a:defRPr>
            </a:lvl5pPr>
            <a:lvl6pPr indent="-349250" lvl="5" marL="2743200">
              <a:spcBef>
                <a:spcPts val="2100"/>
              </a:spcBef>
              <a:spcAft>
                <a:spcPts val="0"/>
              </a:spcAft>
              <a:buClr>
                <a:schemeClr val="lt1"/>
              </a:buClr>
              <a:buSzPts val="1900"/>
              <a:buChar char="■"/>
              <a:defRPr>
                <a:solidFill>
                  <a:schemeClr val="lt1"/>
                </a:solidFill>
              </a:defRPr>
            </a:lvl6pPr>
            <a:lvl7pPr indent="-349250" lvl="6" marL="3200400">
              <a:spcBef>
                <a:spcPts val="2100"/>
              </a:spcBef>
              <a:spcAft>
                <a:spcPts val="0"/>
              </a:spcAft>
              <a:buClr>
                <a:schemeClr val="lt1"/>
              </a:buClr>
              <a:buSzPts val="1900"/>
              <a:buChar char="●"/>
              <a:defRPr>
                <a:solidFill>
                  <a:schemeClr val="lt1"/>
                </a:solidFill>
              </a:defRPr>
            </a:lvl7pPr>
            <a:lvl8pPr indent="-349250" lvl="7" marL="3657600">
              <a:spcBef>
                <a:spcPts val="2100"/>
              </a:spcBef>
              <a:spcAft>
                <a:spcPts val="0"/>
              </a:spcAft>
              <a:buClr>
                <a:schemeClr val="lt1"/>
              </a:buClr>
              <a:buSzPts val="1900"/>
              <a:buChar char="○"/>
              <a:defRPr>
                <a:solidFill>
                  <a:schemeClr val="lt1"/>
                </a:solidFill>
              </a:defRPr>
            </a:lvl8pPr>
            <a:lvl9pPr indent="-349250" lvl="8" marL="4114800">
              <a:spcBef>
                <a:spcPts val="2100"/>
              </a:spcBef>
              <a:spcAft>
                <a:spcPts val="2100"/>
              </a:spcAft>
              <a:buClr>
                <a:schemeClr val="lt1"/>
              </a:buClr>
              <a:buSzPts val="1900"/>
              <a:buChar char="■"/>
              <a:defRPr>
                <a:solidFill>
                  <a:schemeClr val="lt1"/>
                </a:solidFill>
              </a:defRPr>
            </a:lvl9pPr>
          </a:lstStyle>
          <a:p/>
        </p:txBody>
      </p:sp>
      <p:sp>
        <p:nvSpPr>
          <p:cNvPr id="43" name="Google Shape;43;ga9898a9388_1_229"/>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ga9898a9388_1_236"/>
          <p:cNvSpPr txBox="1"/>
          <p:nvPr>
            <p:ph idx="1" type="body"/>
          </p:nvPr>
        </p:nvSpPr>
        <p:spPr>
          <a:xfrm>
            <a:off x="415600" y="5640767"/>
            <a:ext cx="7998300" cy="8067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2800"/>
              <a:buNone/>
              <a:defRPr sz="2800"/>
            </a:lvl1pPr>
          </a:lstStyle>
          <a:p/>
        </p:txBody>
      </p:sp>
      <p:sp>
        <p:nvSpPr>
          <p:cNvPr id="46" name="Google Shape;46;ga9898a9388_1_236"/>
          <p:cNvSpPr txBox="1"/>
          <p:nvPr>
            <p:ph idx="12" type="sldNum"/>
          </p:nvPr>
        </p:nvSpPr>
        <p:spPr>
          <a:xfrm>
            <a:off x="11330666" y="6251679"/>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ga9898a9388_1_197"/>
          <p:cNvSpPr txBox="1"/>
          <p:nvPr>
            <p:ph type="title"/>
          </p:nvPr>
        </p:nvSpPr>
        <p:spPr>
          <a:xfrm>
            <a:off x="415600" y="593367"/>
            <a:ext cx="11360700" cy="8313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1pPr>
            <a:lvl2pPr lvl="1">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2pPr>
            <a:lvl3pPr lvl="2">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3pPr>
            <a:lvl4pPr lvl="3">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4pPr>
            <a:lvl5pPr lvl="4">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5pPr>
            <a:lvl6pPr lvl="5">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6pPr>
            <a:lvl7pPr lvl="6">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7pPr>
            <a:lvl8pPr lvl="7">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8pPr>
            <a:lvl9pPr lvl="8">
              <a:spcBef>
                <a:spcPts val="0"/>
              </a:spcBef>
              <a:spcAft>
                <a:spcPts val="0"/>
              </a:spcAft>
              <a:buClr>
                <a:schemeClr val="dk2"/>
              </a:buClr>
              <a:buSzPts val="4000"/>
              <a:buFont typeface="Raleway"/>
              <a:buNone/>
              <a:defRPr b="1" sz="4000">
                <a:solidFill>
                  <a:schemeClr val="dk2"/>
                </a:solidFill>
                <a:latin typeface="Raleway"/>
                <a:ea typeface="Raleway"/>
                <a:cs typeface="Raleway"/>
                <a:sym typeface="Raleway"/>
              </a:defRPr>
            </a:lvl9pPr>
          </a:lstStyle>
          <a:p/>
        </p:txBody>
      </p:sp>
      <p:sp>
        <p:nvSpPr>
          <p:cNvPr id="7" name="Google Shape;7;ga9898a9388_1_197"/>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lt2"/>
              </a:buClr>
              <a:buSzPts val="2400"/>
              <a:buFont typeface="Source Sans Pro"/>
              <a:buChar char="●"/>
              <a:defRPr sz="2400">
                <a:solidFill>
                  <a:schemeClr val="lt2"/>
                </a:solidFill>
                <a:latin typeface="Source Sans Pro"/>
                <a:ea typeface="Source Sans Pro"/>
                <a:cs typeface="Source Sans Pro"/>
                <a:sym typeface="Source Sans Pro"/>
              </a:defRPr>
            </a:lvl1pPr>
            <a:lvl2pPr indent="-349250" lvl="1" marL="914400">
              <a:lnSpc>
                <a:spcPct val="115000"/>
              </a:lnSpc>
              <a:spcBef>
                <a:spcPts val="2100"/>
              </a:spcBef>
              <a:spcAft>
                <a:spcPts val="0"/>
              </a:spcAft>
              <a:buClr>
                <a:schemeClr val="lt2"/>
              </a:buClr>
              <a:buSzPts val="1900"/>
              <a:buFont typeface="Source Sans Pro"/>
              <a:buChar char="○"/>
              <a:defRPr sz="1900">
                <a:solidFill>
                  <a:schemeClr val="lt2"/>
                </a:solidFill>
                <a:latin typeface="Source Sans Pro"/>
                <a:ea typeface="Source Sans Pro"/>
                <a:cs typeface="Source Sans Pro"/>
                <a:sym typeface="Source Sans Pro"/>
              </a:defRPr>
            </a:lvl2pPr>
            <a:lvl3pPr indent="-349250" lvl="2" marL="1371600">
              <a:lnSpc>
                <a:spcPct val="115000"/>
              </a:lnSpc>
              <a:spcBef>
                <a:spcPts val="2100"/>
              </a:spcBef>
              <a:spcAft>
                <a:spcPts val="0"/>
              </a:spcAft>
              <a:buClr>
                <a:schemeClr val="lt2"/>
              </a:buClr>
              <a:buSzPts val="1900"/>
              <a:buFont typeface="Source Sans Pro"/>
              <a:buChar char="■"/>
              <a:defRPr sz="1900">
                <a:solidFill>
                  <a:schemeClr val="lt2"/>
                </a:solidFill>
                <a:latin typeface="Source Sans Pro"/>
                <a:ea typeface="Source Sans Pro"/>
                <a:cs typeface="Source Sans Pro"/>
                <a:sym typeface="Source Sans Pro"/>
              </a:defRPr>
            </a:lvl3pPr>
            <a:lvl4pPr indent="-349250" lvl="3" marL="1828800">
              <a:lnSpc>
                <a:spcPct val="115000"/>
              </a:lnSpc>
              <a:spcBef>
                <a:spcPts val="2100"/>
              </a:spcBef>
              <a:spcAft>
                <a:spcPts val="0"/>
              </a:spcAft>
              <a:buClr>
                <a:schemeClr val="lt2"/>
              </a:buClr>
              <a:buSzPts val="1900"/>
              <a:buFont typeface="Source Sans Pro"/>
              <a:buChar char="●"/>
              <a:defRPr sz="1900">
                <a:solidFill>
                  <a:schemeClr val="lt2"/>
                </a:solidFill>
                <a:latin typeface="Source Sans Pro"/>
                <a:ea typeface="Source Sans Pro"/>
                <a:cs typeface="Source Sans Pro"/>
                <a:sym typeface="Source Sans Pro"/>
              </a:defRPr>
            </a:lvl4pPr>
            <a:lvl5pPr indent="-349250" lvl="4" marL="2286000">
              <a:lnSpc>
                <a:spcPct val="115000"/>
              </a:lnSpc>
              <a:spcBef>
                <a:spcPts val="2100"/>
              </a:spcBef>
              <a:spcAft>
                <a:spcPts val="0"/>
              </a:spcAft>
              <a:buClr>
                <a:schemeClr val="lt2"/>
              </a:buClr>
              <a:buSzPts val="1900"/>
              <a:buFont typeface="Source Sans Pro"/>
              <a:buChar char="○"/>
              <a:defRPr sz="1900">
                <a:solidFill>
                  <a:schemeClr val="lt2"/>
                </a:solidFill>
                <a:latin typeface="Source Sans Pro"/>
                <a:ea typeface="Source Sans Pro"/>
                <a:cs typeface="Source Sans Pro"/>
                <a:sym typeface="Source Sans Pro"/>
              </a:defRPr>
            </a:lvl5pPr>
            <a:lvl6pPr indent="-349250" lvl="5" marL="2743200">
              <a:lnSpc>
                <a:spcPct val="115000"/>
              </a:lnSpc>
              <a:spcBef>
                <a:spcPts val="2100"/>
              </a:spcBef>
              <a:spcAft>
                <a:spcPts val="0"/>
              </a:spcAft>
              <a:buClr>
                <a:schemeClr val="lt2"/>
              </a:buClr>
              <a:buSzPts val="1900"/>
              <a:buFont typeface="Source Sans Pro"/>
              <a:buChar char="■"/>
              <a:defRPr sz="1900">
                <a:solidFill>
                  <a:schemeClr val="lt2"/>
                </a:solidFill>
                <a:latin typeface="Source Sans Pro"/>
                <a:ea typeface="Source Sans Pro"/>
                <a:cs typeface="Source Sans Pro"/>
                <a:sym typeface="Source Sans Pro"/>
              </a:defRPr>
            </a:lvl6pPr>
            <a:lvl7pPr indent="-349250" lvl="6" marL="3200400">
              <a:lnSpc>
                <a:spcPct val="115000"/>
              </a:lnSpc>
              <a:spcBef>
                <a:spcPts val="2100"/>
              </a:spcBef>
              <a:spcAft>
                <a:spcPts val="0"/>
              </a:spcAft>
              <a:buClr>
                <a:schemeClr val="lt2"/>
              </a:buClr>
              <a:buSzPts val="1900"/>
              <a:buFont typeface="Source Sans Pro"/>
              <a:buChar char="●"/>
              <a:defRPr sz="1900">
                <a:solidFill>
                  <a:schemeClr val="lt2"/>
                </a:solidFill>
                <a:latin typeface="Source Sans Pro"/>
                <a:ea typeface="Source Sans Pro"/>
                <a:cs typeface="Source Sans Pro"/>
                <a:sym typeface="Source Sans Pro"/>
              </a:defRPr>
            </a:lvl7pPr>
            <a:lvl8pPr indent="-349250" lvl="7" marL="3657600">
              <a:lnSpc>
                <a:spcPct val="115000"/>
              </a:lnSpc>
              <a:spcBef>
                <a:spcPts val="2100"/>
              </a:spcBef>
              <a:spcAft>
                <a:spcPts val="0"/>
              </a:spcAft>
              <a:buClr>
                <a:schemeClr val="lt2"/>
              </a:buClr>
              <a:buSzPts val="1900"/>
              <a:buFont typeface="Source Sans Pro"/>
              <a:buChar char="○"/>
              <a:defRPr sz="1900">
                <a:solidFill>
                  <a:schemeClr val="lt2"/>
                </a:solidFill>
                <a:latin typeface="Source Sans Pro"/>
                <a:ea typeface="Source Sans Pro"/>
                <a:cs typeface="Source Sans Pro"/>
                <a:sym typeface="Source Sans Pro"/>
              </a:defRPr>
            </a:lvl8pPr>
            <a:lvl9pPr indent="-349250" lvl="8" marL="4114800">
              <a:lnSpc>
                <a:spcPct val="115000"/>
              </a:lnSpc>
              <a:spcBef>
                <a:spcPts val="2100"/>
              </a:spcBef>
              <a:spcAft>
                <a:spcPts val="2100"/>
              </a:spcAft>
              <a:buClr>
                <a:schemeClr val="lt2"/>
              </a:buClr>
              <a:buSzPts val="1900"/>
              <a:buFont typeface="Source Sans Pro"/>
              <a:buChar char="■"/>
              <a:defRPr sz="1900">
                <a:solidFill>
                  <a:schemeClr val="lt2"/>
                </a:solidFill>
                <a:latin typeface="Source Sans Pro"/>
                <a:ea typeface="Source Sans Pro"/>
                <a:cs typeface="Source Sans Pro"/>
                <a:sym typeface="Source Sans Pro"/>
              </a:defRPr>
            </a:lvl9pPr>
          </a:lstStyle>
          <a:p/>
        </p:txBody>
      </p:sp>
      <p:sp>
        <p:nvSpPr>
          <p:cNvPr id="8" name="Google Shape;8;ga9898a9388_1_197"/>
          <p:cNvSpPr txBox="1"/>
          <p:nvPr>
            <p:ph idx="12" type="sldNum"/>
          </p:nvPr>
        </p:nvSpPr>
        <p:spPr>
          <a:xfrm>
            <a:off x="11330666" y="6251679"/>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lt2"/>
                </a:solidFill>
                <a:latin typeface="Source Sans Pro"/>
                <a:ea typeface="Source Sans Pro"/>
                <a:cs typeface="Source Sans Pro"/>
                <a:sym typeface="Source Sans Pro"/>
              </a:defRPr>
            </a:lvl1pPr>
            <a:lvl2pPr lvl="1" algn="r">
              <a:buNone/>
              <a:defRPr sz="1300">
                <a:solidFill>
                  <a:schemeClr val="lt2"/>
                </a:solidFill>
                <a:latin typeface="Source Sans Pro"/>
                <a:ea typeface="Source Sans Pro"/>
                <a:cs typeface="Source Sans Pro"/>
                <a:sym typeface="Source Sans Pro"/>
              </a:defRPr>
            </a:lvl2pPr>
            <a:lvl3pPr lvl="2" algn="r">
              <a:buNone/>
              <a:defRPr sz="1300">
                <a:solidFill>
                  <a:schemeClr val="lt2"/>
                </a:solidFill>
                <a:latin typeface="Source Sans Pro"/>
                <a:ea typeface="Source Sans Pro"/>
                <a:cs typeface="Source Sans Pro"/>
                <a:sym typeface="Source Sans Pro"/>
              </a:defRPr>
            </a:lvl3pPr>
            <a:lvl4pPr lvl="3" algn="r">
              <a:buNone/>
              <a:defRPr sz="1300">
                <a:solidFill>
                  <a:schemeClr val="lt2"/>
                </a:solidFill>
                <a:latin typeface="Source Sans Pro"/>
                <a:ea typeface="Source Sans Pro"/>
                <a:cs typeface="Source Sans Pro"/>
                <a:sym typeface="Source Sans Pro"/>
              </a:defRPr>
            </a:lvl4pPr>
            <a:lvl5pPr lvl="4" algn="r">
              <a:buNone/>
              <a:defRPr sz="1300">
                <a:solidFill>
                  <a:schemeClr val="lt2"/>
                </a:solidFill>
                <a:latin typeface="Source Sans Pro"/>
                <a:ea typeface="Source Sans Pro"/>
                <a:cs typeface="Source Sans Pro"/>
                <a:sym typeface="Source Sans Pro"/>
              </a:defRPr>
            </a:lvl5pPr>
            <a:lvl6pPr lvl="5" algn="r">
              <a:buNone/>
              <a:defRPr sz="1300">
                <a:solidFill>
                  <a:schemeClr val="lt2"/>
                </a:solidFill>
                <a:latin typeface="Source Sans Pro"/>
                <a:ea typeface="Source Sans Pro"/>
                <a:cs typeface="Source Sans Pro"/>
                <a:sym typeface="Source Sans Pro"/>
              </a:defRPr>
            </a:lvl6pPr>
            <a:lvl7pPr lvl="6" algn="r">
              <a:buNone/>
              <a:defRPr sz="1300">
                <a:solidFill>
                  <a:schemeClr val="lt2"/>
                </a:solidFill>
                <a:latin typeface="Source Sans Pro"/>
                <a:ea typeface="Source Sans Pro"/>
                <a:cs typeface="Source Sans Pro"/>
                <a:sym typeface="Source Sans Pro"/>
              </a:defRPr>
            </a:lvl7pPr>
            <a:lvl8pPr lvl="7" algn="r">
              <a:buNone/>
              <a:defRPr sz="1300">
                <a:solidFill>
                  <a:schemeClr val="lt2"/>
                </a:solidFill>
                <a:latin typeface="Source Sans Pro"/>
                <a:ea typeface="Source Sans Pro"/>
                <a:cs typeface="Source Sans Pro"/>
                <a:sym typeface="Source Sans Pro"/>
              </a:defRPr>
            </a:lvl8pPr>
            <a:lvl9pPr lvl="8" algn="r">
              <a:buNone/>
              <a:defRPr sz="13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647833" y="352633"/>
            <a:ext cx="10911600" cy="1964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CP1 - Mobile network traffic prediction</a:t>
            </a:r>
            <a:endParaRPr/>
          </a:p>
        </p:txBody>
      </p:sp>
      <p:sp>
        <p:nvSpPr>
          <p:cNvPr id="65" name="Google Shape;65;p1"/>
          <p:cNvSpPr txBox="1"/>
          <p:nvPr>
            <p:ph idx="1" type="subTitle"/>
          </p:nvPr>
        </p:nvSpPr>
        <p:spPr>
          <a:xfrm>
            <a:off x="7330975" y="5192950"/>
            <a:ext cx="3724200" cy="418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Kishan Nagaraj</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Use case</a:t>
            </a:r>
            <a:endParaRPr/>
          </a:p>
        </p:txBody>
      </p:sp>
      <p:sp>
        <p:nvSpPr>
          <p:cNvPr id="71" name="Google Shape;7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800"/>
              <a:buChar char="●"/>
            </a:pPr>
            <a:r>
              <a:rPr lang="en-US"/>
              <a:t>To use the traffic information available in Call Data Records (CDR) to deploy, configure and optimize network infrastructure.</a:t>
            </a:r>
            <a:endParaRPr/>
          </a:p>
          <a:p>
            <a:pPr indent="-342900" lvl="0" marL="342900" rtl="0" algn="l">
              <a:lnSpc>
                <a:spcPct val="90000"/>
              </a:lnSpc>
              <a:spcBef>
                <a:spcPts val="1000"/>
              </a:spcBef>
              <a:spcAft>
                <a:spcPts val="0"/>
              </a:spcAft>
              <a:buClr>
                <a:schemeClr val="dk1"/>
              </a:buClr>
              <a:buSzPts val="2800"/>
              <a:buChar char="●"/>
            </a:pPr>
            <a:r>
              <a:rPr lang="en-US"/>
              <a:t>To predict the location based (squared cell) next hour/day/week network traffic based on the measurement history of the network and current trend.</a:t>
            </a:r>
            <a:endParaRPr/>
          </a:p>
          <a:p>
            <a:pPr indent="-342900" lvl="0" marL="342900" rtl="0" algn="l">
              <a:lnSpc>
                <a:spcPct val="90000"/>
              </a:lnSpc>
              <a:spcBef>
                <a:spcPts val="1000"/>
              </a:spcBef>
              <a:spcAft>
                <a:spcPts val="2100"/>
              </a:spcAft>
              <a:buClr>
                <a:schemeClr val="dk1"/>
              </a:buClr>
              <a:buSzPts val="2800"/>
              <a:buChar char="●"/>
            </a:pPr>
            <a:r>
              <a:rPr lang="en-US"/>
              <a:t>Implementation of Machine Learning based solution to the mobile network, in order to optimize and ensure energy efficient resources allocation.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Benefits</a:t>
            </a:r>
            <a:endParaRPr/>
          </a:p>
        </p:txBody>
      </p:sp>
      <p:sp>
        <p:nvSpPr>
          <p:cNvPr id="77" name="Google Shape;7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800"/>
              <a:buChar char="●"/>
            </a:pPr>
            <a:r>
              <a:rPr lang="en-US"/>
              <a:t>Dynamic Traffic Prediction and Planning mobile networks are challenging due to the high complexity of the telecom networks. </a:t>
            </a:r>
            <a:endParaRPr/>
          </a:p>
          <a:p>
            <a:pPr indent="-342900" lvl="0" marL="342900" rtl="0" algn="l">
              <a:lnSpc>
                <a:spcPct val="90000"/>
              </a:lnSpc>
              <a:spcBef>
                <a:spcPts val="1000"/>
              </a:spcBef>
              <a:spcAft>
                <a:spcPts val="0"/>
              </a:spcAft>
              <a:buClr>
                <a:srgbClr val="58585A"/>
              </a:buClr>
              <a:buSzPts val="2800"/>
              <a:buChar char="●"/>
            </a:pPr>
            <a:r>
              <a:rPr lang="en-US">
                <a:solidFill>
                  <a:srgbClr val="58585A"/>
                </a:solidFill>
              </a:rPr>
              <a:t>The Project is capable of extracting patterns and predicting network traffic from real world telecom data.</a:t>
            </a:r>
            <a:endParaRPr/>
          </a:p>
          <a:p>
            <a:pPr indent="-342900" lvl="0" marL="342900" rtl="0" algn="l">
              <a:lnSpc>
                <a:spcPct val="90000"/>
              </a:lnSpc>
              <a:spcBef>
                <a:spcPts val="1000"/>
              </a:spcBef>
              <a:spcAft>
                <a:spcPts val="2100"/>
              </a:spcAft>
              <a:buClr>
                <a:srgbClr val="58585A"/>
              </a:buClr>
              <a:buSzPts val="2800"/>
              <a:buChar char="●"/>
            </a:pPr>
            <a:r>
              <a:rPr lang="en-US">
                <a:solidFill>
                  <a:srgbClr val="58585A"/>
                </a:solidFill>
              </a:rPr>
              <a:t>Traffic predictability and pattern extractions provide insights to design energy efficient schemes and to manage network resources optimally.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Pattern extraction</a:t>
            </a:r>
            <a:endParaRPr/>
          </a:p>
        </p:txBody>
      </p:sp>
      <p:sp>
        <p:nvSpPr>
          <p:cNvPr id="83" name="Google Shape;83;p4"/>
          <p:cNvSpPr txBox="1"/>
          <p:nvPr>
            <p:ph idx="1" type="body"/>
          </p:nvPr>
        </p:nvSpPr>
        <p:spPr>
          <a:xfrm>
            <a:off x="838200" y="1690688"/>
            <a:ext cx="5257800" cy="4486275"/>
          </a:xfrm>
          <a:prstGeom prst="rect">
            <a:avLst/>
          </a:prstGeom>
          <a:noFill/>
          <a:ln>
            <a:noFill/>
          </a:ln>
        </p:spPr>
        <p:txBody>
          <a:bodyPr anchorCtr="0" anchor="t" bIns="45700" lIns="91425" spcFirstLastPara="1" rIns="91425" wrap="square" tIns="45700">
            <a:normAutofit/>
          </a:bodyPr>
          <a:lstStyle/>
          <a:p>
            <a:pPr indent="-241300" lvl="0" marL="228600" rtl="0" algn="l">
              <a:lnSpc>
                <a:spcPct val="100000"/>
              </a:lnSpc>
              <a:spcBef>
                <a:spcPts val="0"/>
              </a:spcBef>
              <a:spcAft>
                <a:spcPts val="0"/>
              </a:spcAft>
              <a:buSzPts val="2000"/>
              <a:buFont typeface="Noto Sans Symbols"/>
              <a:buChar char="▪"/>
            </a:pPr>
            <a:r>
              <a:rPr lang="en-US" sz="2000"/>
              <a:t>All telecom activities (SMS, calls, Internet) seem to follow a similar pattern with usage being relatively the same across the weekdays and a sharp fall during the weekends. The pattern is broken during the christmas period though</a:t>
            </a:r>
            <a:endParaRPr sz="2000"/>
          </a:p>
          <a:p>
            <a:pPr indent="-228600" lvl="0" marL="228600" rtl="0" algn="l">
              <a:lnSpc>
                <a:spcPct val="90000"/>
              </a:lnSpc>
              <a:spcBef>
                <a:spcPts val="1000"/>
              </a:spcBef>
              <a:spcAft>
                <a:spcPts val="0"/>
              </a:spcAft>
              <a:buClr>
                <a:schemeClr val="dk1"/>
              </a:buClr>
              <a:buSzPts val="2000"/>
              <a:buFont typeface="Noto Sans Symbols"/>
              <a:buChar char="▪"/>
            </a:pPr>
            <a:r>
              <a:rPr lang="en-US" sz="2000"/>
              <a:t>The pattern extracts the hourly insight of the data volume in the network and the same can be used for further prediction and resource allocation.</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There are interesting insights extracted from this data. The Incoming and Outgoing calls are more in some specific range of Square Cells.</a:t>
            </a:r>
            <a:endParaRPr sz="2000"/>
          </a:p>
        </p:txBody>
      </p:sp>
      <p:pic>
        <p:nvPicPr>
          <p:cNvPr id="84" name="Google Shape;84;p4"/>
          <p:cNvPicPr preferRelativeResize="0"/>
          <p:nvPr/>
        </p:nvPicPr>
        <p:blipFill>
          <a:blip r:embed="rId3">
            <a:alphaModFix/>
          </a:blip>
          <a:stretch>
            <a:fillRect/>
          </a:stretch>
        </p:blipFill>
        <p:spPr>
          <a:xfrm>
            <a:off x="6312900" y="1133638"/>
            <a:ext cx="5389355" cy="48625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a9898a9388_1_25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Pattern extraction</a:t>
            </a:r>
            <a:endParaRPr/>
          </a:p>
        </p:txBody>
      </p:sp>
      <p:sp>
        <p:nvSpPr>
          <p:cNvPr id="90" name="Google Shape;90;ga9898a9388_1_254"/>
          <p:cNvSpPr txBox="1"/>
          <p:nvPr>
            <p:ph idx="1" type="body"/>
          </p:nvPr>
        </p:nvSpPr>
        <p:spPr>
          <a:xfrm>
            <a:off x="838200" y="1690688"/>
            <a:ext cx="5257800" cy="4486200"/>
          </a:xfrm>
          <a:prstGeom prst="rect">
            <a:avLst/>
          </a:prstGeom>
          <a:noFill/>
          <a:ln>
            <a:noFill/>
          </a:ln>
        </p:spPr>
        <p:txBody>
          <a:bodyPr anchorCtr="0" anchor="t" bIns="45700" lIns="91425" spcFirstLastPara="1" rIns="91425" wrap="square" tIns="45700">
            <a:noAutofit/>
          </a:bodyPr>
          <a:lstStyle/>
          <a:p>
            <a:pPr indent="-241300" lvl="0" marL="228600" rtl="0" algn="l">
              <a:lnSpc>
                <a:spcPct val="100000"/>
              </a:lnSpc>
              <a:spcBef>
                <a:spcPts val="0"/>
              </a:spcBef>
              <a:spcAft>
                <a:spcPts val="0"/>
              </a:spcAft>
              <a:buSzPts val="2000"/>
              <a:buFont typeface="Noto Sans Symbols"/>
              <a:buChar char="▪"/>
            </a:pPr>
            <a:r>
              <a:rPr lang="en-US" sz="2000"/>
              <a:t>Grids concentrated in and around the city center have highest usage, whereas the usage is minimal in the outskirts. Usage per grid seems to gradually decrease as the distance of the grid from the city center increases.</a:t>
            </a:r>
            <a:endParaRPr sz="2000"/>
          </a:p>
          <a:p>
            <a:pPr indent="-228600" lvl="0" marL="228600" rtl="0" algn="l">
              <a:lnSpc>
                <a:spcPct val="90000"/>
              </a:lnSpc>
              <a:spcBef>
                <a:spcPts val="1000"/>
              </a:spcBef>
              <a:spcAft>
                <a:spcPts val="0"/>
              </a:spcAft>
              <a:buClr>
                <a:schemeClr val="dk1"/>
              </a:buClr>
              <a:buSzPts val="2000"/>
              <a:buFont typeface="Noto Sans Symbols"/>
              <a:buChar char="▪"/>
            </a:pPr>
            <a:r>
              <a:rPr lang="en-US" sz="2000"/>
              <a:t>The pattern extracts the hourly insight of the data volume in the network and the same can be used for further prediction and resource allocation.</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Correlation matrix shows that SMS and Call are highly correlated</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p>
          <a:p>
            <a:pPr indent="-101600" lvl="0" marL="228600" rtl="0" algn="l">
              <a:lnSpc>
                <a:spcPct val="90000"/>
              </a:lnSpc>
              <a:spcBef>
                <a:spcPts val="1000"/>
              </a:spcBef>
              <a:spcAft>
                <a:spcPts val="2100"/>
              </a:spcAft>
              <a:buClr>
                <a:schemeClr val="dk1"/>
              </a:buClr>
              <a:buSzPts val="2000"/>
              <a:buNone/>
            </a:pPr>
            <a:r>
              <a:t/>
            </a:r>
            <a:endParaRPr sz="2000"/>
          </a:p>
        </p:txBody>
      </p:sp>
      <p:pic>
        <p:nvPicPr>
          <p:cNvPr id="91" name="Google Shape;91;ga9898a9388_1_254"/>
          <p:cNvPicPr preferRelativeResize="0"/>
          <p:nvPr/>
        </p:nvPicPr>
        <p:blipFill>
          <a:blip r:embed="rId3">
            <a:alphaModFix/>
          </a:blip>
          <a:stretch>
            <a:fillRect/>
          </a:stretch>
        </p:blipFill>
        <p:spPr>
          <a:xfrm>
            <a:off x="6248400" y="3149525"/>
            <a:ext cx="3714750" cy="3648075"/>
          </a:xfrm>
          <a:prstGeom prst="rect">
            <a:avLst/>
          </a:prstGeom>
          <a:noFill/>
          <a:ln>
            <a:noFill/>
          </a:ln>
        </p:spPr>
      </p:pic>
      <p:pic>
        <p:nvPicPr>
          <p:cNvPr id="92" name="Google Shape;92;ga9898a9388_1_254"/>
          <p:cNvPicPr preferRelativeResize="0"/>
          <p:nvPr/>
        </p:nvPicPr>
        <p:blipFill>
          <a:blip r:embed="rId4">
            <a:alphaModFix/>
          </a:blip>
          <a:stretch>
            <a:fillRect/>
          </a:stretch>
        </p:blipFill>
        <p:spPr>
          <a:xfrm>
            <a:off x="6431125" y="468225"/>
            <a:ext cx="4129381" cy="2905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a9898a9388_1_26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Model evaluation</a:t>
            </a:r>
            <a:endParaRPr/>
          </a:p>
        </p:txBody>
      </p:sp>
      <p:pic>
        <p:nvPicPr>
          <p:cNvPr id="98" name="Google Shape;98;ga9898a9388_1_264"/>
          <p:cNvPicPr preferRelativeResize="0"/>
          <p:nvPr/>
        </p:nvPicPr>
        <p:blipFill>
          <a:blip r:embed="rId3">
            <a:alphaModFix/>
          </a:blip>
          <a:stretch>
            <a:fillRect/>
          </a:stretch>
        </p:blipFill>
        <p:spPr>
          <a:xfrm>
            <a:off x="6376300" y="757550"/>
            <a:ext cx="5339300" cy="5573750"/>
          </a:xfrm>
          <a:prstGeom prst="rect">
            <a:avLst/>
          </a:prstGeom>
          <a:noFill/>
          <a:ln>
            <a:noFill/>
          </a:ln>
        </p:spPr>
      </p:pic>
      <p:sp>
        <p:nvSpPr>
          <p:cNvPr id="99" name="Google Shape;99;ga9898a9388_1_264"/>
          <p:cNvSpPr txBox="1"/>
          <p:nvPr>
            <p:ph idx="1" type="body"/>
          </p:nvPr>
        </p:nvSpPr>
        <p:spPr>
          <a:xfrm>
            <a:off x="838200" y="1440588"/>
            <a:ext cx="5257800" cy="4486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chemeClr val="dk1"/>
              </a:buClr>
              <a:buSzPts val="2000"/>
              <a:buFont typeface="Noto Sans Symbols"/>
              <a:buChar char="▪"/>
            </a:pPr>
            <a:r>
              <a:rPr lang="en-US" sz="2000"/>
              <a:t>Various Models were implemented for autoregressive data (time series) and correlated variables</a:t>
            </a:r>
            <a:endParaRPr sz="2000"/>
          </a:p>
          <a:p>
            <a:pPr indent="-241300" lvl="0" marL="228600" rtl="0" algn="l">
              <a:lnSpc>
                <a:spcPct val="115000"/>
              </a:lnSpc>
              <a:spcBef>
                <a:spcPts val="0"/>
              </a:spcBef>
              <a:spcAft>
                <a:spcPts val="0"/>
              </a:spcAft>
              <a:buSzPts val="2000"/>
              <a:buFont typeface="Noto Sans Symbols"/>
              <a:buChar char="▪"/>
            </a:pPr>
            <a:r>
              <a:rPr lang="en-US" sz="2000"/>
              <a:t>Problem with the time series approach is that the data becomes very limited as we have to consider the time series evaluation only on a per cell basis.</a:t>
            </a:r>
            <a:endParaRPr sz="2000"/>
          </a:p>
          <a:p>
            <a:pPr indent="-241300" lvl="0" marL="228600" rtl="0" algn="l">
              <a:lnSpc>
                <a:spcPct val="115000"/>
              </a:lnSpc>
              <a:spcBef>
                <a:spcPts val="0"/>
              </a:spcBef>
              <a:spcAft>
                <a:spcPts val="0"/>
              </a:spcAft>
              <a:buSzPts val="2000"/>
              <a:buChar char="▪"/>
            </a:pPr>
            <a:r>
              <a:rPr lang="en-US" sz="2000"/>
              <a:t>For our scenario, out of all the evaluated models, KNN showed the best performance both with respect to training and execution time.</a:t>
            </a:r>
            <a:endParaRPr sz="2000"/>
          </a:p>
          <a:p>
            <a:pPr indent="-241300" lvl="0" marL="228600" rtl="0" algn="l">
              <a:lnSpc>
                <a:spcPct val="115000"/>
              </a:lnSpc>
              <a:spcBef>
                <a:spcPts val="0"/>
              </a:spcBef>
              <a:spcAft>
                <a:spcPts val="0"/>
              </a:spcAft>
              <a:buSzPts val="2000"/>
              <a:buChar char="▪"/>
            </a:pPr>
            <a:r>
              <a:rPr lang="en-US" sz="2000"/>
              <a:t>KNN model has r2 score close to 94%</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Next steps</a:t>
            </a:r>
            <a:endParaRPr/>
          </a:p>
        </p:txBody>
      </p:sp>
      <p:sp>
        <p:nvSpPr>
          <p:cNvPr id="105" name="Google Shape;10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03200" lvl="0" marL="228600" rtl="0" algn="l">
              <a:lnSpc>
                <a:spcPct val="80000"/>
              </a:lnSpc>
              <a:spcBef>
                <a:spcPts val="0"/>
              </a:spcBef>
              <a:spcAft>
                <a:spcPts val="0"/>
              </a:spcAft>
              <a:buClr>
                <a:schemeClr val="dk1"/>
              </a:buClr>
              <a:buSzPts val="2190"/>
              <a:buChar char="●"/>
            </a:pPr>
            <a:r>
              <a:rPr lang="en-US" sz="2190"/>
              <a:t>The Project is ready for Dynamic Traffic Prediction using real life big data - open datasets provided by Telecom Italia.</a:t>
            </a:r>
            <a:endParaRPr sz="2190"/>
          </a:p>
          <a:p>
            <a:pPr indent="-253365" lvl="0" marL="228600" rtl="0" algn="l">
              <a:lnSpc>
                <a:spcPct val="80000"/>
              </a:lnSpc>
              <a:spcBef>
                <a:spcPts val="1000"/>
              </a:spcBef>
              <a:spcAft>
                <a:spcPts val="0"/>
              </a:spcAft>
              <a:buSzPts val="2190"/>
              <a:buChar char="●"/>
            </a:pPr>
            <a:r>
              <a:rPr lang="en-US" sz="2190"/>
              <a:t>Further extension can be planned to incorporate social impact and trend analysis in traffic planning, topology based influence, deviation detection to be used for fault recognition, self-healing, anomaly and attack detection.</a:t>
            </a:r>
            <a:endParaRPr sz="2190"/>
          </a:p>
          <a:p>
            <a:pPr indent="-253365" lvl="0" marL="228600" rtl="0" algn="l">
              <a:lnSpc>
                <a:spcPct val="80000"/>
              </a:lnSpc>
              <a:spcBef>
                <a:spcPts val="1000"/>
              </a:spcBef>
              <a:spcAft>
                <a:spcPts val="0"/>
              </a:spcAft>
              <a:buSzPts val="2190"/>
              <a:buChar char="●"/>
            </a:pPr>
            <a:r>
              <a:rPr lang="en-US" sz="2190"/>
              <a:t>Developing Machine Learning based system to address demand prediction and provisioning allowing the network to resize using virtualization and addressing network resilience issues including identifying network errors, faults or conditions such as congestion or performance degradation. </a:t>
            </a:r>
            <a:endParaRPr sz="2190"/>
          </a:p>
          <a:p>
            <a:pPr indent="-253365" lvl="0" marL="228600" rtl="0" algn="l">
              <a:lnSpc>
                <a:spcPct val="80000"/>
              </a:lnSpc>
              <a:spcBef>
                <a:spcPts val="1000"/>
              </a:spcBef>
              <a:spcAft>
                <a:spcPts val="0"/>
              </a:spcAft>
              <a:buSzPts val="2190"/>
              <a:buChar char="●"/>
            </a:pPr>
            <a:r>
              <a:rPr lang="en-US" sz="2190"/>
              <a:t>Can be incorporated with existing telecom products for network analytics, network optimization, traffic prediction, security, planning, fault management etc.</a:t>
            </a:r>
            <a:endParaRPr sz="2190"/>
          </a:p>
          <a:p>
            <a:pPr indent="-253365" lvl="0" marL="228600" rtl="0" algn="l">
              <a:lnSpc>
                <a:spcPct val="80000"/>
              </a:lnSpc>
              <a:spcBef>
                <a:spcPts val="1000"/>
              </a:spcBef>
              <a:spcAft>
                <a:spcPts val="0"/>
              </a:spcAft>
              <a:buSzPts val="2190"/>
              <a:buChar char="●"/>
            </a:pPr>
            <a:r>
              <a:rPr lang="en-US" sz="2190"/>
              <a:t>The dataset considered is only for 2 months, if we have at least a year’s data then annual seasonality and trends can be used to get better predictions.</a:t>
            </a:r>
            <a:endParaRPr sz="2190"/>
          </a:p>
          <a:p>
            <a:pPr indent="-64135" lvl="0" marL="228600" rtl="0" algn="l">
              <a:lnSpc>
                <a:spcPct val="80000"/>
              </a:lnSpc>
              <a:spcBef>
                <a:spcPts val="1000"/>
              </a:spcBef>
              <a:spcAft>
                <a:spcPts val="0"/>
              </a:spcAft>
              <a:buClr>
                <a:schemeClr val="dk1"/>
              </a:buClr>
              <a:buSzPts val="2590"/>
              <a:buNone/>
            </a:pPr>
            <a:r>
              <a:t/>
            </a:r>
            <a:endParaRPr sz="2590"/>
          </a:p>
          <a:p>
            <a:pPr indent="-64135" lvl="0" marL="228600" rtl="0" algn="l">
              <a:lnSpc>
                <a:spcPct val="80000"/>
              </a:lnSpc>
              <a:spcBef>
                <a:spcPts val="1000"/>
              </a:spcBef>
              <a:spcAft>
                <a:spcPts val="2100"/>
              </a:spcAft>
              <a:buClr>
                <a:schemeClr val="dk1"/>
              </a:buClr>
              <a:buSzPts val="2590"/>
              <a:buNone/>
            </a:pPr>
            <a:r>
              <a:t/>
            </a:r>
            <a:endParaRPr sz="2590"/>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2020-03-03T04:51:25Z</dcterms:created>
  <dc:creator>Arindam Banerjee A</dc:creator>
</cp:coreProperties>
</file>