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  <p:sldId id="268" r:id="rId9"/>
    <p:sldId id="270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F54F-FCBF-4A69-9342-353902D6E37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4A532EF-68DE-4F55-93CF-62427C2ADE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7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F54F-FCBF-4A69-9342-353902D6E37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32EF-68DE-4F55-93CF-62427C2ADED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8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F54F-FCBF-4A69-9342-353902D6E37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32EF-68DE-4F55-93CF-62427C2ADE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7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F54F-FCBF-4A69-9342-353902D6E37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32EF-68DE-4F55-93CF-62427C2ADED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75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F54F-FCBF-4A69-9342-353902D6E37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32EF-68DE-4F55-93CF-62427C2ADE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24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F54F-FCBF-4A69-9342-353902D6E37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32EF-68DE-4F55-93CF-62427C2ADED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6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F54F-FCBF-4A69-9342-353902D6E37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32EF-68DE-4F55-93CF-62427C2ADED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8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F54F-FCBF-4A69-9342-353902D6E37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32EF-68DE-4F55-93CF-62427C2ADED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4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F54F-FCBF-4A69-9342-353902D6E37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32EF-68DE-4F55-93CF-62427C2AD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6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F54F-FCBF-4A69-9342-353902D6E37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32EF-68DE-4F55-93CF-62427C2ADED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3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F3F54F-FCBF-4A69-9342-353902D6E37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32EF-68DE-4F55-93CF-62427C2ADED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3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F54F-FCBF-4A69-9342-353902D6E37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4A532EF-68DE-4F55-93CF-62427C2ADED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53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A17E0B0-42C0-6F04-71C3-CB9065767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2" y="167149"/>
            <a:ext cx="10776155" cy="210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1DE3E7-281E-B360-0048-05A43048775C}"/>
              </a:ext>
            </a:extLst>
          </p:cNvPr>
          <p:cNvSpPr txBox="1"/>
          <p:nvPr/>
        </p:nvSpPr>
        <p:spPr>
          <a:xfrm>
            <a:off x="9073652" y="1791636"/>
            <a:ext cx="291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</a:rPr>
              <a:t>HR:-</a:t>
            </a:r>
            <a:r>
              <a:rPr lang="en-IN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Suhasini 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D8535-7B0F-C0FF-01B9-EEEDBBDCF46E}"/>
              </a:ext>
            </a:extLst>
          </p:cNvPr>
          <p:cNvSpPr txBox="1"/>
          <p:nvPr/>
        </p:nvSpPr>
        <p:spPr>
          <a:xfrm>
            <a:off x="2343765" y="3001986"/>
            <a:ext cx="231303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050" b="1" i="0" dirty="0">
                <a:solidFill>
                  <a:srgbClr val="0A1015"/>
                </a:solidFill>
                <a:effectLst/>
                <a:latin typeface="Roboto" panose="02000000000000000000" pitchFamily="2" charset="0"/>
              </a:rPr>
              <a:t>Name : Sakshi Yadav</a:t>
            </a:r>
            <a:endParaRPr lang="en-IN" sz="1050" b="1" i="0" dirty="0">
              <a:solidFill>
                <a:srgbClr val="0A1015"/>
              </a:solidFill>
              <a:effectLst/>
              <a:latin typeface="var(--h6-font-family)"/>
            </a:endParaRPr>
          </a:p>
          <a:p>
            <a:pPr algn="ctr">
              <a:spcAft>
                <a:spcPts val="600"/>
              </a:spcAft>
            </a:pPr>
            <a:r>
              <a:rPr lang="en-IN" sz="1050" b="1" i="0" dirty="0">
                <a:solidFill>
                  <a:srgbClr val="0A1015"/>
                </a:solidFill>
                <a:effectLst/>
                <a:latin typeface="Roboto" panose="02000000000000000000" pitchFamily="2" charset="0"/>
              </a:rPr>
              <a:t>DESIGNATION : WEB DEVELOPER</a:t>
            </a:r>
            <a:endParaRPr lang="en-IN" sz="1050" b="1" i="0" dirty="0">
              <a:solidFill>
                <a:srgbClr val="0A1015"/>
              </a:solidFill>
              <a:effectLst/>
              <a:latin typeface="var(--body-small-font-family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9A9A3-73E0-D753-193D-B24341F25F58}"/>
              </a:ext>
            </a:extLst>
          </p:cNvPr>
          <p:cNvSpPr txBox="1"/>
          <p:nvPr/>
        </p:nvSpPr>
        <p:spPr>
          <a:xfrm>
            <a:off x="4581831" y="2994292"/>
            <a:ext cx="239907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050" b="1" dirty="0">
                <a:solidFill>
                  <a:srgbClr val="0A1015"/>
                </a:solidFill>
                <a:effectLst/>
                <a:latin typeface="Roboto" panose="02000000000000000000" pitchFamily="2" charset="0"/>
              </a:rPr>
              <a:t>Name : Mansi Patil</a:t>
            </a:r>
            <a:endParaRPr lang="en-IN" sz="1050" b="1" dirty="0">
              <a:solidFill>
                <a:srgbClr val="0A1015"/>
              </a:solidFill>
              <a:effectLst/>
              <a:latin typeface="var(--h6-font-family)"/>
            </a:endParaRPr>
          </a:p>
          <a:p>
            <a:pPr algn="ctr">
              <a:spcAft>
                <a:spcPts val="600"/>
              </a:spcAft>
            </a:pPr>
            <a:r>
              <a:rPr lang="en-IN" sz="1050" b="1" dirty="0">
                <a:solidFill>
                  <a:srgbClr val="0A1015"/>
                </a:solidFill>
                <a:effectLst/>
                <a:latin typeface="Roboto" panose="02000000000000000000" pitchFamily="2" charset="0"/>
              </a:rPr>
              <a:t>DESIGNATION : WEB  DEVELOPER</a:t>
            </a:r>
            <a:endParaRPr lang="en-IN" sz="1050" b="1" dirty="0">
              <a:solidFill>
                <a:srgbClr val="0A1015"/>
              </a:solidFill>
              <a:effectLst/>
              <a:latin typeface="var(--body-small-font-family)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16B39-D62A-CF5D-D4D0-B4E0FA2487F5}"/>
              </a:ext>
            </a:extLst>
          </p:cNvPr>
          <p:cNvSpPr txBox="1"/>
          <p:nvPr/>
        </p:nvSpPr>
        <p:spPr>
          <a:xfrm>
            <a:off x="3755923" y="3682172"/>
            <a:ext cx="479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>
                <a:solidFill>
                  <a:schemeClr val="accent1"/>
                </a:solidFill>
              </a:rPr>
              <a:t>TEAM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6D5F31-72A6-66C7-0671-C33CF934013B}"/>
              </a:ext>
            </a:extLst>
          </p:cNvPr>
          <p:cNvSpPr txBox="1"/>
          <p:nvPr/>
        </p:nvSpPr>
        <p:spPr>
          <a:xfrm>
            <a:off x="771830" y="4377747"/>
            <a:ext cx="272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Abhishek </a:t>
            </a:r>
            <a:r>
              <a:rPr lang="en-IN" sz="2800" dirty="0" err="1"/>
              <a:t>Shintre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2B324-B8EC-1018-CDCA-61068344BB39}"/>
              </a:ext>
            </a:extLst>
          </p:cNvPr>
          <p:cNvSpPr txBox="1"/>
          <p:nvPr/>
        </p:nvSpPr>
        <p:spPr>
          <a:xfrm>
            <a:off x="3696929" y="4377747"/>
            <a:ext cx="245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Dinesh </a:t>
            </a:r>
            <a:r>
              <a:rPr lang="en-IN" sz="2800" dirty="0" err="1"/>
              <a:t>Jadage</a:t>
            </a:r>
            <a:r>
              <a:rPr lang="en-IN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0CC1D-397E-EDD0-4E3A-F5A56FF05265}"/>
              </a:ext>
            </a:extLst>
          </p:cNvPr>
          <p:cNvSpPr txBox="1"/>
          <p:nvPr/>
        </p:nvSpPr>
        <p:spPr>
          <a:xfrm>
            <a:off x="6489290" y="4377747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Kishan </a:t>
            </a:r>
            <a:r>
              <a:rPr lang="en-IN" sz="2800" dirty="0" err="1"/>
              <a:t>Mangsule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75C67-CE73-10A6-AF78-A36F1B11F5C1}"/>
              </a:ext>
            </a:extLst>
          </p:cNvPr>
          <p:cNvSpPr txBox="1"/>
          <p:nvPr/>
        </p:nvSpPr>
        <p:spPr>
          <a:xfrm>
            <a:off x="9339124" y="4377747"/>
            <a:ext cx="2213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Ishwar Gandh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A9F5B-AD47-161F-ECB3-93971E9A5265}"/>
              </a:ext>
            </a:extLst>
          </p:cNvPr>
          <p:cNvSpPr txBox="1"/>
          <p:nvPr/>
        </p:nvSpPr>
        <p:spPr>
          <a:xfrm>
            <a:off x="3500283" y="2473330"/>
            <a:ext cx="229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5"/>
                </a:solidFill>
              </a:rPr>
              <a:t>Teaching Staf Members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703252-7E88-5D02-4698-7E67E378CF3C}"/>
              </a:ext>
            </a:extLst>
          </p:cNvPr>
          <p:cNvSpPr/>
          <p:nvPr/>
        </p:nvSpPr>
        <p:spPr>
          <a:xfrm>
            <a:off x="771830" y="4377747"/>
            <a:ext cx="10712247" cy="507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84E592-CD53-3200-5D70-DE1FDAE413BB}"/>
              </a:ext>
            </a:extLst>
          </p:cNvPr>
          <p:cNvCxnSpPr>
            <a:cxnSpLocks/>
          </p:cNvCxnSpPr>
          <p:nvPr/>
        </p:nvCxnSpPr>
        <p:spPr>
          <a:xfrm flipV="1">
            <a:off x="3500283" y="4377747"/>
            <a:ext cx="0" cy="50783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F1AF3C-00E1-524E-72D6-A7CB6400F1A6}"/>
              </a:ext>
            </a:extLst>
          </p:cNvPr>
          <p:cNvCxnSpPr>
            <a:cxnSpLocks/>
          </p:cNvCxnSpPr>
          <p:nvPr/>
        </p:nvCxnSpPr>
        <p:spPr>
          <a:xfrm flipV="1">
            <a:off x="6150077" y="4377747"/>
            <a:ext cx="0" cy="50783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C4B9A1-3274-F862-7B4A-B9674A80ABAD}"/>
              </a:ext>
            </a:extLst>
          </p:cNvPr>
          <p:cNvCxnSpPr>
            <a:cxnSpLocks/>
          </p:cNvCxnSpPr>
          <p:nvPr/>
        </p:nvCxnSpPr>
        <p:spPr>
          <a:xfrm flipV="1">
            <a:off x="9198076" y="4377747"/>
            <a:ext cx="0" cy="50783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A64811-F75D-C9C0-685B-7797DFA5E6D4}"/>
              </a:ext>
            </a:extLst>
          </p:cNvPr>
          <p:cNvSpPr txBox="1"/>
          <p:nvPr/>
        </p:nvSpPr>
        <p:spPr>
          <a:xfrm>
            <a:off x="1750142" y="1876984"/>
            <a:ext cx="314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Founder - Raghavendra </a:t>
            </a:r>
            <a:r>
              <a:rPr lang="en-IN" dirty="0" err="1">
                <a:solidFill>
                  <a:schemeClr val="bg1"/>
                </a:solidFill>
              </a:rPr>
              <a:t>Katgall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815C88-BF21-009C-B6F9-A27433441139}"/>
              </a:ext>
            </a:extLst>
          </p:cNvPr>
          <p:cNvSpPr txBox="1"/>
          <p:nvPr/>
        </p:nvSpPr>
        <p:spPr>
          <a:xfrm>
            <a:off x="8190271" y="2815721"/>
            <a:ext cx="3893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2000" b="1" dirty="0">
                <a:solidFill>
                  <a:srgbClr val="0A1015"/>
                </a:solidFill>
                <a:effectLst/>
                <a:latin typeface="Roboto" panose="02000000000000000000" pitchFamily="2" charset="0"/>
              </a:rPr>
              <a:t>Name : Anoop Desai </a:t>
            </a:r>
            <a:endParaRPr lang="en-IN" sz="2000" b="1" dirty="0">
              <a:solidFill>
                <a:srgbClr val="0A1015"/>
              </a:solidFill>
              <a:effectLst/>
              <a:latin typeface="var(--h6-font-family)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B293FF-8463-A24D-F468-E0AB5686F3D4}"/>
              </a:ext>
            </a:extLst>
          </p:cNvPr>
          <p:cNvSpPr txBox="1"/>
          <p:nvPr/>
        </p:nvSpPr>
        <p:spPr>
          <a:xfrm>
            <a:off x="9198076" y="2422296"/>
            <a:ext cx="2149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Head of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Technology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FB12FE-2BA4-35FB-D33E-46A6ACCBEF0D}"/>
              </a:ext>
            </a:extLst>
          </p:cNvPr>
          <p:cNvSpPr/>
          <p:nvPr/>
        </p:nvSpPr>
        <p:spPr>
          <a:xfrm>
            <a:off x="3421626" y="2473330"/>
            <a:ext cx="2299812" cy="2642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F4E8C7-E890-0212-5DBF-6B9F181E2FBD}"/>
              </a:ext>
            </a:extLst>
          </p:cNvPr>
          <p:cNvSpPr/>
          <p:nvPr/>
        </p:nvSpPr>
        <p:spPr>
          <a:xfrm>
            <a:off x="9198077" y="2426365"/>
            <a:ext cx="2149812" cy="3457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926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ursive Thank You Font-Bilder: Stock-Fotos &amp; -Videos. | Adobe Stock">
            <a:extLst>
              <a:ext uri="{FF2B5EF4-FFF2-40B4-BE49-F238E27FC236}">
                <a16:creationId xmlns:a16="http://schemas.microsoft.com/office/drawing/2014/main" id="{5BC1FFE9-7E53-BEC8-273F-B79D649A6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13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F5AB5F-AA3E-2FCA-A81C-54AB3835A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00" y="166063"/>
            <a:ext cx="1029575" cy="15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8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E3B8-7902-F7D3-355C-64B1694E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32" y="175257"/>
            <a:ext cx="2113936" cy="717757"/>
          </a:xfrm>
        </p:spPr>
        <p:txBody>
          <a:bodyPr>
            <a:normAutofit/>
          </a:bodyPr>
          <a:lstStyle/>
          <a:p>
            <a:r>
              <a:rPr lang="en-US" sz="4400" dirty="0"/>
              <a:t>index</a:t>
            </a:r>
            <a:endParaRPr lang="en-IN" sz="4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8DFEFE-6494-7FB6-208D-41DA43691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72404"/>
              </p:ext>
            </p:extLst>
          </p:nvPr>
        </p:nvGraphicFramePr>
        <p:xfrm>
          <a:off x="1459844" y="1215429"/>
          <a:ext cx="9472316" cy="4427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690">
                  <a:extLst>
                    <a:ext uri="{9D8B030D-6E8A-4147-A177-3AD203B41FA5}">
                      <a16:colId xmlns:a16="http://schemas.microsoft.com/office/drawing/2014/main" val="1160727379"/>
                    </a:ext>
                  </a:extLst>
                </a:gridCol>
                <a:gridCol w="2593695">
                  <a:extLst>
                    <a:ext uri="{9D8B030D-6E8A-4147-A177-3AD203B41FA5}">
                      <a16:colId xmlns:a16="http://schemas.microsoft.com/office/drawing/2014/main" val="3087530656"/>
                    </a:ext>
                  </a:extLst>
                </a:gridCol>
                <a:gridCol w="5384931">
                  <a:extLst>
                    <a:ext uri="{9D8B030D-6E8A-4147-A177-3AD203B41FA5}">
                      <a16:colId xmlns:a16="http://schemas.microsoft.com/office/drawing/2014/main" val="854304980"/>
                    </a:ext>
                  </a:extLst>
                </a:gridCol>
              </a:tblGrid>
              <a:tr h="50616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Overview of the topic, presentation goals, and brief agenda.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3905385"/>
                  </a:ext>
                </a:extLst>
              </a:tr>
              <a:tr h="512619">
                <a:tc>
                  <a:txBody>
                    <a:bodyPr/>
                    <a:lstStyle/>
                    <a:p>
                      <a:r>
                        <a:rPr lang="en-IN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Introduction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Context   “Hotel Management”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640756"/>
                  </a:ext>
                </a:extLst>
              </a:tr>
              <a:tr h="512619"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Hardware and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Clearly define System need be used for storage of Hotel Management.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371943"/>
                  </a:ext>
                </a:extLst>
              </a:tr>
              <a:tr h="512619"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flow diagram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Detailed explanation of the solution(s) being proposed.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129813"/>
                  </a:ext>
                </a:extLst>
              </a:tr>
              <a:tr h="621653"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Benefits &amp; 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Highlighting the positive outcomes and advantages of the solution(s).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09001"/>
                  </a:ext>
                </a:extLst>
              </a:tr>
              <a:tr h="621653">
                <a:tc>
                  <a:txBody>
                    <a:bodyPr/>
                    <a:lstStyle/>
                    <a:p>
                      <a:r>
                        <a:rPr lang="en-IN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Er diagram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Steps required to implement the solution(s), Services and resources.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837433"/>
                  </a:ext>
                </a:extLst>
              </a:tr>
              <a:tr h="621653">
                <a:tc>
                  <a:txBody>
                    <a:bodyPr/>
                    <a:lstStyle/>
                    <a:p>
                      <a:r>
                        <a:rPr lang="en-IN" sz="14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Future 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Real-world examples or case studies demonstrating the effectiveness.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889377"/>
                  </a:ext>
                </a:extLst>
              </a:tr>
              <a:tr h="512619"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Conclusion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Summary of key points and a clear call to action for the audience. “Hotel Management”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9761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3F2EAD2-62CA-5A96-5ABE-17A3D4A01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93748"/>
            <a:ext cx="1029575" cy="15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5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C253-CA29-C0C3-137C-B964ADCD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765" y="1050325"/>
            <a:ext cx="3772469" cy="57199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INTRODUCTION </a:t>
            </a:r>
            <a:endParaRPr lang="en-IN" sz="3600" dirty="0">
              <a:solidFill>
                <a:schemeClr val="accent4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2F653B-A545-6EC8-90C6-6B0D9266F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63" y="2005907"/>
            <a:ext cx="1032807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Heart of Hospitality</a:t>
            </a:r>
            <a:r>
              <a:rPr lang="en-US" altLang="en-US" b="1" dirty="0">
                <a:solidFill>
                  <a:schemeClr val="accent3"/>
                </a:solidFill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Hotel management ensures exceptional guest experiences and smooth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Dynamic &amp; Evolving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industry adapts to changing trends and technologies.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Focus Areas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We'll cover guest services, revenue, HR, and operations.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Opportunities &amp; Challenges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Hotels face competition but can innovate and grow.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presentation offers insights into effective hotel management.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3994F-9CFB-6FD1-E308-07F98E852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00" y="166063"/>
            <a:ext cx="1029575" cy="15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0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9276-9B1C-B251-24F5-14F93D13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>
                <a:solidFill>
                  <a:schemeClr val="accent2"/>
                </a:solidFill>
              </a:rPr>
              <a:t>Hardware and software </a:t>
            </a:r>
            <a:br>
              <a:rPr lang="en-IN" sz="3200" dirty="0">
                <a:solidFill>
                  <a:schemeClr val="accent2"/>
                </a:solidFill>
              </a:rPr>
            </a:br>
            <a:r>
              <a:rPr lang="en-IN" sz="3200" dirty="0">
                <a:solidFill>
                  <a:schemeClr val="accent2"/>
                </a:solidFill>
              </a:rPr>
              <a:t>                                                 </a:t>
            </a:r>
            <a:r>
              <a:rPr lang="en-IN" sz="3200" dirty="0">
                <a:solidFill>
                  <a:schemeClr val="accent4"/>
                </a:solidFill>
              </a:rPr>
              <a:t>requirements</a:t>
            </a:r>
            <a:br>
              <a:rPr lang="en-IN" sz="3200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5F5DE-B716-57D5-9B2D-AD6486BD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00" y="166063"/>
            <a:ext cx="1029575" cy="1598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4F3CED-8266-C67A-DAFA-2DC580B0C4C2}"/>
              </a:ext>
            </a:extLst>
          </p:cNvPr>
          <p:cNvSpPr txBox="1"/>
          <p:nvPr/>
        </p:nvSpPr>
        <p:spPr>
          <a:xfrm>
            <a:off x="1343079" y="2014447"/>
            <a:ext cx="9820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Hardware</a:t>
            </a:r>
            <a:r>
              <a:rPr lang="en-IN" b="1" dirty="0">
                <a:solidFill>
                  <a:schemeClr val="accent5"/>
                </a:solidFill>
              </a:rPr>
              <a:t>:</a:t>
            </a:r>
            <a:endParaRPr lang="en-IN" dirty="0">
              <a:solidFill>
                <a:schemeClr val="accent5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Computers/Mobile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Servers (Cloud or On-Site)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Reliable Network (Wi-Fi)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POS Terminals(Points of Sale)</a:t>
            </a:r>
          </a:p>
          <a:p>
            <a:endParaRPr lang="en-IN" dirty="0"/>
          </a:p>
          <a:p>
            <a:r>
              <a:rPr lang="en-IN" b="1" dirty="0">
                <a:solidFill>
                  <a:schemeClr val="accent2"/>
                </a:solidFill>
              </a:rPr>
              <a:t>Software:</a:t>
            </a:r>
            <a:endParaRPr lang="en-IN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PMS (Property Management)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POS (Points of Sale)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Channel &amp; CRM (Booking &amp; Guests)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Accounting/Housekeeping Tools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93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673E-8462-259E-61DD-C80A88C6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Data flow diagram </a:t>
            </a:r>
            <a:r>
              <a:rPr lang="en-IN" dirty="0">
                <a:solidFill>
                  <a:schemeClr val="accent4"/>
                </a:solidFill>
              </a:rPr>
              <a:t>of</a:t>
            </a:r>
            <a:br>
              <a:rPr lang="en-IN" dirty="0">
                <a:solidFill>
                  <a:schemeClr val="accent4"/>
                </a:solidFill>
              </a:rPr>
            </a:br>
            <a:r>
              <a:rPr lang="en-IN" dirty="0">
                <a:solidFill>
                  <a:schemeClr val="accent4"/>
                </a:solidFill>
              </a:rPr>
              <a:t>                          hotel management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1CC084-A06F-F750-EFED-6C81A922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2172360"/>
            <a:ext cx="8656320" cy="3881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010E3-989D-2F49-5839-66AC96B2D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00" y="166063"/>
            <a:ext cx="1029575" cy="15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9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1C7C-937F-CEB6-594D-7CDE42F3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021" y="1068679"/>
            <a:ext cx="7107957" cy="587401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Advantages</a:t>
            </a:r>
            <a:r>
              <a:rPr lang="en-IN" dirty="0">
                <a:solidFill>
                  <a:schemeClr val="accent5"/>
                </a:solidFill>
              </a:rPr>
              <a:t> </a:t>
            </a:r>
            <a:r>
              <a:rPr lang="en-IN" dirty="0">
                <a:solidFill>
                  <a:schemeClr val="accent4"/>
                </a:solidFill>
              </a:rPr>
              <a:t>and Benefits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B0259D-362C-D931-3B21-49961329D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519" y="2235008"/>
            <a:ext cx="806095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Boosted Efficiency: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 tasks, save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Guest Experience: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Personalized service, faster check-in.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Revenue: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 bookings, manage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Streamlined Operations: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Centralized data, improved reporting.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Online Presence: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 bookings, enhance reputation.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Costs: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Minimize errors, control inventory.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8980F-DF62-6216-D484-42B563925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00" y="166063"/>
            <a:ext cx="1029575" cy="15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5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A732-8432-84DD-2BE7-4229198B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Er diagram </a:t>
            </a:r>
            <a:r>
              <a:rPr lang="en-US" dirty="0">
                <a:solidFill>
                  <a:schemeClr val="accent4"/>
                </a:solidFill>
              </a:rPr>
              <a:t>for hotel management.</a:t>
            </a:r>
            <a:endParaRPr lang="en-IN" dirty="0">
              <a:solidFill>
                <a:schemeClr val="accent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81F7A-7D98-2D29-D49F-DB34AC56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1971039"/>
            <a:ext cx="7132320" cy="4082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81B52-F46C-FC52-8F9F-F219DDE41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00" y="166063"/>
            <a:ext cx="1029575" cy="15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2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3B61-ACE6-36C7-C455-BE63C229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Future scope </a:t>
            </a:r>
            <a:r>
              <a:rPr lang="en-IN" dirty="0">
                <a:solidFill>
                  <a:schemeClr val="accent4"/>
                </a:solidFill>
              </a:rPr>
              <a:t>for hotel management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D2E59C0-FA48-2536-93C5-C4ADB7109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1946871"/>
            <a:ext cx="960327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Stays: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Hotels will know and cater to each guest's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Eco-Friendly 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Friendly practices will be more important for trust.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Tech-Powered Comfort: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Easier digital check-ins and room controls.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Experiences: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Hotels will offer more than just a place to sleep with needed stuffs.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Spaces: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Rooms and lobbies will adapt to uses or Demands of </a:t>
            </a:r>
            <a:r>
              <a:rPr lang="en-US" altLang="en-US" dirty="0">
                <a:latin typeface="Arial" panose="020B0604020202020204" pitchFamily="34" charset="0"/>
              </a:rPr>
              <a:t>Costumer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Wellness Matters: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Guests will want healthy and relaxing stays.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Decisions: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Hotels will use data to improve their business.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B0BC6-0B90-DA3C-43CE-135554228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00" y="166063"/>
            <a:ext cx="1029575" cy="15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7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6A26-EC00-3B34-A4CE-50B25812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160699-D2AA-9113-F124-05B11F07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01409"/>
            <a:ext cx="740819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to Success: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Effective management is essential.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 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Prioritize exceptional experiences.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Embrace Innovation: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Adapt to the evolving industry.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 Results: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smart strategies.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3DFBA-29AE-E40A-49AD-C6447C4D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00" y="166063"/>
            <a:ext cx="1029575" cy="15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682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291</TotalTime>
  <Words>500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Gill Sans MT</vt:lpstr>
      <vt:lpstr>Roboto</vt:lpstr>
      <vt:lpstr>times new roman</vt:lpstr>
      <vt:lpstr>var(--body-small-font-family)</vt:lpstr>
      <vt:lpstr>var(--h6-font-family)</vt:lpstr>
      <vt:lpstr>Gallery</vt:lpstr>
      <vt:lpstr>PowerPoint Presentation</vt:lpstr>
      <vt:lpstr>index</vt:lpstr>
      <vt:lpstr>INTRODUCTION </vt:lpstr>
      <vt:lpstr>Hardware and software                                                   requirements </vt:lpstr>
      <vt:lpstr>Data flow diagram of                           hotel management    </vt:lpstr>
      <vt:lpstr>Advantages and Benefits </vt:lpstr>
      <vt:lpstr>Er diagram for hotel management.</vt:lpstr>
      <vt:lpstr>Future scope for hotel management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Ishwar Gandh</dc:creator>
  <cp:lastModifiedBy>Ishwar Gandh</cp:lastModifiedBy>
  <cp:revision>5</cp:revision>
  <dcterms:created xsi:type="dcterms:W3CDTF">2025-01-18T21:32:38Z</dcterms:created>
  <dcterms:modified xsi:type="dcterms:W3CDTF">2025-02-19T13:56:02Z</dcterms:modified>
</cp:coreProperties>
</file>