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2F2EB-3A67-4B5D-9220-7CB04A434A16}" v="64" dt="2023-04-24T09:00:41.005"/>
    <p1510:client id="{C64A8EE6-827F-4A50-9BF3-82A1E17D6833}" v="408" dt="2023-04-24T17:49:07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9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4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4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8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4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3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15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0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2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9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1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1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1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6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80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BC91A-FDD9-6E27-34EA-E922BB849D41}"/>
              </a:ext>
            </a:extLst>
          </p:cNvPr>
          <p:cNvSpPr txBox="1"/>
          <p:nvPr/>
        </p:nvSpPr>
        <p:spPr>
          <a:xfrm>
            <a:off x="3489089" y="262850"/>
            <a:ext cx="522238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-system-ui"/>
              </a:rPr>
              <a:t>Data Bank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-system-ui"/>
              </a:rPr>
              <a:t>T</a:t>
            </a:r>
            <a:r>
              <a:rPr lang="en-US" sz="2400" b="1" dirty="0">
                <a:solidFill>
                  <a:srgbClr val="FFFFFF"/>
                </a:solidFill>
                <a:latin typeface="-system-ui"/>
                <a:ea typeface="+mn-lt"/>
                <a:cs typeface="+mn-lt"/>
              </a:rPr>
              <a:t>ransaction</a:t>
            </a:r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 Analysis</a:t>
            </a:r>
            <a:endParaRPr lang="en-US" sz="2400" b="1" dirty="0">
              <a:solidFill>
                <a:srgbClr val="404040"/>
              </a:solidFill>
              <a:ea typeface="+mn-lt"/>
              <a:cs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4B6BF6-67DB-559F-A1AC-EFFF7679F096}"/>
              </a:ext>
            </a:extLst>
          </p:cNvPr>
          <p:cNvGrpSpPr/>
          <p:nvPr/>
        </p:nvGrpSpPr>
        <p:grpSpPr>
          <a:xfrm>
            <a:off x="2293716" y="1815778"/>
            <a:ext cx="2280213" cy="1811386"/>
            <a:chOff x="1251994" y="1487829"/>
            <a:chExt cx="2280213" cy="1811386"/>
          </a:xfrm>
        </p:grpSpPr>
        <p:pic>
          <p:nvPicPr>
            <p:cNvPr id="2" name="Picture 2" descr="Table&#10;&#10;Description automatically generated">
              <a:extLst>
                <a:ext uri="{FF2B5EF4-FFF2-40B4-BE49-F238E27FC236}">
                  <a16:creationId xmlns:a16="http://schemas.microsoft.com/office/drawing/2014/main" id="{88C4BDBF-1DEE-7E3C-ACDD-1F711A878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606" y="1487829"/>
              <a:ext cx="2171700" cy="1143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9BF049-09FB-8FEE-30DA-B213FA186D64}"/>
                </a:ext>
              </a:extLst>
            </p:cNvPr>
            <p:cNvSpPr txBox="1"/>
            <p:nvPr/>
          </p:nvSpPr>
          <p:spPr>
            <a:xfrm>
              <a:off x="1251994" y="2775995"/>
              <a:ext cx="22802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latin typeface="-system-ui"/>
                </a:rPr>
                <a:t>Number of Customers allocated to each region</a:t>
              </a:r>
              <a:endParaRPr lang="en-US" sz="1400">
                <a:latin typeface="-system-u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F1775A-A47F-5D93-FF74-ECB9CDC60D21}"/>
              </a:ext>
            </a:extLst>
          </p:cNvPr>
          <p:cNvGrpSpPr/>
          <p:nvPr/>
        </p:nvGrpSpPr>
        <p:grpSpPr>
          <a:xfrm>
            <a:off x="719558" y="4269672"/>
            <a:ext cx="2965048" cy="1905235"/>
            <a:chOff x="4394520" y="4067115"/>
            <a:chExt cx="2965048" cy="1905235"/>
          </a:xfrm>
        </p:grpSpPr>
        <p:pic>
          <p:nvPicPr>
            <p:cNvPr id="7" name="Picture 7" descr="Table&#10;&#10;Description automatically generated">
              <a:extLst>
                <a:ext uri="{FF2B5EF4-FFF2-40B4-BE49-F238E27FC236}">
                  <a16:creationId xmlns:a16="http://schemas.microsoft.com/office/drawing/2014/main" id="{589449C3-1054-B4B5-548E-13E2C8460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39" y="4067115"/>
              <a:ext cx="1724025" cy="10001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8CE8F-A8CE-F48A-CB1E-EF0809837976}"/>
                </a:ext>
              </a:extLst>
            </p:cNvPr>
            <p:cNvSpPr txBox="1"/>
            <p:nvPr/>
          </p:nvSpPr>
          <p:spPr>
            <a:xfrm>
              <a:off x="4394520" y="5233686"/>
              <a:ext cx="2965048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latin typeface="-system-ui"/>
                </a:rPr>
                <a:t>Required data for reward customer by increasing data allocation based off interest on daily basis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03D141-C4D5-230D-6BF5-267611578F5F}"/>
              </a:ext>
            </a:extLst>
          </p:cNvPr>
          <p:cNvGrpSpPr/>
          <p:nvPr/>
        </p:nvGrpSpPr>
        <p:grpSpPr>
          <a:xfrm>
            <a:off x="7716757" y="1885648"/>
            <a:ext cx="2333625" cy="1646373"/>
            <a:chOff x="7707111" y="1490180"/>
            <a:chExt cx="2333625" cy="1646373"/>
          </a:xfrm>
        </p:grpSpPr>
        <p:pic>
          <p:nvPicPr>
            <p:cNvPr id="11" name="Picture 11" descr="Table&#10;&#10;Description automatically generated">
              <a:extLst>
                <a:ext uri="{FF2B5EF4-FFF2-40B4-BE49-F238E27FC236}">
                  <a16:creationId xmlns:a16="http://schemas.microsoft.com/office/drawing/2014/main" id="{9974E033-6E91-056A-B46F-BBC20129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7111" y="1490180"/>
              <a:ext cx="2333625" cy="7524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A4E55E-B61B-D23E-F278-43714DB17468}"/>
                </a:ext>
              </a:extLst>
            </p:cNvPr>
            <p:cNvSpPr txBox="1"/>
            <p:nvPr/>
          </p:nvSpPr>
          <p:spPr>
            <a:xfrm>
              <a:off x="7731888" y="2397889"/>
              <a:ext cx="2280213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latin typeface="-system-ui"/>
                  <a:ea typeface="+mn-lt"/>
                  <a:cs typeface="+mn-lt"/>
                </a:rPr>
                <a:t>Unique count and total amount for each transaction type</a:t>
              </a:r>
              <a:endParaRPr lang="en-US" sz="1400">
                <a:latin typeface="-system-u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4F47B-DA09-00F2-9A9F-20F02E565717}"/>
              </a:ext>
            </a:extLst>
          </p:cNvPr>
          <p:cNvGrpSpPr/>
          <p:nvPr/>
        </p:nvGrpSpPr>
        <p:grpSpPr>
          <a:xfrm>
            <a:off x="8736957" y="4082610"/>
            <a:ext cx="2646745" cy="2074500"/>
            <a:chOff x="8090704" y="3700462"/>
            <a:chExt cx="2646745" cy="2074500"/>
          </a:xfrm>
        </p:grpSpPr>
        <p:pic>
          <p:nvPicPr>
            <p:cNvPr id="15" name="Picture 15" descr="Table&#10;&#10;Description automatically generated">
              <a:extLst>
                <a:ext uri="{FF2B5EF4-FFF2-40B4-BE49-F238E27FC236}">
                  <a16:creationId xmlns:a16="http://schemas.microsoft.com/office/drawing/2014/main" id="{EDA43AE8-8BF0-2EDC-42F6-332EEFA61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9676" y="3700462"/>
              <a:ext cx="1828800" cy="9810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EBAD47-FE5A-E970-68A7-3A91FA0E1557}"/>
                </a:ext>
              </a:extLst>
            </p:cNvPr>
            <p:cNvSpPr txBox="1"/>
            <p:nvPr/>
          </p:nvSpPr>
          <p:spPr>
            <a:xfrm>
              <a:off x="8090704" y="4820855"/>
              <a:ext cx="2646745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-system-ui"/>
                </a:rPr>
                <a:t>Number of customers make more than 1 deposit and either 1 purchase or 1 withdrawal in a single month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D37831-42A5-D384-4BCF-E6352AB52B93}"/>
              </a:ext>
            </a:extLst>
          </p:cNvPr>
          <p:cNvGrpSpPr/>
          <p:nvPr/>
        </p:nvGrpSpPr>
        <p:grpSpPr>
          <a:xfrm>
            <a:off x="4916346" y="4318926"/>
            <a:ext cx="2579226" cy="1439029"/>
            <a:chOff x="1203767" y="4203178"/>
            <a:chExt cx="2579226" cy="14390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C6029-7E9A-6E49-C203-AE07BA2FFDC1}"/>
                </a:ext>
              </a:extLst>
            </p:cNvPr>
            <p:cNvSpPr txBox="1"/>
            <p:nvPr/>
          </p:nvSpPr>
          <p:spPr>
            <a:xfrm>
              <a:off x="1203767" y="4811210"/>
              <a:ext cx="2579226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ui-monospace"/>
                </a:rPr>
                <a:t>Average days for customers to reallocated to a different node</a:t>
              </a:r>
              <a:endParaRPr lang="en-US" sz="1600"/>
            </a:p>
          </p:txBody>
        </p:sp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195A8E29-4284-330C-1AD1-958589591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9551" y="4203178"/>
              <a:ext cx="1087658" cy="4579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00A5BA3-4345-D8DF-0FA2-D77132DB0405}"/>
              </a:ext>
            </a:extLst>
          </p:cNvPr>
          <p:cNvSpPr txBox="1"/>
          <p:nvPr/>
        </p:nvSpPr>
        <p:spPr>
          <a:xfrm>
            <a:off x="1275626" y="1241867"/>
            <a:ext cx="137449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dirty="0"/>
              <a:t>1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76D59-39C6-1347-CBC5-512E59A602A2}"/>
              </a:ext>
            </a:extLst>
          </p:cNvPr>
          <p:cNvSpPr txBox="1"/>
          <p:nvPr/>
        </p:nvSpPr>
        <p:spPr>
          <a:xfrm>
            <a:off x="6571044" y="1241866"/>
            <a:ext cx="137449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dirty="0"/>
              <a:t>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B8426B-5F05-AA41-F9F0-8F33961EC8F3}"/>
              </a:ext>
            </a:extLst>
          </p:cNvPr>
          <p:cNvSpPr txBox="1"/>
          <p:nvPr/>
        </p:nvSpPr>
        <p:spPr>
          <a:xfrm>
            <a:off x="204967" y="3498930"/>
            <a:ext cx="137449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dirty="0"/>
              <a:t>3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7B404E-DA2E-4FEF-9B10-597A32E6990A}"/>
              </a:ext>
            </a:extLst>
          </p:cNvPr>
          <p:cNvSpPr txBox="1"/>
          <p:nvPr/>
        </p:nvSpPr>
        <p:spPr>
          <a:xfrm>
            <a:off x="4540651" y="3508576"/>
            <a:ext cx="137449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dirty="0"/>
              <a:t>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84F07-796E-2D6B-387D-46B86021DDE1}"/>
              </a:ext>
            </a:extLst>
          </p:cNvPr>
          <p:cNvSpPr txBox="1"/>
          <p:nvPr/>
        </p:nvSpPr>
        <p:spPr>
          <a:xfrm>
            <a:off x="8046816" y="3508576"/>
            <a:ext cx="137449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159</cp:revision>
  <dcterms:created xsi:type="dcterms:W3CDTF">2023-04-24T08:31:42Z</dcterms:created>
  <dcterms:modified xsi:type="dcterms:W3CDTF">2023-04-25T04:57:49Z</dcterms:modified>
</cp:coreProperties>
</file>