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9144000" cy="5143500" type="screen16x9"/>
  <p:notesSz cx="9144000" cy="5143500"/>
  <p:embeddedFontLst>
    <p:embeddedFont>
      <p:font typeface="Lato" panose="020F0502020204030203" pitchFamily="34" charset="0"/>
      <p:regular r:id="rId15"/>
      <p:bold r:id="rId16"/>
      <p:italic r:id="rId17"/>
      <p:boldItalic r:id="rId18"/>
    </p:embeddedFont>
    <p:embeddedFont>
      <p:font typeface="Source Sans Pro" panose="020B0503030403020204" pitchFamily="34" charset="0"/>
      <p:regular r:id="rId19"/>
      <p:bold r:id="rId20"/>
    </p:embeddedFont>
    <p:embeddedFont>
      <p:font typeface="Source Sans Pro-demi_bold" panose="020B0604020202020204" charset="0"/>
      <p:regular r:id="rId21"/>
    </p:embeddedFont>
  </p:embeddedFontLst>
  <p:custDataLst>
    <p:tags r:id="rId22"/>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tretch>
            <a:fillRect/>
          </a:stretch>
        </a:blipFill>
        <a:effectLst/>
      </p:bgPr>
    </p:bg>
    <p:spTree>
      <p:nvGrpSpPr>
        <p:cNvPr id="1" name=""/>
        <p:cNvGrpSpPr/>
        <p:nvPr/>
      </p:nvGrpSpPr>
      <p:grpSpPr>
        <a:xfrm>
          <a:off x="0" y="0"/>
          <a:ext cx="0" cy="0"/>
          <a:chOff x="0" y="0"/>
          <a:chExt cx="0" cy="0"/>
        </a:xfrm>
      </p:grpSpPr>
      <p:grpSp>
        <p:nvGrpSpPr>
          <p:cNvPr id="2" name="Group 1">
            <a:extLst>
              <a:ext uri="{E309F53E-A68B-484E-98C0-7DF10EF6D5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42B3AA-1AC0-4F66-8FBB-94B78AF2B70F}"/>
              </a:ext>
            </a:extLst>
          </p:cNvPr>
          <p:cNvGrpSpPr>
            <a:grpSpLocks noChangeAspect="1"/>
          </p:cNvGrpSpPr>
          <p:nvPr/>
        </p:nvGrpSpPr>
        <p:grpSpPr>
          <a:xfrm>
            <a:off x="1933575" y="1743075"/>
            <a:ext cx="1047750" cy="1047750"/>
            <a:chOff x="1933575" y="1743075"/>
            <a:chExt cx="1047750" cy="1047750"/>
          </a:xfrm>
        </p:grpSpPr>
        <p:sp>
          <p:nvSpPr>
            <p:cNvPr id="3" name="Rectangle 2">
              <a:extLst>
                <a:ext uri="{707F8E37-C6A6-4398-B2B9-8CEB0D42F3D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AD0730-D949-4071-A5AF-9B357D687817}"/>
                </a:ext>
              </a:extLst>
            </p:cNvPr>
            <p:cNvSpPr/>
            <p:nvPr/>
          </p:nvSpPr>
          <p:spPr>
            <a:xfrm>
              <a:off x="1933575" y="1743075"/>
              <a:ext cx="95250" cy="10477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75D1EEF4-E881-4AC3-8294-DCD7691036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DB1921-0FA4-43F3-96FB-5FDF505E0677}"/>
                </a:ext>
              </a:extLst>
            </p:cNvPr>
            <p:cNvSpPr/>
            <p:nvPr/>
          </p:nvSpPr>
          <p:spPr>
            <a:xfrm>
              <a:off x="2028825" y="1743075"/>
              <a:ext cx="8572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E4D44CCE-2A0F-4079-8807-3B8AFB8497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BE118E-D5B9-4097-839A-2EE20C016016}"/>
                </a:ext>
              </a:extLst>
            </p:cNvPr>
            <p:cNvSpPr/>
            <p:nvPr/>
          </p:nvSpPr>
          <p:spPr>
            <a:xfrm>
              <a:off x="2028825" y="26955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Rectangle 5">
              <a:extLst>
                <a:ext uri="{CAB5A80A-F9A9-4F20-9EDE-EC08866FDA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692E5D-B01C-4816-B0D3-3E9F6E435949}"/>
                </a:ext>
              </a:extLst>
            </p:cNvPr>
            <p:cNvSpPr/>
            <p:nvPr/>
          </p:nvSpPr>
          <p:spPr>
            <a:xfrm>
              <a:off x="2886075" y="1743075"/>
              <a:ext cx="95250" cy="476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7" name="Title Placeholder 1">
            <a:extLst>
              <a:ext uri="{C0A98F09-2759-4F99-970C-1A0B351069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6C9DB4-6663-4377-B112-3572A888ED82}"/>
              </a:ext>
            </a:extLst>
          </p:cNvPr>
          <p:cNvSpPr>
            <a:spLocks noGrp="1"/>
          </p:cNvSpPr>
          <p:nvPr>
            <p:ph type="title"/>
          </p:nvPr>
        </p:nvSpPr>
        <p:spPr>
          <a:xfrm>
            <a:off x="2524125" y="2252529"/>
            <a:ext cx="5604928" cy="1262195"/>
          </a:xfrm>
          <a:prstGeom prst="rect">
            <a:avLst/>
          </a:prstGeom>
        </p:spPr>
        <p:txBody>
          <a:bodyPr vert="horz" rtlCol="0" anchor="t"/>
          <a:lstStyle>
            <a:lvl1pPr lvl="0">
              <a:defRPr lang="en-US" sz="4000" dirty="0">
                <a:solidFill>
                  <a:srgbClr val="FFFFFF"/>
                </a:solidFill>
              </a:defRPr>
            </a:lvl1pPr>
          </a:lstStyle>
          <a:p>
            <a:r>
              <a:rPr lang="en-US" dirty="0"/>
              <a:t>Click to edit Master title style</a:t>
            </a:r>
          </a:p>
        </p:txBody>
      </p:sp>
      <p:sp>
        <p:nvSpPr>
          <p:cNvPr id="8" name="Subtitle 2">
            <a:extLst>
              <a:ext uri="{115E14A3-DB1B-493B-A50C-F2E70B72E9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C93DE1-B850-40B1-8ACC-4CDA03F3EFAB}"/>
              </a:ext>
            </a:extLst>
          </p:cNvPr>
          <p:cNvSpPr>
            <a:spLocks noGrp="1"/>
          </p:cNvSpPr>
          <p:nvPr>
            <p:ph type="subTitle" idx="1"/>
          </p:nvPr>
        </p:nvSpPr>
        <p:spPr>
          <a:xfrm>
            <a:off x="2527324" y="3514725"/>
            <a:ext cx="5598285" cy="476250"/>
          </a:xfrm>
          <a:prstGeom prst="rect">
            <a:avLst/>
          </a:prstGeom>
        </p:spPr>
        <p:txBody>
          <a:bodyPr vert="horz" lIns="91440" rtlCol="0" anchor="t">
            <a:noAutofit/>
          </a:bodyPr>
          <a:lstStyle>
            <a:lvl1pPr marL="0" lvl="0" indent="0" algn="l">
              <a:lnSpc>
                <a:spcPct val="100000"/>
              </a:lnSpc>
              <a:spcBef>
                <a:spcPts val="0"/>
              </a:spcBef>
              <a:buNone/>
              <a:defRPr lang="en-US" sz="16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9" name="Date Placeholder 3">
            <a:extLst>
              <a:ext uri="{91115F14-55F8-40B9-A6FB-968BAE6E2C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C7FC91B-ECFA-46FD-833C-22CE943892B3}"/>
              </a:ext>
            </a:extLst>
          </p:cNvPr>
          <p:cNvSpPr>
            <a:spLocks noGrp="1"/>
          </p:cNvSpPr>
          <p:nvPr>
            <p:ph type="dt" sz="half" idx="10"/>
          </p:nvPr>
        </p:nvSpPr>
        <p:spPr/>
        <p:txBody>
          <a:bodyPr rtlCol="0"/>
          <a:lstStyle>
            <a:lvl1pPr lvl="0"/>
          </a:lstStyle>
          <a:p>
            <a:r>
              <a:rPr lang="en-US" dirty="0"/>
              <a:t>Date</a:t>
            </a:r>
          </a:p>
        </p:txBody>
      </p:sp>
      <p:sp>
        <p:nvSpPr>
          <p:cNvPr id="10" name="Footer Placeholder 4">
            <a:extLst>
              <a:ext uri="{C42AA866-5CD6-4BC4-BE6C-803A47AFFA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58C074-1317-4BF6-BCE2-9B797F3946CB}"/>
              </a:ext>
            </a:extLst>
          </p:cNvPr>
          <p:cNvSpPr>
            <a:spLocks noGrp="1"/>
          </p:cNvSpPr>
          <p:nvPr>
            <p:ph type="ftr" sz="quarter" idx="11"/>
          </p:nvPr>
        </p:nvSpPr>
        <p:spPr/>
        <p:txBody>
          <a:bodyPr rtlCol="0"/>
          <a:lstStyle>
            <a:lvl1pPr lvl="0"/>
          </a:lstStyle>
          <a:p>
            <a:r>
              <a:rPr lang="en-US" dirty="0"/>
              <a:t>Footer</a:t>
            </a:r>
          </a:p>
        </p:txBody>
      </p:sp>
      <p:sp>
        <p:nvSpPr>
          <p:cNvPr id="11" name="Slide Number Placeholder 5">
            <a:extLst>
              <a:ext uri="{450E4E6C-7F6B-49DB-8491-DA29E3C06A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58B936-5EE3-4C32-AAD5-3F1AD1271160}"/>
              </a:ext>
            </a:extLst>
          </p:cNvPr>
          <p:cNvSpPr>
            <a:spLocks noGrp="1"/>
          </p:cNvSpPr>
          <p:nvPr>
            <p:ph type="sldNum" sz="quarter" idx="12"/>
          </p:nvPr>
        </p:nvSpPr>
        <p:spPr/>
        <p:txBody>
          <a:bodyPr rtlCol="0"/>
          <a:lstStyle>
            <a:lvl1pPr lvl="0"/>
          </a:lstStyle>
          <a:p>
            <a:r>
              <a:rPr lang="en-US" dirty="0"/>
              <a:t>&lt;#&gt;</a:t>
            </a:r>
          </a:p>
        </p:txBody>
      </p:sp>
    </p:spTree>
    <p:extLst>
      <p:ext uri="{91771766-8FE8-4D9B-A987-72326F9A346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2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
            <a:extLst>
              <a:ext uri="{68A88F74-A790-4F20-BA1C-5FBF8DF87E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DB4F18-A740-494B-BBF0-B7BE0045DC96}"/>
              </a:ext>
            </a:extLst>
          </p:cNvPr>
          <p:cNvSpPr/>
          <p:nvPr/>
        </p:nvSpPr>
        <p:spPr>
          <a:xfrm>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86DDAAFC-F10E-43F4-8585-549A593521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E419D1-910D-41C2-9C1A-746F9EB27048}"/>
              </a:ext>
            </a:extLst>
          </p:cNvPr>
          <p:cNvSpPr/>
          <p:nvPr/>
        </p:nvSpPr>
        <p:spPr>
          <a:xfrm>
            <a:off x="381000" y="1857375"/>
            <a:ext cx="8763000" cy="1905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Title Placeholder 1">
            <a:extLst>
              <a:ext uri="{401CDB0F-8992-45C3-83E0-027E02B8D4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B0C673-DA91-440C-B0B9-BA74B65DC341}"/>
              </a:ext>
            </a:extLst>
          </p:cNvPr>
          <p:cNvSpPr>
            <a:spLocks noGrp="1"/>
          </p:cNvSpPr>
          <p:nvPr>
            <p:ph type="title"/>
          </p:nvPr>
        </p:nvSpPr>
        <p:spPr>
          <a:xfrm>
            <a:off x="1238250" y="476250"/>
            <a:ext cx="7143750" cy="570571"/>
          </a:xfrm>
        </p:spPr>
        <p:txBody>
          <a:bodyPr rtlCol="0"/>
          <a:lstStyle/>
          <a:p>
            <a:r>
              <a:rPr lang="en-US" dirty="0"/>
              <a:t>Click to edit Master title style</a:t>
            </a:r>
          </a:p>
        </p:txBody>
      </p:sp>
      <p:sp>
        <p:nvSpPr>
          <p:cNvPr id="5" name="Picture Placeholder 9">
            <a:extLst>
              <a:ext uri="{1D8EC335-C6D8-48A4-AF55-3D16DED666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AFFE5D-FB85-460B-86A2-B347A7478B92}"/>
              </a:ext>
            </a:extLst>
          </p:cNvPr>
          <p:cNvSpPr>
            <a:spLocks noGrp="1"/>
          </p:cNvSpPr>
          <p:nvPr>
            <p:ph type="pic" idx="1"/>
          </p:nvPr>
        </p:nvSpPr>
        <p:spPr>
          <a:xfrm>
            <a:off x="857250" y="1952625"/>
            <a:ext cx="2476500" cy="1714500"/>
          </a:xfrm>
          <a:prstGeom prst="rect">
            <a:avLst/>
          </a:prstGeom>
          <a:solidFill>
            <a:schemeClr val="bg1"/>
          </a:solidFill>
        </p:spPr>
        <p:txBody>
          <a:bodyPr rtlCol="0"/>
          <a:lstStyle/>
          <a:p>
            <a:r>
              <a:rPr lang="en-US" dirty="0"/>
              <a:t>Click icon to add picture</a:t>
            </a:r>
          </a:p>
        </p:txBody>
      </p:sp>
      <p:sp>
        <p:nvSpPr>
          <p:cNvPr id="6" name="Content Placeholder 2">
            <a:extLst>
              <a:ext uri="{8CB4EE89-3BEF-4D1A-9568-C983A8CCFE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8DBC53-F93E-4C9C-81E9-8770A38204C8}"/>
              </a:ext>
            </a:extLst>
          </p:cNvPr>
          <p:cNvSpPr>
            <a:spLocks noGrp="1"/>
          </p:cNvSpPr>
          <p:nvPr>
            <p:ph type="body" idx="2"/>
          </p:nvPr>
        </p:nvSpPr>
        <p:spPr>
          <a:xfrm>
            <a:off x="857250" y="3852862"/>
            <a:ext cx="2476500" cy="357187"/>
          </a:xfrm>
          <a:prstGeom prst="rect">
            <a:avLst/>
          </a:prstGeom>
        </p:spPr>
        <p:txBody>
          <a:bodyPr vert="horz" rtlCol="0" anchor="t">
            <a:normAutofit/>
          </a:bodyPr>
          <a:lstStyle>
            <a:lvl1pPr marL="0" lvl="0" algn="ctr">
              <a:lnSpc>
                <a:spcPct val="100000"/>
              </a:lnSpc>
              <a:buNone/>
              <a:defRPr lang="en-US" sz="1200" dirty="0">
                <a:solidFill>
                  <a:schemeClr val="tx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7" name="Picture Placeholder 14">
            <a:extLst>
              <a:ext uri="{2C39F403-5D2A-42AA-9B74-B26B5A9529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FF88E09-50B2-47F3-9CB8-ED5AF989DA4F}"/>
              </a:ext>
            </a:extLst>
          </p:cNvPr>
          <p:cNvSpPr>
            <a:spLocks noGrp="1"/>
          </p:cNvSpPr>
          <p:nvPr>
            <p:ph type="pic" idx="3"/>
          </p:nvPr>
        </p:nvSpPr>
        <p:spPr>
          <a:xfrm>
            <a:off x="3571875" y="1952625"/>
            <a:ext cx="2476500" cy="1714500"/>
          </a:xfrm>
          <a:prstGeom prst="rect">
            <a:avLst/>
          </a:prstGeom>
          <a:solidFill>
            <a:schemeClr val="bg1"/>
          </a:solidFill>
        </p:spPr>
        <p:txBody>
          <a:bodyPr rtlCol="0"/>
          <a:lstStyle/>
          <a:p>
            <a:r>
              <a:rPr lang="en-US" dirty="0"/>
              <a:t>Click icon to add picture</a:t>
            </a:r>
          </a:p>
        </p:txBody>
      </p:sp>
      <p:sp>
        <p:nvSpPr>
          <p:cNvPr id="8" name="Content Placeholder 2">
            <a:extLst>
              <a:ext uri="{4893A1DA-41DE-492D-9334-A7BC19A021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76E233-DA4A-4DB2-AE92-EA5C7DC320C1}"/>
              </a:ext>
            </a:extLst>
          </p:cNvPr>
          <p:cNvSpPr>
            <a:spLocks noGrp="1"/>
          </p:cNvSpPr>
          <p:nvPr>
            <p:ph type="body" idx="4"/>
          </p:nvPr>
        </p:nvSpPr>
        <p:spPr>
          <a:xfrm>
            <a:off x="3571875" y="3852862"/>
            <a:ext cx="2476500" cy="357187"/>
          </a:xfrm>
          <a:prstGeom prst="rect">
            <a:avLst/>
          </a:prstGeom>
        </p:spPr>
        <p:txBody>
          <a:bodyPr vert="horz" rtlCol="0" anchor="t">
            <a:normAutofit/>
          </a:bodyPr>
          <a:lstStyle>
            <a:lvl1pPr marL="0" lvl="0" algn="ctr">
              <a:lnSpc>
                <a:spcPct val="100000"/>
              </a:lnSpc>
              <a:buNone/>
              <a:defRPr lang="en-US" sz="1200" dirty="0">
                <a:solidFill>
                  <a:schemeClr val="tx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9" name="Picture Placeholder 16">
            <a:extLst>
              <a:ext uri="{6D829B8C-F3D6-48CE-A0D0-090F65AB5D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9C8BF7-B76F-42DC-8AF8-EA8330CBFB03}"/>
              </a:ext>
            </a:extLst>
          </p:cNvPr>
          <p:cNvSpPr>
            <a:spLocks noGrp="1"/>
          </p:cNvSpPr>
          <p:nvPr>
            <p:ph type="pic" idx="5"/>
          </p:nvPr>
        </p:nvSpPr>
        <p:spPr>
          <a:xfrm>
            <a:off x="6286500" y="1952625"/>
            <a:ext cx="2476500" cy="1714500"/>
          </a:xfrm>
          <a:prstGeom prst="rect">
            <a:avLst/>
          </a:prstGeom>
          <a:solidFill>
            <a:schemeClr val="bg1"/>
          </a:solidFill>
        </p:spPr>
        <p:txBody>
          <a:bodyPr rtlCol="0"/>
          <a:lstStyle/>
          <a:p>
            <a:r>
              <a:rPr lang="en-US" dirty="0"/>
              <a:t>Click icon to add picture</a:t>
            </a:r>
          </a:p>
        </p:txBody>
      </p:sp>
      <p:sp>
        <p:nvSpPr>
          <p:cNvPr id="10" name="Content Placeholder 2">
            <a:extLst>
              <a:ext uri="{D3E491A1-04E0-44AF-84C7-79B3AE379E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B8E6E4-D067-428B-943F-E58E6C0D11A6}"/>
              </a:ext>
            </a:extLst>
          </p:cNvPr>
          <p:cNvSpPr>
            <a:spLocks noGrp="1"/>
          </p:cNvSpPr>
          <p:nvPr>
            <p:ph type="body" idx="6"/>
          </p:nvPr>
        </p:nvSpPr>
        <p:spPr>
          <a:xfrm>
            <a:off x="6286500" y="3852862"/>
            <a:ext cx="2476500" cy="357187"/>
          </a:xfrm>
          <a:prstGeom prst="rect">
            <a:avLst/>
          </a:prstGeom>
        </p:spPr>
        <p:txBody>
          <a:bodyPr vert="horz" rtlCol="0" anchor="t">
            <a:normAutofit/>
          </a:bodyPr>
          <a:lstStyle>
            <a:lvl1pPr marL="0" lvl="0" algn="ctr">
              <a:lnSpc>
                <a:spcPct val="100000"/>
              </a:lnSpc>
              <a:buNone/>
              <a:defRPr lang="en-US" sz="1200" dirty="0">
                <a:solidFill>
                  <a:schemeClr val="tx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1" name="Date Placeholder 1">
            <a:extLst>
              <a:ext uri="{C44E2641-EE8C-45C6-8BA3-8840CE8A3B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F8B089-E1E0-48A4-AD2A-0F6E5D4CB065}"/>
              </a:ext>
            </a:extLst>
          </p:cNvPr>
          <p:cNvSpPr>
            <a:spLocks noGrp="1"/>
          </p:cNvSpPr>
          <p:nvPr>
            <p:ph type="dt" sz="half" idx="10"/>
          </p:nvPr>
        </p:nvSpPr>
        <p:spPr/>
        <p:txBody>
          <a:bodyPr rtlCol="0"/>
          <a:lstStyle>
            <a:lvl1pPr lvl="0"/>
          </a:lstStyle>
          <a:p>
            <a:r>
              <a:rPr lang="en-US" dirty="0"/>
              <a:t>Date</a:t>
            </a:r>
          </a:p>
        </p:txBody>
      </p:sp>
      <p:sp>
        <p:nvSpPr>
          <p:cNvPr id="12" name="Footer Placeholder 3">
            <a:extLst>
              <a:ext uri="{53794CD2-95D9-4E58-BE8B-70C06858E2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A1ED31-9201-484F-BA38-0B719B48013F}"/>
              </a:ext>
            </a:extLst>
          </p:cNvPr>
          <p:cNvSpPr>
            <a:spLocks noGrp="1"/>
          </p:cNvSpPr>
          <p:nvPr>
            <p:ph type="ftr" sz="quarter" idx="11"/>
          </p:nvPr>
        </p:nvSpPr>
        <p:spPr/>
        <p:txBody>
          <a:bodyPr rtlCol="0"/>
          <a:lstStyle>
            <a:lvl1pPr lvl="0"/>
          </a:lstStyle>
          <a:p>
            <a:r>
              <a:rPr lang="en-US" dirty="0"/>
              <a:t>Footer</a:t>
            </a:r>
          </a:p>
        </p:txBody>
      </p:sp>
      <p:sp>
        <p:nvSpPr>
          <p:cNvPr id="13" name="Slide Number Placeholder 4">
            <a:extLst>
              <a:ext uri="{7D2C9D33-99CB-4CB3-9039-7EAD28F6D5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CE20F1-46CC-4BD9-AA49-E26D3F935564}"/>
              </a:ext>
            </a:extLst>
          </p:cNvPr>
          <p:cNvSpPr>
            <a:spLocks noGrp="1"/>
          </p:cNvSpPr>
          <p:nvPr>
            <p:ph type="sldNum" sz="quarter" idx="12"/>
          </p:nvPr>
        </p:nvSpPr>
        <p:spPr/>
        <p:txBody>
          <a:bodyPr rtlCol="0"/>
          <a:lstStyle>
            <a:lvl1pPr lvl="0"/>
          </a:lstStyle>
          <a:p>
            <a:r>
              <a:rPr lang="en-US" dirty="0"/>
              <a:t>&lt;#&gt;</a:t>
            </a:r>
          </a:p>
        </p:txBody>
      </p:sp>
    </p:spTree>
    <p:custDataLst>
      <p:tags r:id="rId1"/>
    </p:custDataLst>
    <p:extLst>
      <p:ext uri="{10FCFCFE-2A40-4ADC-AD0B-E4511ACAB00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5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Rectangle 1">
            <a:extLst>
              <a:ext uri="{DBEC48D1-E0EB-440A-81F8-2F3A4975ED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A9ECDC-2B6C-4FF9-B291-6920478189DB}"/>
              </a:ext>
            </a:extLst>
          </p:cNvPr>
          <p:cNvSpPr/>
          <p:nvPr/>
        </p:nvSpPr>
        <p:spPr>
          <a:xfrm>
            <a:off x="6429374" y="952500"/>
            <a:ext cx="95250" cy="4191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08836BB1-BF01-4006-829D-893A8944B3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426A4B-8045-4508-91A8-73DE439315C3}"/>
              </a:ext>
            </a:extLst>
          </p:cNvPr>
          <p:cNvSpPr/>
          <p:nvPr/>
        </p:nvSpPr>
        <p:spPr>
          <a:xfrm>
            <a:off x="6524625" y="952500"/>
            <a:ext cx="2619375"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C681BBD3-2DDF-4D71-A347-146E577C54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358689-2CA5-402A-BB1C-81BB23384C26}"/>
              </a:ext>
            </a:extLst>
          </p:cNvPr>
          <p:cNvSpPr/>
          <p:nvPr/>
        </p:nvSpPr>
        <p:spPr>
          <a:xfrm flipV="1">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5" name="Title Placeholder 1">
            <a:extLst>
              <a:ext uri="{D5E0F912-7D74-4A5F-8898-CB7D6AC9D85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D7DF31-AE5C-4911-8E5D-F9223A0341E0}"/>
              </a:ext>
            </a:extLst>
          </p:cNvPr>
          <p:cNvSpPr>
            <a:spLocks noGrp="1"/>
          </p:cNvSpPr>
          <p:nvPr>
            <p:ph type="title"/>
          </p:nvPr>
        </p:nvSpPr>
        <p:spPr/>
        <p:txBody>
          <a:bodyPr rtlCol="0"/>
          <a:lstStyle/>
          <a:p>
            <a:r>
              <a:rPr lang="en-US" dirty="0"/>
              <a:t>Click to edit Master title style</a:t>
            </a:r>
          </a:p>
        </p:txBody>
      </p:sp>
      <p:sp>
        <p:nvSpPr>
          <p:cNvPr id="6" name="Picture Placeholder 6">
            <a:extLst>
              <a:ext uri="{E0F76287-5272-4FAE-AAF8-F51C1F9474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166A66-B1BA-45DB-9638-8BC1865AB393}"/>
              </a:ext>
            </a:extLst>
          </p:cNvPr>
          <p:cNvSpPr>
            <a:spLocks noGrp="1"/>
          </p:cNvSpPr>
          <p:nvPr>
            <p:ph type="pic" idx="1"/>
          </p:nvPr>
        </p:nvSpPr>
        <p:spPr>
          <a:xfrm>
            <a:off x="1362075" y="1524000"/>
            <a:ext cx="3333750" cy="1428750"/>
          </a:xfrm>
          <a:prstGeom prst="rect">
            <a:avLst/>
          </a:prstGeom>
          <a:solidFill>
            <a:schemeClr val="bg1"/>
          </a:solidFill>
        </p:spPr>
        <p:txBody>
          <a:bodyPr rtlCol="0"/>
          <a:lstStyle/>
          <a:p>
            <a:r>
              <a:rPr lang="en-US" dirty="0"/>
              <a:t>Click icon to add picture</a:t>
            </a:r>
          </a:p>
        </p:txBody>
      </p:sp>
      <p:sp>
        <p:nvSpPr>
          <p:cNvPr id="7" name="Picture Placeholder 8">
            <a:extLst>
              <a:ext uri="{979DB205-32C2-4CDF-93D0-A835B9497A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EBF716-69A7-4A97-A580-E8AE7E5E0ABD}"/>
              </a:ext>
            </a:extLst>
          </p:cNvPr>
          <p:cNvSpPr>
            <a:spLocks noGrp="1"/>
          </p:cNvSpPr>
          <p:nvPr>
            <p:ph type="pic" idx="2"/>
          </p:nvPr>
        </p:nvSpPr>
        <p:spPr>
          <a:xfrm>
            <a:off x="1362075" y="3181350"/>
            <a:ext cx="3333750" cy="1428750"/>
          </a:xfrm>
          <a:prstGeom prst="rect">
            <a:avLst/>
          </a:prstGeom>
          <a:solidFill>
            <a:schemeClr val="bg1"/>
          </a:solidFill>
        </p:spPr>
        <p:txBody>
          <a:bodyPr rtlCol="0"/>
          <a:lstStyle/>
          <a:p>
            <a:r>
              <a:rPr lang="en-US" dirty="0"/>
              <a:t>Click icon to add picture</a:t>
            </a:r>
          </a:p>
        </p:txBody>
      </p:sp>
      <p:sp>
        <p:nvSpPr>
          <p:cNvPr id="8" name="Picture Placeholder 11">
            <a:extLst>
              <a:ext uri="{6D4926E1-19D6-4B81-A02A-41FEB6896A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497012-2E8E-4823-9551-D3DF8DE44796}"/>
              </a:ext>
            </a:extLst>
          </p:cNvPr>
          <p:cNvSpPr>
            <a:spLocks noGrp="1"/>
          </p:cNvSpPr>
          <p:nvPr>
            <p:ph type="pic" idx="3"/>
          </p:nvPr>
        </p:nvSpPr>
        <p:spPr>
          <a:xfrm>
            <a:off x="5238750" y="1524000"/>
            <a:ext cx="3333750" cy="1428750"/>
          </a:xfrm>
          <a:prstGeom prst="rect">
            <a:avLst/>
          </a:prstGeom>
          <a:solidFill>
            <a:schemeClr val="bg1"/>
          </a:solidFill>
        </p:spPr>
        <p:txBody>
          <a:bodyPr rtlCol="0"/>
          <a:lstStyle/>
          <a:p>
            <a:r>
              <a:rPr lang="en-US" dirty="0"/>
              <a:t>Click icon to add picture</a:t>
            </a:r>
          </a:p>
        </p:txBody>
      </p:sp>
      <p:sp>
        <p:nvSpPr>
          <p:cNvPr id="9" name="Picture Placeholder 13">
            <a:extLst>
              <a:ext uri="{0AA750EA-EEBC-407C-B228-6DB77E060A3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AE25D2-B580-4789-BBE0-00D0A7ED6947}"/>
              </a:ext>
            </a:extLst>
          </p:cNvPr>
          <p:cNvSpPr>
            <a:spLocks noGrp="1"/>
          </p:cNvSpPr>
          <p:nvPr>
            <p:ph type="pic" idx="4"/>
          </p:nvPr>
        </p:nvSpPr>
        <p:spPr>
          <a:xfrm>
            <a:off x="5238750" y="3181350"/>
            <a:ext cx="3333750" cy="1428750"/>
          </a:xfrm>
          <a:prstGeom prst="rect">
            <a:avLst/>
          </a:prstGeom>
          <a:solidFill>
            <a:schemeClr val="bg1"/>
          </a:solidFill>
        </p:spPr>
        <p:txBody>
          <a:bodyPr rtlCol="0"/>
          <a:lstStyle/>
          <a:p>
            <a:r>
              <a:rPr lang="en-US" dirty="0"/>
              <a:t>Click icon to add picture</a:t>
            </a:r>
          </a:p>
        </p:txBody>
      </p:sp>
      <p:sp>
        <p:nvSpPr>
          <p:cNvPr id="10" name="Date Placeholder 1">
            <a:extLst>
              <a:ext uri="{1EE41C08-B980-4370-A962-C864357A0B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01ABB6-BA44-44B4-A710-996196E0EAAE}"/>
              </a:ext>
            </a:extLst>
          </p:cNvPr>
          <p:cNvSpPr>
            <a:spLocks noGrp="1"/>
          </p:cNvSpPr>
          <p:nvPr>
            <p:ph type="dt" sz="half" idx="10"/>
          </p:nvPr>
        </p:nvSpPr>
        <p:spPr/>
        <p:txBody>
          <a:bodyPr rtlCol="0"/>
          <a:lstStyle>
            <a:lvl1pPr lvl="0"/>
          </a:lstStyle>
          <a:p>
            <a:r>
              <a:rPr lang="en-US" dirty="0"/>
              <a:t>Date</a:t>
            </a:r>
          </a:p>
        </p:txBody>
      </p:sp>
      <p:sp>
        <p:nvSpPr>
          <p:cNvPr id="11" name="Footer Placeholder 3">
            <a:extLst>
              <a:ext uri="{68DE31F9-E661-43BC-BABA-286F0859F7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7445A5-80FB-420B-B14B-65F9B6B971C6}"/>
              </a:ext>
            </a:extLst>
          </p:cNvPr>
          <p:cNvSpPr>
            <a:spLocks noGrp="1"/>
          </p:cNvSpPr>
          <p:nvPr>
            <p:ph type="ftr" sz="quarter" idx="11"/>
          </p:nvPr>
        </p:nvSpPr>
        <p:spPr/>
        <p:txBody>
          <a:bodyPr rtlCol="0"/>
          <a:lstStyle>
            <a:lvl1pPr lvl="0"/>
          </a:lstStyle>
          <a:p>
            <a:r>
              <a:rPr lang="en-US" dirty="0"/>
              <a:t>Footer</a:t>
            </a:r>
          </a:p>
        </p:txBody>
      </p:sp>
      <p:sp>
        <p:nvSpPr>
          <p:cNvPr id="12" name="Slide Number Placeholder 4">
            <a:extLst>
              <a:ext uri="{4B5E8440-68EA-4DD9-9EC0-D313EB6406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8BDCEF-0EF7-47BC-9F1D-75730A37F42B}"/>
              </a:ext>
            </a:extLst>
          </p:cNvPr>
          <p:cNvSpPr>
            <a:spLocks noGrp="1"/>
          </p:cNvSpPr>
          <p:nvPr>
            <p:ph type="sldNum" sz="quarter" idx="12"/>
          </p:nvPr>
        </p:nvSpPr>
        <p:spPr/>
        <p:txBody>
          <a:bodyPr rtlCol="0"/>
          <a:lstStyle>
            <a:lvl1pPr lvl="0"/>
          </a:lstStyle>
          <a:p>
            <a:r>
              <a:rPr lang="en-US" dirty="0"/>
              <a:t>&lt;#&gt;</a:t>
            </a:r>
          </a:p>
        </p:txBody>
      </p:sp>
    </p:spTree>
    <p:custDataLst>
      <p:tags r:id="rId1"/>
    </p:custDataLst>
    <p:extLst>
      <p:ext uri="{11C8D221-4BBC-4692-A940-142D2DC9609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5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a:extLst>
              <a:ext uri="{2E8A018E-2704-4090-899F-E39756E14F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59CFAC2-FEF2-4EBC-A5DA-05583E30D987}"/>
              </a:ext>
            </a:extLst>
          </p:cNvPr>
          <p:cNvSpPr/>
          <p:nvPr/>
        </p:nvSpPr>
        <p:spPr>
          <a:xfrm>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Title Placeholder 1">
            <a:extLst>
              <a:ext uri="{11DB4BED-E9DB-4C76-9F2F-F8D391F6F1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A3F1BC-E5AC-4E12-AA91-BB54E4C71F29}"/>
              </a:ext>
            </a:extLst>
          </p:cNvPr>
          <p:cNvSpPr>
            <a:spLocks noGrp="1"/>
          </p:cNvSpPr>
          <p:nvPr>
            <p:ph type="title"/>
          </p:nvPr>
        </p:nvSpPr>
        <p:spPr/>
        <p:txBody>
          <a:bodyPr rtlCol="0"/>
          <a:lstStyle/>
          <a:p>
            <a:r>
              <a:rPr lang="en-US" dirty="0"/>
              <a:t>Click to edit Master title style</a:t>
            </a:r>
          </a:p>
        </p:txBody>
      </p:sp>
      <p:sp>
        <p:nvSpPr>
          <p:cNvPr id="4" name="Content Placeholder 2">
            <a:extLst>
              <a:ext uri="{706F3EB1-3E58-4BB5-979A-588B686C26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7FB505-6869-4FE7-8FD9-8F7CAF42605D}"/>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
            <a:extLst>
              <a:ext uri="{60B35AC3-F66E-44F3-A114-67CCA36671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2A22B2-5631-4652-A3A3-832AE3744673}"/>
              </a:ext>
            </a:extLst>
          </p:cNvPr>
          <p:cNvSpPr>
            <a:spLocks noGrp="1"/>
          </p:cNvSpPr>
          <p:nvPr>
            <p:ph type="dt" sz="half" idx="10"/>
          </p:nvPr>
        </p:nvSpPr>
        <p:spPr/>
        <p:txBody>
          <a:bodyPr rtlCol="0"/>
          <a:lstStyle>
            <a:lvl1pPr lvl="0"/>
          </a:lstStyle>
          <a:p>
            <a:r>
              <a:rPr lang="en-US" dirty="0"/>
              <a:t>Date</a:t>
            </a:r>
          </a:p>
        </p:txBody>
      </p:sp>
      <p:sp>
        <p:nvSpPr>
          <p:cNvPr id="6" name="Footer Placeholder 3">
            <a:extLst>
              <a:ext uri="{546F48E3-662A-4EEE-8373-156C8BE721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CAA732-1FEC-4B61-9598-8ED1266F4802}"/>
              </a:ext>
            </a:extLst>
          </p:cNvPr>
          <p:cNvSpPr>
            <a:spLocks noGrp="1"/>
          </p:cNvSpPr>
          <p:nvPr>
            <p:ph type="ftr" sz="quarter" idx="11"/>
          </p:nvPr>
        </p:nvSpPr>
        <p:spPr/>
        <p:txBody>
          <a:bodyPr rtlCol="0"/>
          <a:lstStyle>
            <a:lvl1pPr lvl="0"/>
          </a:lstStyle>
          <a:p>
            <a:r>
              <a:rPr lang="en-US" dirty="0"/>
              <a:t>Footer</a:t>
            </a:r>
          </a:p>
        </p:txBody>
      </p:sp>
      <p:sp>
        <p:nvSpPr>
          <p:cNvPr id="7" name="Slide Number Placeholder 4">
            <a:extLst>
              <a:ext uri="{0FF89FE9-8829-4E58-9878-06EA9BD3EE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2D5B83-72C9-47B8-8E21-0DF96F0E5E34}"/>
              </a:ext>
            </a:extLst>
          </p:cNvPr>
          <p:cNvSpPr>
            <a:spLocks noGrp="1"/>
          </p:cNvSpPr>
          <p:nvPr>
            <p:ph type="sldNum" sz="quarter" idx="12"/>
          </p:nvPr>
        </p:nvSpPr>
        <p:spPr/>
        <p:txBody>
          <a:bodyPr rtlCol="0"/>
          <a:lstStyle>
            <a:lvl1pPr lvl="0"/>
          </a:lstStyle>
          <a:p>
            <a:r>
              <a:rPr lang="en-US" dirty="0"/>
              <a:t>&lt;#&gt;</a:t>
            </a:r>
          </a:p>
        </p:txBody>
      </p:sp>
    </p:spTree>
    <p:extLst>
      <p:ext uri="{C51C01F0-AF3E-4C4B-9D37-1BA0F4BEE0B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2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stretch>
            <a:fillRect/>
          </a:stretch>
        </a:blipFill>
        <a:effectLst/>
      </p:bgPr>
    </p:bg>
    <p:spTree>
      <p:nvGrpSpPr>
        <p:cNvPr id="1" name=""/>
        <p:cNvGrpSpPr/>
        <p:nvPr/>
      </p:nvGrpSpPr>
      <p:grpSpPr>
        <a:xfrm>
          <a:off x="0" y="0"/>
          <a:ext cx="0" cy="0"/>
          <a:chOff x="0" y="0"/>
          <a:chExt cx="0" cy="0"/>
        </a:xfrm>
      </p:grpSpPr>
      <p:pic>
        <p:nvPicPr>
          <p:cNvPr id="2" name="Picture 1">
            <a:extLst>
              <a:ext uri="{ECF895C6-FCDB-4B0C-A130-3C41B519B6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388FB7-D7C7-4A46-AB34-735000254ED6}"/>
              </a:ext>
            </a:extLst>
          </p:cNvPr>
          <p:cNvPicPr>
            <a:picLocks noChangeAspect="1"/>
          </p:cNvPicPr>
          <p:nvPr/>
        </p:nvPicPr>
        <p:blipFill>
          <a:blip r:embed="rId3"/>
          <a:stretch>
            <a:fillRect/>
          </a:stretch>
        </p:blipFill>
        <p:spPr>
          <a:xfrm>
            <a:off x="0" y="1143000"/>
            <a:ext cx="9144000" cy="2857500"/>
          </a:xfrm>
          <a:prstGeom prst="rect">
            <a:avLst/>
          </a:prstGeom>
          <a:noFill/>
        </p:spPr>
      </p:pic>
      <p:grpSp>
        <p:nvGrpSpPr>
          <p:cNvPr id="3" name="Group 2">
            <a:extLst>
              <a:ext uri="{E3456B50-3035-4161-8617-EAD88230CB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C9D674-EE7B-4153-BAA9-A3C80FAB9352}"/>
              </a:ext>
            </a:extLst>
          </p:cNvPr>
          <p:cNvGrpSpPr>
            <a:grpSpLocks noChangeAspect="1"/>
          </p:cNvGrpSpPr>
          <p:nvPr/>
        </p:nvGrpSpPr>
        <p:grpSpPr>
          <a:xfrm>
            <a:off x="885825" y="1857375"/>
            <a:ext cx="857250" cy="857250"/>
            <a:chOff x="885825" y="1857375"/>
            <a:chExt cx="857250" cy="857250"/>
          </a:xfrm>
        </p:grpSpPr>
        <p:sp>
          <p:nvSpPr>
            <p:cNvPr id="4" name="Rectangle 3">
              <a:extLst>
                <a:ext uri="{B44369B9-50A1-44F4-9E73-0457379F8A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CE209D-A76F-42D0-99A0-0B5D3084AA1A}"/>
                </a:ext>
              </a:extLst>
            </p:cNvPr>
            <p:cNvSpPr/>
            <p:nvPr/>
          </p:nvSpPr>
          <p:spPr>
            <a:xfrm>
              <a:off x="885825" y="1857375"/>
              <a:ext cx="95250" cy="857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C14D96F6-52C2-44B7-A46F-58EC150004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99D417-1BCE-40B2-90FA-F0F921CD56D8}"/>
                </a:ext>
              </a:extLst>
            </p:cNvPr>
            <p:cNvSpPr/>
            <p:nvPr/>
          </p:nvSpPr>
          <p:spPr>
            <a:xfrm>
              <a:off x="981075" y="1857375"/>
              <a:ext cx="6667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Rectangle 5">
              <a:extLst>
                <a:ext uri="{B6813D2A-7296-4291-870F-EA2C33AFEE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2FA2944-9472-4E08-9C0D-83EE00563B63}"/>
                </a:ext>
              </a:extLst>
            </p:cNvPr>
            <p:cNvSpPr/>
            <p:nvPr/>
          </p:nvSpPr>
          <p:spPr>
            <a:xfrm>
              <a:off x="981075" y="26193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Rectangle 6">
              <a:extLst>
                <a:ext uri="{BF035DBA-F25C-4AE7-85E7-69EF95E940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67952C-6F57-45C0-97FC-C3E3B6FBF161}"/>
                </a:ext>
              </a:extLst>
            </p:cNvPr>
            <p:cNvSpPr/>
            <p:nvPr/>
          </p:nvSpPr>
          <p:spPr>
            <a:xfrm>
              <a:off x="1647825" y="1857375"/>
              <a:ext cx="95250" cy="3619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8" name="Title Placeholder 1">
            <a:extLst>
              <a:ext uri="{13F887BC-9189-41EA-A15B-56AEBA18F0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CD1D91-9C64-4D26-9102-D0E3A0B2F211}"/>
              </a:ext>
            </a:extLst>
          </p:cNvPr>
          <p:cNvSpPr>
            <a:spLocks noGrp="1"/>
          </p:cNvSpPr>
          <p:nvPr>
            <p:ph type="title"/>
          </p:nvPr>
        </p:nvSpPr>
        <p:spPr>
          <a:xfrm>
            <a:off x="1466850" y="2238375"/>
            <a:ext cx="6667500" cy="666750"/>
          </a:xfrm>
          <a:prstGeom prst="rect">
            <a:avLst/>
          </a:prstGeom>
        </p:spPr>
        <p:txBody>
          <a:bodyPr rtlCol="0"/>
          <a:lstStyle>
            <a:lvl1pPr lvl="0">
              <a:defRPr lang="en-US" sz="4000" dirty="0">
                <a:solidFill>
                  <a:srgbClr val="FFFFFF"/>
                </a:solidFill>
              </a:defRPr>
            </a:lvl1pPr>
          </a:lstStyle>
          <a:p>
            <a:r>
              <a:rPr lang="en-US" dirty="0"/>
              <a:t>Click to edit Master title style</a:t>
            </a:r>
          </a:p>
        </p:txBody>
      </p:sp>
      <p:sp>
        <p:nvSpPr>
          <p:cNvPr id="9" name="Subtitle 2">
            <a:extLst>
              <a:ext uri="{8C5C39A7-6EA5-4975-8EFC-D23FDCE886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DEB0A4-C426-42FB-836A-1C3D4F5733F7}"/>
              </a:ext>
            </a:extLst>
          </p:cNvPr>
          <p:cNvSpPr>
            <a:spLocks noGrp="1"/>
          </p:cNvSpPr>
          <p:nvPr>
            <p:ph type="body" idx="1"/>
          </p:nvPr>
        </p:nvSpPr>
        <p:spPr>
          <a:xfrm>
            <a:off x="1465497" y="2905125"/>
            <a:ext cx="6668852" cy="381000"/>
          </a:xfrm>
          <a:prstGeom prst="rect">
            <a:avLst/>
          </a:prstGeom>
        </p:spPr>
        <p:txBody>
          <a:bodyPr vert="horz" lIns="91440" rtlCol="0" anchor="t">
            <a:noAutofit/>
          </a:bodyPr>
          <a:lstStyle>
            <a:lvl1pPr marL="0" lvl="0" indent="0" algn="l">
              <a:lnSpc>
                <a:spcPct val="100000"/>
              </a:lnSpc>
              <a:spcBef>
                <a:spcPts val="0"/>
              </a:spcBef>
              <a:buNone/>
              <a:defRPr lang="en-US" sz="16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0" name="Date Placeholder 3">
            <a:extLst>
              <a:ext uri="{D20D0FE1-640F-4191-A583-DD062AFF6F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41EFA8-E2A2-4FEE-B431-6C80254344F5}"/>
              </a:ext>
            </a:extLst>
          </p:cNvPr>
          <p:cNvSpPr>
            <a:spLocks noGrp="1"/>
          </p:cNvSpPr>
          <p:nvPr>
            <p:ph type="dt" sz="half" idx="10"/>
          </p:nvPr>
        </p:nvSpPr>
        <p:spPr/>
        <p:txBody>
          <a:bodyPr rtlCol="0"/>
          <a:lstStyle>
            <a:lvl1pPr lvl="0"/>
          </a:lstStyle>
          <a:p>
            <a:r>
              <a:rPr lang="en-US" dirty="0"/>
              <a:t>Date</a:t>
            </a:r>
          </a:p>
        </p:txBody>
      </p:sp>
      <p:sp>
        <p:nvSpPr>
          <p:cNvPr id="11" name="Footer Placeholder 4">
            <a:extLst>
              <a:ext uri="{06CA6D46-CE6B-4679-896F-EF4D0C365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F6764F-E350-4F6F-B929-E06ECCF6ACAB}"/>
              </a:ext>
            </a:extLst>
          </p:cNvPr>
          <p:cNvSpPr>
            <a:spLocks noGrp="1"/>
          </p:cNvSpPr>
          <p:nvPr>
            <p:ph type="ftr" sz="quarter" idx="11"/>
          </p:nvPr>
        </p:nvSpPr>
        <p:spPr/>
        <p:txBody>
          <a:bodyPr rtlCol="0"/>
          <a:lstStyle>
            <a:lvl1pPr lvl="0"/>
          </a:lstStyle>
          <a:p>
            <a:r>
              <a:rPr lang="en-US" dirty="0"/>
              <a:t>Footer</a:t>
            </a:r>
          </a:p>
        </p:txBody>
      </p:sp>
      <p:sp>
        <p:nvSpPr>
          <p:cNvPr id="12" name="Slide Number Placeholder 5">
            <a:extLst>
              <a:ext uri="{492119F9-A6C8-4030-B217-62F27106D6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622074-77CD-45BB-B817-9BA5B9BC6E1D}"/>
              </a:ext>
            </a:extLst>
          </p:cNvPr>
          <p:cNvSpPr>
            <a:spLocks noGrp="1"/>
          </p:cNvSpPr>
          <p:nvPr>
            <p:ph type="sldNum" sz="quarter" idx="12"/>
          </p:nvPr>
        </p:nvSpPr>
        <p:spPr/>
        <p:txBody>
          <a:bodyPr rtlCol="0"/>
          <a:lstStyle>
            <a:lvl1pPr lvl="0"/>
          </a:lstStyle>
          <a:p>
            <a:r>
              <a:rPr lang="en-US" dirty="0"/>
              <a:t>&lt;#&gt;</a:t>
            </a:r>
          </a:p>
        </p:txBody>
      </p:sp>
    </p:spTree>
    <p:extLst>
      <p:ext uri="{3107D880-5B05-47B5-8017-743DB338AAC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28"/>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a:extLst>
              <a:ext uri="{E85A6D19-F076-40B4-A320-40B8B25AFBC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03C21E-8B5F-4C93-A590-9DE312CC7EBF}"/>
              </a:ext>
            </a:extLst>
          </p:cNvPr>
          <p:cNvSpPr/>
          <p:nvPr/>
        </p:nvSpPr>
        <p:spPr>
          <a:xfrm>
            <a:off x="5334000" y="666750"/>
            <a:ext cx="3810000" cy="3810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CA98041B-7DF5-4048-BD67-B237ADF740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F06E77-E935-4B7E-B3BC-0C9D20CFC457}"/>
              </a:ext>
            </a:extLst>
          </p:cNvPr>
          <p:cNvSpPr/>
          <p:nvPr/>
        </p:nvSpPr>
        <p:spPr>
          <a:xfrm>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409E1209-7770-4B89-BF84-35A9639A84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3DDF04-F952-4E09-9CE1-BD70FD1E1BB6}"/>
              </a:ext>
            </a:extLst>
          </p:cNvPr>
          <p:cNvSpPr/>
          <p:nvPr/>
        </p:nvSpPr>
        <p:spPr>
          <a:xfrm>
            <a:off x="5334000" y="666750"/>
            <a:ext cx="47625" cy="38100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Title Placeholder 1">
            <a:extLst>
              <a:ext uri="{E3B119D8-EF7D-4F85-B043-57792A2B80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A916F0-C4F6-45F4-A3B2-F769A7B9096D}"/>
              </a:ext>
            </a:extLst>
          </p:cNvPr>
          <p:cNvSpPr>
            <a:spLocks noGrp="1"/>
          </p:cNvSpPr>
          <p:nvPr>
            <p:ph type="title"/>
          </p:nvPr>
        </p:nvSpPr>
        <p:spPr>
          <a:xfrm>
            <a:off x="1238250" y="619125"/>
            <a:ext cx="3524250" cy="1096471"/>
          </a:xfrm>
          <a:prstGeom prst="rect">
            <a:avLst/>
          </a:prstGeom>
        </p:spPr>
        <p:txBody>
          <a:bodyPr rtlCol="0"/>
          <a:lstStyle/>
          <a:p>
            <a:r>
              <a:rPr lang="en-US" dirty="0"/>
              <a:t>Click to edit Master title style</a:t>
            </a:r>
          </a:p>
        </p:txBody>
      </p:sp>
      <p:sp>
        <p:nvSpPr>
          <p:cNvPr id="6" name="Content Placeholder 2">
            <a:extLst>
              <a:ext uri="{DC07055C-217D-4031-B86B-7463AF2787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C320E9-F178-4B92-A971-A321C52C96EA}"/>
              </a:ext>
            </a:extLst>
          </p:cNvPr>
          <p:cNvSpPr>
            <a:spLocks noGrp="1"/>
          </p:cNvSpPr>
          <p:nvPr>
            <p:ph idx="1"/>
          </p:nvPr>
        </p:nvSpPr>
        <p:spPr>
          <a:xfrm>
            <a:off x="1241723" y="1809750"/>
            <a:ext cx="3520776" cy="2476500"/>
          </a:xfrm>
        </p:spPr>
        <p:txBody>
          <a:bodyPr rtlCol="0"/>
          <a:lstStyle>
            <a:lvl1pPr lvl="0"/>
            <a:lvl2pPr lvl="1"/>
            <a:lvl3pPr lv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921F9289-E432-4C1D-A2A1-68771998A8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8BEF3E-C4D4-432F-803A-8FB4FB6E11FF}"/>
              </a:ext>
            </a:extLst>
          </p:cNvPr>
          <p:cNvSpPr>
            <a:spLocks noGrp="1"/>
          </p:cNvSpPr>
          <p:nvPr>
            <p:ph idx="2"/>
          </p:nvPr>
        </p:nvSpPr>
        <p:spPr>
          <a:xfrm>
            <a:off x="5715000" y="952500"/>
            <a:ext cx="3048000" cy="3238500"/>
          </a:xfrm>
        </p:spPr>
        <p:txBody>
          <a:bodyPr rtlCol="0"/>
          <a:lstStyle>
            <a:lvl1pPr lvl="0"/>
            <a:lvl2pPr lvl="1"/>
            <a:lvl3pPr lvl="2"/>
            <a:lvl4pPr lv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1">
            <a:extLst>
              <a:ext uri="{2353EC19-2B80-4805-B196-EB9FE74259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FAB61ED-2842-4C77-A681-A89851C4F6D8}"/>
              </a:ext>
            </a:extLst>
          </p:cNvPr>
          <p:cNvSpPr>
            <a:spLocks noGrp="1"/>
          </p:cNvSpPr>
          <p:nvPr>
            <p:ph type="dt" sz="half" idx="10"/>
          </p:nvPr>
        </p:nvSpPr>
        <p:spPr/>
        <p:txBody>
          <a:bodyPr rtlCol="0"/>
          <a:lstStyle>
            <a:lvl1pPr lvl="0"/>
          </a:lstStyle>
          <a:p>
            <a:r>
              <a:rPr lang="en-US" dirty="0"/>
              <a:t>Date</a:t>
            </a:r>
          </a:p>
        </p:txBody>
      </p:sp>
      <p:sp>
        <p:nvSpPr>
          <p:cNvPr id="9" name="Footer Placeholder 2">
            <a:extLst>
              <a:ext uri="{6B70A657-2083-4598-94A3-25C565FFE8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F16DE0-463D-4CDF-9521-5CB64ED494FE}"/>
              </a:ext>
            </a:extLst>
          </p:cNvPr>
          <p:cNvSpPr>
            <a:spLocks noGrp="1"/>
          </p:cNvSpPr>
          <p:nvPr>
            <p:ph type="ftr" sz="quarter" idx="11"/>
          </p:nvPr>
        </p:nvSpPr>
        <p:spPr/>
        <p:txBody>
          <a:bodyPr rtlCol="0"/>
          <a:lstStyle>
            <a:lvl1pPr lvl="0"/>
          </a:lstStyle>
          <a:p>
            <a:r>
              <a:rPr lang="en-US" dirty="0"/>
              <a:t>Footer</a:t>
            </a:r>
          </a:p>
        </p:txBody>
      </p:sp>
      <p:sp>
        <p:nvSpPr>
          <p:cNvPr id="10" name="Slide Number Placeholder 3">
            <a:extLst>
              <a:ext uri="{CDE5C9DA-E292-4D38-8E44-A6A119A136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A4B9F7-4EAB-4FB3-921E-2E4B6E379F73}"/>
              </a:ext>
            </a:extLst>
          </p:cNvPr>
          <p:cNvSpPr>
            <a:spLocks noGrp="1"/>
          </p:cNvSpPr>
          <p:nvPr>
            <p:ph type="sldNum" sz="quarter" idx="12"/>
          </p:nvPr>
        </p:nvSpPr>
        <p:spPr/>
        <p:txBody>
          <a:bodyPr rtlCol="0"/>
          <a:lstStyle>
            <a:lvl1pPr lvl="0"/>
          </a:lstStyle>
          <a:p>
            <a:r>
              <a:rPr lang="en-US" dirty="0"/>
              <a:t>&lt;#&gt;</a:t>
            </a:r>
          </a:p>
        </p:txBody>
      </p:sp>
    </p:spTree>
    <p:extLst>
      <p:ext uri="{6A146819-23FA-4C0E-B09B-F1867A01F14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3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a:extLst>
              <a:ext uri="{86C80A3B-4484-4C53-84F9-768B679B505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BFDF26-F7E7-470D-941E-87E3A783E5D6}"/>
              </a:ext>
            </a:extLst>
          </p:cNvPr>
          <p:cNvSpPr/>
          <p:nvPr/>
        </p:nvSpPr>
        <p:spPr>
          <a:xfrm>
            <a:off x="4572000" y="476250"/>
            <a:ext cx="4000500" cy="4191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3" name="Picture 2">
            <a:extLst>
              <a:ext uri="{F07071BE-D47D-4332-BC28-0162D66959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3E7528-154C-452D-A553-9D31CE630DD5}"/>
              </a:ext>
            </a:extLst>
          </p:cNvPr>
          <p:cNvPicPr>
            <a:picLocks noChangeAspect="1"/>
          </p:cNvPicPr>
          <p:nvPr/>
        </p:nvPicPr>
        <p:blipFill>
          <a:blip r:embed="rId3"/>
          <a:stretch>
            <a:fillRect/>
          </a:stretch>
        </p:blipFill>
        <p:spPr>
          <a:xfrm>
            <a:off x="0" y="0"/>
            <a:ext cx="4572000" cy="5143500"/>
          </a:xfrm>
          <a:prstGeom prst="rect">
            <a:avLst/>
          </a:prstGeom>
          <a:noFill/>
        </p:spPr>
      </p:pic>
      <p:sp>
        <p:nvSpPr>
          <p:cNvPr id="4" name="Rectangle 3">
            <a:extLst>
              <a:ext uri="{81B69086-4EC7-4744-93FC-EEF7C340C7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6FF33D-29D7-4D5F-A99B-2E26E7FE3AC4}"/>
              </a:ext>
            </a:extLst>
          </p:cNvPr>
          <p:cNvSpPr/>
          <p:nvPr/>
        </p:nvSpPr>
        <p:spPr>
          <a:xfrm>
            <a:off x="0" y="0"/>
            <a:ext cx="4572000" cy="5141128"/>
          </a:xfrm>
          <a:prstGeom prst="rect">
            <a:avLst/>
          </a:prstGeom>
          <a:solidFill>
            <a:schemeClr val="tx2">
              <a:alpha val="5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94034AEC-F739-4A61-9663-490892E03E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CBF4B48-6B6E-4ED1-AA92-E22388683DF0}"/>
              </a:ext>
            </a:extLst>
          </p:cNvPr>
          <p:cNvSpPr/>
          <p:nvPr/>
        </p:nvSpPr>
        <p:spPr>
          <a:xfrm>
            <a:off x="571500" y="476250"/>
            <a:ext cx="4000500" cy="4191000"/>
          </a:xfrm>
          <a:prstGeom prst="rect">
            <a:avLst/>
          </a:prstGeom>
          <a:solidFill>
            <a:schemeClr val="accent1">
              <a:alpha val="7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Title Placeholder 1">
            <a:extLst>
              <a:ext uri="{60F15E4A-509F-47C9-83E9-0B47CA35A3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15DA0B-8298-4349-8C65-CD3E99296C8C}"/>
              </a:ext>
            </a:extLst>
          </p:cNvPr>
          <p:cNvSpPr>
            <a:spLocks noGrp="1"/>
          </p:cNvSpPr>
          <p:nvPr>
            <p:ph type="title"/>
          </p:nvPr>
        </p:nvSpPr>
        <p:spPr>
          <a:xfrm>
            <a:off x="786574" y="609600"/>
            <a:ext cx="7563674" cy="621062"/>
          </a:xfrm>
          <a:prstGeom prst="rect">
            <a:avLst/>
          </a:prstGeom>
        </p:spPr>
        <p:txBody>
          <a:bodyPr rtlCol="0"/>
          <a:lstStyle/>
          <a:p>
            <a:r>
              <a:rPr lang="en-US" dirty="0"/>
              <a:t>Click to edit Master title style</a:t>
            </a:r>
          </a:p>
        </p:txBody>
      </p:sp>
      <p:sp>
        <p:nvSpPr>
          <p:cNvPr id="7" name="Text Placeholder 2">
            <a:extLst>
              <a:ext uri="{9F590ED1-5A69-4A90-B460-C0AC230C6B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B9F74B-CBD5-42DC-8712-0BE788B5DCC1}"/>
              </a:ext>
            </a:extLst>
          </p:cNvPr>
          <p:cNvSpPr>
            <a:spLocks noGrp="1"/>
          </p:cNvSpPr>
          <p:nvPr>
            <p:ph type="body" idx="1"/>
          </p:nvPr>
        </p:nvSpPr>
        <p:spPr>
          <a:xfrm>
            <a:off x="857250" y="1378527"/>
            <a:ext cx="3381375" cy="433820"/>
          </a:xfrm>
          <a:prstGeom prst="rect">
            <a:avLst/>
          </a:prstGeom>
        </p:spPr>
        <p:txBody>
          <a:bodyPr vert="horz" rtlCol="0" anchor="b">
            <a:normAutofit fontScale="92500" lnSpcReduction="20000"/>
          </a:bodyPr>
          <a:lstStyle>
            <a:lvl1pPr marL="0" lvl="0" indent="0">
              <a:buNone/>
              <a:defRPr lang="en-US" sz="2000" i="0" cap="none" dirty="0">
                <a:solidFill>
                  <a:schemeClr val="bg2"/>
                </a:solidFill>
                <a:latin typeface="Source Sans Pro-demi_bold"/>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a:extLst>
              <a:ext uri="{CEA7807C-BF3C-43CA-B03E-29FC4E2DEC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999BBC-5252-4903-92AC-464B45CC7A92}"/>
              </a:ext>
            </a:extLst>
          </p:cNvPr>
          <p:cNvSpPr>
            <a:spLocks noGrp="1"/>
          </p:cNvSpPr>
          <p:nvPr>
            <p:ph idx="2"/>
          </p:nvPr>
        </p:nvSpPr>
        <p:spPr>
          <a:xfrm>
            <a:off x="904875" y="1885950"/>
            <a:ext cx="3333750" cy="2552700"/>
          </a:xfrm>
        </p:spPr>
        <p:txBody>
          <a:bodyPr rtlCol="0"/>
          <a:lstStyle>
            <a:lvl1pPr lvl="0">
              <a:buClr>
                <a:schemeClr val="bg1"/>
              </a:buClr>
              <a:defRPr lang="en-US" dirty="0">
                <a:solidFill>
                  <a:schemeClr val="bg1"/>
                </a:solidFill>
              </a:defRPr>
            </a:lvl1pPr>
            <a:lvl2pPr lvl="1">
              <a:buClr>
                <a:schemeClr val="bg1"/>
              </a:buClr>
              <a:defRPr lang="en-US" dirty="0">
                <a:solidFill>
                  <a:schemeClr val="bg1"/>
                </a:solidFill>
              </a:defRPr>
            </a:lvl2pPr>
            <a:lvl3pPr lvl="2">
              <a:buClr>
                <a:schemeClr val="bg1"/>
              </a:buClr>
              <a:defRPr lang="en-US" dirty="0">
                <a:solidFill>
                  <a:schemeClr val="bg1"/>
                </a:solidFill>
              </a:defRPr>
            </a:lvl3pPr>
            <a:lvl4pPr lvl="3">
              <a:buClr>
                <a:schemeClr val="bg1"/>
              </a:buClr>
              <a:defRPr lang="en-US" dirty="0">
                <a:solidFill>
                  <a:schemeClr val="bg1"/>
                </a:solidFill>
              </a:defRPr>
            </a:lvl4pPr>
            <a:lvl5pPr lvl="4">
              <a:buClr>
                <a:schemeClr val="bg1"/>
              </a:buClr>
              <a:defRPr lang="en-US" dirty="0">
                <a:solidFill>
                  <a:schemeClr val="bg1"/>
                </a:solidFill>
              </a:defRPr>
            </a:lvl5pPr>
            <a:lvl6pPr lvl="5">
              <a:buClr>
                <a:schemeClr val="bg1"/>
              </a:buClr>
              <a:defRPr lang="en-US" dirty="0">
                <a:solidFill>
                  <a:schemeClr val="bg1"/>
                </a:solidFill>
              </a:defRPr>
            </a:lvl6pPr>
            <a:lvl7pPr lvl="6">
              <a:buClr>
                <a:schemeClr val="bg1"/>
              </a:buClr>
              <a:defRPr lang="en-US" dirty="0">
                <a:solidFill>
                  <a:schemeClr val="bg1"/>
                </a:solidFill>
              </a:defRPr>
            </a:lvl7pPr>
            <a:lvl8pPr lvl="7">
              <a:buClr>
                <a:schemeClr val="bg1"/>
              </a:buClr>
              <a:defRPr lang="en-US" dirty="0">
                <a:solidFill>
                  <a:schemeClr val="bg1"/>
                </a:solidFill>
              </a:defRPr>
            </a:lvl8pPr>
            <a:lvl9pPr lvl="8">
              <a:buClr>
                <a:schemeClr val="bg1"/>
              </a:buClr>
              <a:defRPr lang="en-US" dirty="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6DDF0784-F587-45E2-8C18-54BAA88B5C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518A9A-AB93-4FA2-ABC2-D120D4C4B3DD}"/>
              </a:ext>
            </a:extLst>
          </p:cNvPr>
          <p:cNvSpPr>
            <a:spLocks noGrp="1"/>
          </p:cNvSpPr>
          <p:nvPr>
            <p:ph type="body" idx="3"/>
          </p:nvPr>
        </p:nvSpPr>
        <p:spPr>
          <a:xfrm>
            <a:off x="4857750" y="1378527"/>
            <a:ext cx="3451503" cy="433820"/>
          </a:xfrm>
          <a:prstGeom prst="rect">
            <a:avLst/>
          </a:prstGeom>
        </p:spPr>
        <p:txBody>
          <a:bodyPr vert="horz" rtlCol="0" anchor="b">
            <a:normAutofit fontScale="92500" lnSpcReduction="20000"/>
          </a:bodyPr>
          <a:lstStyle>
            <a:lvl1pPr marL="0" lvl="0" indent="0">
              <a:buNone/>
              <a:defRPr lang="en-US" sz="2000" i="0" cap="none" dirty="0">
                <a:solidFill>
                  <a:schemeClr val="tx1">
                    <a:lumMod val="85000"/>
                    <a:lumOff val="15000"/>
                  </a:schemeClr>
                </a:solidFill>
                <a:latin typeface="Source Sans Pro-demi_bold"/>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0" name="Content Placeholder 2">
            <a:extLst>
              <a:ext uri="{5A26F091-F1F0-426D-9D08-145EB8436A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5630C6-88A5-4BD2-9479-BC9D9B6E07CE}"/>
              </a:ext>
            </a:extLst>
          </p:cNvPr>
          <p:cNvSpPr>
            <a:spLocks noGrp="1"/>
          </p:cNvSpPr>
          <p:nvPr>
            <p:ph idx="4"/>
          </p:nvPr>
        </p:nvSpPr>
        <p:spPr>
          <a:xfrm>
            <a:off x="4856564" y="1885950"/>
            <a:ext cx="3452713" cy="255270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
            <a:extLst>
              <a:ext uri="{CEA2C1FF-E60B-4ADC-BA4D-1B7DBA2EB5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EA43857-F474-4B0D-9510-AD62A3F3EE13}"/>
              </a:ext>
            </a:extLst>
          </p:cNvPr>
          <p:cNvSpPr>
            <a:spLocks noGrp="1"/>
          </p:cNvSpPr>
          <p:nvPr>
            <p:ph type="dt" sz="half" idx="10"/>
          </p:nvPr>
        </p:nvSpPr>
        <p:spPr/>
        <p:txBody>
          <a:bodyPr rtlCol="0"/>
          <a:lstStyle>
            <a:lvl1pPr lvl="0"/>
          </a:lstStyle>
          <a:p>
            <a:r>
              <a:rPr lang="en-US" dirty="0"/>
              <a:t>Date</a:t>
            </a:r>
          </a:p>
        </p:txBody>
      </p:sp>
      <p:sp>
        <p:nvSpPr>
          <p:cNvPr id="12" name="Footer Placeholder 2">
            <a:extLst>
              <a:ext uri="{C4AA4E81-BA17-41A9-82A5-8096B66891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2B90B3-BEF9-4A30-B361-0D2BC4B47BFD}"/>
              </a:ext>
            </a:extLst>
          </p:cNvPr>
          <p:cNvSpPr>
            <a:spLocks noGrp="1"/>
          </p:cNvSpPr>
          <p:nvPr>
            <p:ph type="ftr" sz="quarter" idx="11"/>
          </p:nvPr>
        </p:nvSpPr>
        <p:spPr/>
        <p:txBody>
          <a:bodyPr rtlCol="0"/>
          <a:lstStyle>
            <a:lvl1pPr lvl="0"/>
          </a:lstStyle>
          <a:p>
            <a:r>
              <a:rPr lang="en-US" dirty="0"/>
              <a:t>Footer</a:t>
            </a:r>
          </a:p>
        </p:txBody>
      </p:sp>
      <p:sp>
        <p:nvSpPr>
          <p:cNvPr id="13" name="Slide Number Placeholder 3">
            <a:extLst>
              <a:ext uri="{4648F82C-2A8E-4D1C-A113-27CA44A1E7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F4B195-65AD-4F9D-AB87-EB5881A393A1}"/>
              </a:ext>
            </a:extLst>
          </p:cNvPr>
          <p:cNvSpPr>
            <a:spLocks noGrp="1"/>
          </p:cNvSpPr>
          <p:nvPr>
            <p:ph type="sldNum" sz="quarter" idx="12"/>
          </p:nvPr>
        </p:nvSpPr>
        <p:spPr/>
        <p:txBody>
          <a:bodyPr rtlCol="0"/>
          <a:lstStyle>
            <a:lvl1pPr lvl="0"/>
          </a:lstStyle>
          <a:p>
            <a:r>
              <a:rPr lang="en-US" dirty="0"/>
              <a:t>&lt;#&gt;</a:t>
            </a:r>
          </a:p>
        </p:txBody>
      </p:sp>
    </p:spTree>
    <p:custDataLst>
      <p:tags r:id="rId1"/>
    </p:custDataLst>
    <p:extLst>
      <p:ext uri="{E8EEF9F1-8E47-4FD1-B449-153F9FC2CE8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3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a:stretch>
            <a:fillRect/>
          </a:stretch>
        </a:blipFill>
        <a:effectLst/>
      </p:bgPr>
    </p:bg>
    <p:spTree>
      <p:nvGrpSpPr>
        <p:cNvPr id="1" name=""/>
        <p:cNvGrpSpPr/>
        <p:nvPr/>
      </p:nvGrpSpPr>
      <p:grpSpPr>
        <a:xfrm>
          <a:off x="0" y="0"/>
          <a:ext cx="0" cy="0"/>
          <a:chOff x="0" y="0"/>
          <a:chExt cx="0" cy="0"/>
        </a:xfrm>
      </p:grpSpPr>
      <p:grpSp>
        <p:nvGrpSpPr>
          <p:cNvPr id="2" name="Group 1">
            <a:extLst>
              <a:ext uri="{A9A7294C-B3C9-4C54-9019-32EDB4695F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F7D006-8727-412E-BE45-99EEEE53AA0B}"/>
              </a:ext>
            </a:extLst>
          </p:cNvPr>
          <p:cNvGrpSpPr>
            <a:grpSpLocks noChangeAspect="1"/>
          </p:cNvGrpSpPr>
          <p:nvPr/>
        </p:nvGrpSpPr>
        <p:grpSpPr>
          <a:xfrm>
            <a:off x="1933575" y="1743075"/>
            <a:ext cx="1047750" cy="1047750"/>
            <a:chOff x="1933575" y="1743075"/>
            <a:chExt cx="1047750" cy="1047750"/>
          </a:xfrm>
        </p:grpSpPr>
        <p:sp>
          <p:nvSpPr>
            <p:cNvPr id="3" name="Rectangle 2">
              <a:extLst>
                <a:ext uri="{EEC05573-8775-488F-8730-BE9B286296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8169E15-D24B-4D29-B56D-E8B13360541B}"/>
                </a:ext>
              </a:extLst>
            </p:cNvPr>
            <p:cNvSpPr/>
            <p:nvPr/>
          </p:nvSpPr>
          <p:spPr>
            <a:xfrm>
              <a:off x="1933575" y="1743075"/>
              <a:ext cx="95250" cy="10477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C58FC5C0-4D9B-49C1-B28E-607AE73D15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7ACD96-E9CA-4760-8C93-BBA38FD919A5}"/>
                </a:ext>
              </a:extLst>
            </p:cNvPr>
            <p:cNvSpPr/>
            <p:nvPr/>
          </p:nvSpPr>
          <p:spPr>
            <a:xfrm>
              <a:off x="2028825" y="1743075"/>
              <a:ext cx="8572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69E9AAE4-6BC6-4A50-9058-281772AB0B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1FD33F-B758-4D72-8AB5-03261B04CB1C}"/>
                </a:ext>
              </a:extLst>
            </p:cNvPr>
            <p:cNvSpPr/>
            <p:nvPr/>
          </p:nvSpPr>
          <p:spPr>
            <a:xfrm>
              <a:off x="2028825" y="26955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Rectangle 5">
              <a:extLst>
                <a:ext uri="{46C10338-DBAE-4018-826D-E1B8BFA253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74AC1DB-CBC2-42DD-BF24-1A77A7960D3D}"/>
                </a:ext>
              </a:extLst>
            </p:cNvPr>
            <p:cNvSpPr/>
            <p:nvPr/>
          </p:nvSpPr>
          <p:spPr>
            <a:xfrm>
              <a:off x="2886075" y="1743075"/>
              <a:ext cx="95250" cy="476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7" name="Title Placeholder 1">
            <a:extLst>
              <a:ext uri="{72DAC0E4-B908-4DDA-848F-2CA7AA0315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BACA3A-2FBC-456B-B38E-51C7C06D2FB4}"/>
              </a:ext>
            </a:extLst>
          </p:cNvPr>
          <p:cNvSpPr>
            <a:spLocks noGrp="1"/>
          </p:cNvSpPr>
          <p:nvPr>
            <p:ph type="title"/>
          </p:nvPr>
        </p:nvSpPr>
        <p:spPr>
          <a:xfrm>
            <a:off x="2524125" y="2247900"/>
            <a:ext cx="5604928" cy="1333500"/>
          </a:xfrm>
          <a:prstGeom prst="rect">
            <a:avLst/>
          </a:prstGeom>
        </p:spPr>
        <p:txBody>
          <a:bodyPr rtlCol="0"/>
          <a:lstStyle>
            <a:lvl1pPr lvl="0">
              <a:defRPr lang="en-US" sz="4000" dirty="0">
                <a:solidFill>
                  <a:srgbClr val="FFFFFF"/>
                </a:solidFill>
              </a:defRPr>
            </a:lvl1pPr>
          </a:lstStyle>
          <a:p>
            <a:r>
              <a:rPr lang="en-US" dirty="0"/>
              <a:t>Click to edit Master title style</a:t>
            </a:r>
          </a:p>
        </p:txBody>
      </p:sp>
      <p:sp>
        <p:nvSpPr>
          <p:cNvPr id="8" name="Date Placeholder 1">
            <a:extLst>
              <a:ext uri="{9C5DED0A-070C-4971-862E-EAFB48A4D2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7BBC66-41BB-40A2-B5C3-22653B0E741E}"/>
              </a:ext>
            </a:extLst>
          </p:cNvPr>
          <p:cNvSpPr>
            <a:spLocks noGrp="1"/>
          </p:cNvSpPr>
          <p:nvPr>
            <p:ph type="dt" sz="half" idx="10"/>
          </p:nvPr>
        </p:nvSpPr>
        <p:spPr/>
        <p:txBody>
          <a:bodyPr rtlCol="0"/>
          <a:lstStyle>
            <a:lvl1pPr lvl="0"/>
          </a:lstStyle>
          <a:p>
            <a:r>
              <a:rPr lang="en-US" dirty="0"/>
              <a:t>Date</a:t>
            </a:r>
          </a:p>
        </p:txBody>
      </p:sp>
      <p:sp>
        <p:nvSpPr>
          <p:cNvPr id="9" name="Footer Placeholder 2">
            <a:extLst>
              <a:ext uri="{A5AF3930-4E7C-4FAD-81C3-CA9DB107FD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81A842-F6DF-43DF-AD63-D058CC2EC32D}"/>
              </a:ext>
            </a:extLst>
          </p:cNvPr>
          <p:cNvSpPr>
            <a:spLocks noGrp="1"/>
          </p:cNvSpPr>
          <p:nvPr>
            <p:ph type="ftr" sz="quarter" idx="11"/>
          </p:nvPr>
        </p:nvSpPr>
        <p:spPr/>
        <p:txBody>
          <a:bodyPr rtlCol="0"/>
          <a:lstStyle>
            <a:lvl1pPr lvl="0"/>
          </a:lstStyle>
          <a:p>
            <a:r>
              <a:rPr lang="en-US" dirty="0"/>
              <a:t>Footer</a:t>
            </a:r>
          </a:p>
        </p:txBody>
      </p:sp>
      <p:sp>
        <p:nvSpPr>
          <p:cNvPr id="10" name="Slide Number Placeholder 3">
            <a:extLst>
              <a:ext uri="{EC129FAA-DF87-424F-88B1-C008D3D100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18FDD0-FB80-4E88-8357-E61E89157A3F}"/>
              </a:ext>
            </a:extLst>
          </p:cNvPr>
          <p:cNvSpPr>
            <a:spLocks noGrp="1"/>
          </p:cNvSpPr>
          <p:nvPr>
            <p:ph type="sldNum" sz="quarter" idx="12"/>
          </p:nvPr>
        </p:nvSpPr>
        <p:spPr/>
        <p:txBody>
          <a:bodyPr rtlCol="0"/>
          <a:lstStyle>
            <a:lvl1pPr lvl="0"/>
          </a:lstStyle>
          <a:p>
            <a:r>
              <a:rPr lang="en-US" dirty="0"/>
              <a:t>&lt;#&gt;</a:t>
            </a:r>
          </a:p>
        </p:txBody>
      </p:sp>
    </p:spTree>
    <p:extLst>
      <p:ext uri="{34F64A3B-3071-4B5B-934B-8D33FED5051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4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41AAB6BD-5A29-4968-9DBC-EF0360D834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045BEF-226A-42AB-86E2-F65D5CFF88A0}"/>
              </a:ext>
            </a:extLst>
          </p:cNvPr>
          <p:cNvSpPr/>
          <p:nvPr/>
        </p:nvSpPr>
        <p:spPr>
          <a:xfrm>
            <a:off x="0" y="-9525"/>
            <a:ext cx="381000" cy="51625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Date Placeholder 1">
            <a:extLst>
              <a:ext uri="{61668B7C-C8AB-419D-9DBE-26844A6840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F24468-C961-42D3-B03A-E6F158EF6E43}"/>
              </a:ext>
            </a:extLst>
          </p:cNvPr>
          <p:cNvSpPr>
            <a:spLocks noGrp="1"/>
          </p:cNvSpPr>
          <p:nvPr>
            <p:ph type="dt" sz="half" idx="10"/>
          </p:nvPr>
        </p:nvSpPr>
        <p:spPr/>
        <p:txBody>
          <a:bodyPr rtlCol="0"/>
          <a:lstStyle>
            <a:lvl1pPr lvl="0"/>
          </a:lstStyle>
          <a:p>
            <a:r>
              <a:rPr lang="en-US" dirty="0"/>
              <a:t>Date</a:t>
            </a:r>
          </a:p>
        </p:txBody>
      </p:sp>
      <p:sp>
        <p:nvSpPr>
          <p:cNvPr id="4" name="Footer Placeholder 2">
            <a:extLst>
              <a:ext uri="{F0F3D404-D29F-46B7-85BB-DAC52CA37F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FB66AE-0D19-4B70-B0A5-3FDBD855AEAA}"/>
              </a:ext>
            </a:extLst>
          </p:cNvPr>
          <p:cNvSpPr>
            <a:spLocks noGrp="1"/>
          </p:cNvSpPr>
          <p:nvPr>
            <p:ph type="ftr" sz="quarter" idx="11"/>
          </p:nvPr>
        </p:nvSpPr>
        <p:spPr/>
        <p:txBody>
          <a:bodyPr rtlCol="0"/>
          <a:lstStyle>
            <a:lvl1pPr lvl="0"/>
          </a:lstStyle>
          <a:p>
            <a:r>
              <a:rPr lang="en-US" dirty="0"/>
              <a:t>Footer</a:t>
            </a:r>
          </a:p>
        </p:txBody>
      </p:sp>
      <p:sp>
        <p:nvSpPr>
          <p:cNvPr id="5" name="Slide Number Placeholder 3">
            <a:extLst>
              <a:ext uri="{0AC4EEAC-5DAD-4E5B-B882-0928AECCDA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006C2C-F4AC-48D9-B98E-C9D053B024A1}"/>
              </a:ext>
            </a:extLst>
          </p:cNvPr>
          <p:cNvSpPr>
            <a:spLocks noGrp="1"/>
          </p:cNvSpPr>
          <p:nvPr>
            <p:ph type="sldNum" sz="quarter" idx="12"/>
          </p:nvPr>
        </p:nvSpPr>
        <p:spPr/>
        <p:txBody>
          <a:bodyPr rtlCol="0"/>
          <a:lstStyle>
            <a:lvl1pPr lvl="0"/>
          </a:lstStyle>
          <a:p>
            <a:r>
              <a:rPr lang="en-US" dirty="0"/>
              <a:t>&lt;#&gt;</a:t>
            </a:r>
          </a:p>
        </p:txBody>
      </p:sp>
    </p:spTree>
    <p:extLst>
      <p:ext uri="{62C9DB71-2633-4A45-B36C-1DC271C8214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4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1">
            <a:extLst>
              <a:ext uri="{4E2F05A0-D24B-4F4D-A1B2-5760EFB1F6A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C83AAD-E85B-4CC2-B80E-92111D3E598B}"/>
              </a:ext>
            </a:extLst>
          </p:cNvPr>
          <p:cNvPicPr>
            <a:picLocks noChangeAspect="1"/>
          </p:cNvPicPr>
          <p:nvPr/>
        </p:nvPicPr>
        <p:blipFill>
          <a:blip r:embed="rId2"/>
          <a:stretch>
            <a:fillRect/>
          </a:stretch>
        </p:blipFill>
        <p:spPr>
          <a:xfrm>
            <a:off x="5238750" y="0"/>
            <a:ext cx="3905250" cy="5143500"/>
          </a:xfrm>
          <a:prstGeom prst="rect">
            <a:avLst/>
          </a:prstGeom>
          <a:noFill/>
        </p:spPr>
      </p:pic>
      <p:sp>
        <p:nvSpPr>
          <p:cNvPr id="3" name="Rectangle 2">
            <a:extLst>
              <a:ext uri="{13DC459B-4669-4A72-95FC-A8D710BB330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1D75A4-A5CC-45F8-8FF3-1C274C587C27}"/>
              </a:ext>
            </a:extLst>
          </p:cNvPr>
          <p:cNvSpPr/>
          <p:nvPr/>
        </p:nvSpPr>
        <p:spPr>
          <a:xfrm>
            <a:off x="5238750" y="0"/>
            <a:ext cx="3905250" cy="5141128"/>
          </a:xfrm>
          <a:prstGeom prst="rect">
            <a:avLst/>
          </a:prstGeom>
          <a:solidFill>
            <a:schemeClr val="tx2">
              <a:alpha val="8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1DE95013-99B1-4371-BC11-5B9C5A9563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1BF31C-15DE-49C4-9852-11532B70ED6D}"/>
              </a:ext>
            </a:extLst>
          </p:cNvPr>
          <p:cNvSpPr/>
          <p:nvPr/>
        </p:nvSpPr>
        <p:spPr>
          <a:xfrm>
            <a:off x="0" y="-9525"/>
            <a:ext cx="381000" cy="51625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Title Placeholder 1">
            <a:extLst>
              <a:ext uri="{8BCFBAEB-AB16-4763-9CD5-BB2436CC94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BDA3EF-60C0-40C6-9F10-F21A5E580704}"/>
              </a:ext>
            </a:extLst>
          </p:cNvPr>
          <p:cNvSpPr>
            <a:spLocks noGrp="1"/>
          </p:cNvSpPr>
          <p:nvPr>
            <p:ph type="title"/>
          </p:nvPr>
        </p:nvSpPr>
        <p:spPr>
          <a:xfrm>
            <a:off x="1238250" y="476250"/>
            <a:ext cx="3524250" cy="1095375"/>
          </a:xfrm>
          <a:prstGeom prst="rect">
            <a:avLst/>
          </a:prstGeom>
        </p:spPr>
        <p:txBody>
          <a:bodyPr rtlCol="0"/>
          <a:lstStyle/>
          <a:p>
            <a:r>
              <a:rPr lang="en-US" dirty="0"/>
              <a:t>Click to edit Master title style</a:t>
            </a:r>
          </a:p>
        </p:txBody>
      </p:sp>
      <p:sp>
        <p:nvSpPr>
          <p:cNvPr id="6" name="Content Placeholder 2">
            <a:extLst>
              <a:ext uri="{A3BA589F-AE61-4F62-9AFD-EAD1206CBD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3AA707E-A988-4866-937F-E0AFCF6A5CA2}"/>
              </a:ext>
            </a:extLst>
          </p:cNvPr>
          <p:cNvSpPr>
            <a:spLocks noGrp="1"/>
          </p:cNvSpPr>
          <p:nvPr>
            <p:ph idx="1"/>
          </p:nvPr>
        </p:nvSpPr>
        <p:spPr>
          <a:xfrm>
            <a:off x="1238250" y="1693157"/>
            <a:ext cx="3524250" cy="2593092"/>
          </a:xfrm>
        </p:spPr>
        <p:txBody>
          <a:bodyPr rtlCol="0"/>
          <a:lstStyle>
            <a:lvl1pPr lv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8EB5F2E7-9E2A-4086-8585-E800C6479C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3C71CF-3BA8-40A0-BEAB-78CDBB5B6740}"/>
              </a:ext>
            </a:extLst>
          </p:cNvPr>
          <p:cNvSpPr>
            <a:spLocks noGrp="1"/>
          </p:cNvSpPr>
          <p:nvPr>
            <p:ph type="body" idx="2"/>
          </p:nvPr>
        </p:nvSpPr>
        <p:spPr>
          <a:xfrm>
            <a:off x="5715000" y="619125"/>
            <a:ext cx="2952750" cy="3717389"/>
          </a:xfrm>
        </p:spPr>
        <p:txBody>
          <a:bodyPr vert="horz" lIns="91440" tIns="93600" rIns="91440" bIns="45720" rtlCol="0" anchor="t">
            <a:normAutofit/>
          </a:bodyPr>
          <a:lstStyle>
            <a:lvl1pPr marL="0" lvl="0" indent="0">
              <a:lnSpc>
                <a:spcPct val="100000"/>
              </a:lnSpc>
              <a:buNone/>
              <a:defRPr lang="en-US" dirty="0">
                <a:solidFill>
                  <a:schemeClr val="bg2"/>
                </a:solidFill>
                <a:latin typeface="+mn-lt"/>
              </a:defRPr>
            </a:lvl1pPr>
          </a:lstStyle>
          <a:p>
            <a:r>
              <a:rPr lang="en-US" dirty="0"/>
              <a:t>Click to edit Master text styles</a:t>
            </a:r>
          </a:p>
        </p:txBody>
      </p:sp>
      <p:sp>
        <p:nvSpPr>
          <p:cNvPr id="8" name="Date Placeholder 1">
            <a:extLst>
              <a:ext uri="{A16EB5E8-FDC6-4610-8E73-D7D54FD4F8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23987E-51FA-4E0A-8764-7D172D46DADB}"/>
              </a:ext>
            </a:extLst>
          </p:cNvPr>
          <p:cNvSpPr>
            <a:spLocks noGrp="1"/>
          </p:cNvSpPr>
          <p:nvPr>
            <p:ph type="dt" sz="half" idx="10"/>
          </p:nvPr>
        </p:nvSpPr>
        <p:spPr/>
        <p:txBody>
          <a:bodyPr rtlCol="0"/>
          <a:lstStyle>
            <a:lvl1pPr lvl="0"/>
          </a:lstStyle>
          <a:p>
            <a:r>
              <a:rPr lang="en-US" dirty="0"/>
              <a:t>Date</a:t>
            </a:r>
          </a:p>
        </p:txBody>
      </p:sp>
      <p:sp>
        <p:nvSpPr>
          <p:cNvPr id="9" name="Footer Placeholder 2">
            <a:extLst>
              <a:ext uri="{43CCBA44-A3F2-4E60-B112-C5C7881027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422989A-B4DF-48BB-8755-49FC73518462}"/>
              </a:ext>
            </a:extLst>
          </p:cNvPr>
          <p:cNvSpPr>
            <a:spLocks noGrp="1"/>
          </p:cNvSpPr>
          <p:nvPr>
            <p:ph type="ftr" sz="quarter" idx="11"/>
          </p:nvPr>
        </p:nvSpPr>
        <p:spPr/>
        <p:txBody>
          <a:bodyPr rtlCol="0"/>
          <a:lstStyle>
            <a:lvl1pPr lvl="0"/>
          </a:lstStyle>
          <a:p>
            <a:r>
              <a:rPr lang="en-US" dirty="0"/>
              <a:t>Footer</a:t>
            </a:r>
          </a:p>
        </p:txBody>
      </p:sp>
      <p:sp>
        <p:nvSpPr>
          <p:cNvPr id="10" name="Slide Number Placeholder 3">
            <a:extLst>
              <a:ext uri="{CB53DC9E-7030-441B-BBC3-1D1239C5D63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50D195-E537-4771-8B63-9EF5ACF20046}"/>
              </a:ext>
            </a:extLst>
          </p:cNvPr>
          <p:cNvSpPr>
            <a:spLocks noGrp="1"/>
          </p:cNvSpPr>
          <p:nvPr>
            <p:ph type="sldNum" sz="quarter" idx="12"/>
          </p:nvPr>
        </p:nvSpPr>
        <p:spPr/>
        <p:txBody>
          <a:bodyPr rtlCol="0"/>
          <a:lstStyle>
            <a:lvl1pPr lvl="0"/>
          </a:lstStyle>
          <a:p>
            <a:r>
              <a:rPr lang="en-US" dirty="0"/>
              <a:t>&lt;#&gt;</a:t>
            </a:r>
          </a:p>
        </p:txBody>
      </p:sp>
    </p:spTree>
    <p:extLst>
      <p:ext uri="{7458E047-96EB-400F-A70B-1A512AF1E1F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4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
            <a:extLst>
              <a:ext uri="{12575C37-3EAA-4823-9800-29DCE01BEA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70D7F2-A185-4CB6-9F37-E029BDD8C230}"/>
              </a:ext>
            </a:extLst>
          </p:cNvPr>
          <p:cNvSpPr/>
          <p:nvPr/>
        </p:nvSpPr>
        <p:spPr>
          <a:xfrm>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nvGrpSpPr>
          <p:cNvPr id="3" name="Group 2">
            <a:extLst>
              <a:ext uri="{7CC2EFE3-CFB8-4AF7-88D1-12960501F8F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3D2BF2-5384-4CEC-85F7-F8F297FB207A}"/>
              </a:ext>
            </a:extLst>
          </p:cNvPr>
          <p:cNvGrpSpPr>
            <a:grpSpLocks noChangeAspect="1"/>
          </p:cNvGrpSpPr>
          <p:nvPr/>
        </p:nvGrpSpPr>
        <p:grpSpPr>
          <a:xfrm>
            <a:off x="6724650" y="238125"/>
            <a:ext cx="2571750" cy="4667250"/>
            <a:chOff x="6724650" y="238125"/>
            <a:chExt cx="2571750" cy="4667250"/>
          </a:xfrm>
        </p:grpSpPr>
        <p:sp>
          <p:nvSpPr>
            <p:cNvPr id="4" name="Rectangle 3">
              <a:extLst>
                <a:ext uri="{55C51206-C872-403E-AE9B-72E938E4F5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6B1907-1F26-471A-9205-AFE60CD10107}"/>
                </a:ext>
              </a:extLst>
            </p:cNvPr>
            <p:cNvSpPr/>
            <p:nvPr/>
          </p:nvSpPr>
          <p:spPr>
            <a:xfrm>
              <a:off x="6724650" y="238125"/>
              <a:ext cx="95250" cy="4667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831E1D3F-30FE-4665-AD49-83BB06762F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2527AB-EC2D-4644-8B7B-CE431F993EBD}"/>
                </a:ext>
              </a:extLst>
            </p:cNvPr>
            <p:cNvSpPr/>
            <p:nvPr/>
          </p:nvSpPr>
          <p:spPr>
            <a:xfrm>
              <a:off x="6819900" y="238125"/>
              <a:ext cx="2476500"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Rectangle 5">
              <a:extLst>
                <a:ext uri="{EF42B0BC-E4F6-4A89-8E8A-0C967BD400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363306-5245-4748-89E0-EBC41ABEF89F}"/>
                </a:ext>
              </a:extLst>
            </p:cNvPr>
            <p:cNvSpPr/>
            <p:nvPr/>
          </p:nvSpPr>
          <p:spPr>
            <a:xfrm>
              <a:off x="6819900" y="4810125"/>
              <a:ext cx="2476500"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7" name="Rectangle 6">
            <a:extLst>
              <a:ext uri="{DF6D479F-DA93-485B-9C2E-C019DAEAFEB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81EAA9-F50C-40FE-B4C7-0F14FB20ECDF}"/>
              </a:ext>
            </a:extLst>
          </p:cNvPr>
          <p:cNvSpPr/>
          <p:nvPr/>
        </p:nvSpPr>
        <p:spPr>
          <a:xfrm>
            <a:off x="5334000" y="714375"/>
            <a:ext cx="3238500" cy="3714750"/>
          </a:xfrm>
          <a:prstGeom prst="rect">
            <a:avLst/>
          </a:prstGeom>
          <a:solidFill>
            <a:schemeClr val="bg1"/>
          </a:solidFill>
          <a:ln w="95250">
            <a:solidFill>
              <a:srgbClr val="9FCD69"/>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Title Placeholder 1">
            <a:extLst>
              <a:ext uri="{7FD2D51D-EE2A-4F89-A621-5521E9C3A1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B2431A-0D75-444D-9123-C1AD3B2BDD2B}"/>
              </a:ext>
            </a:extLst>
          </p:cNvPr>
          <p:cNvSpPr>
            <a:spLocks noGrp="1"/>
          </p:cNvSpPr>
          <p:nvPr>
            <p:ph type="title"/>
          </p:nvPr>
        </p:nvSpPr>
        <p:spPr>
          <a:xfrm>
            <a:off x="1238250" y="476250"/>
            <a:ext cx="3524250" cy="1095375"/>
          </a:xfrm>
          <a:prstGeom prst="rect">
            <a:avLst/>
          </a:prstGeom>
        </p:spPr>
        <p:txBody>
          <a:bodyPr rtlCol="0"/>
          <a:lstStyle/>
          <a:p>
            <a:r>
              <a:rPr lang="en-US" dirty="0"/>
              <a:t>Click to edit Master title style</a:t>
            </a:r>
          </a:p>
        </p:txBody>
      </p:sp>
      <p:sp>
        <p:nvSpPr>
          <p:cNvPr id="9" name="Text Placeholder 3">
            <a:extLst>
              <a:ext uri="{6E624C45-AECF-4D9D-8E2A-0B19B07F52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601EFF-6071-4664-8796-698B63171EA8}"/>
              </a:ext>
            </a:extLst>
          </p:cNvPr>
          <p:cNvSpPr>
            <a:spLocks noGrp="1"/>
          </p:cNvSpPr>
          <p:nvPr>
            <p:ph type="body" idx="1"/>
          </p:nvPr>
        </p:nvSpPr>
        <p:spPr>
          <a:xfrm>
            <a:off x="1238250" y="1685925"/>
            <a:ext cx="3524250" cy="2590800"/>
          </a:xfrm>
        </p:spPr>
        <p:txBody>
          <a:bodyPr vert="horz" lIns="91440" tIns="93600" rIns="91440" bIns="45720" rtlCol="0" anchor="t">
            <a:normAutofit/>
          </a:bodyPr>
          <a:lstStyle>
            <a:lvl1pPr marL="0" lvl="0" indent="0">
              <a:lnSpc>
                <a:spcPct val="125000"/>
              </a:lnSpc>
              <a:buNone/>
              <a:defRPr lang="en-US" sz="1800" dirty="0">
                <a:latin typeface="+mn-lt"/>
              </a:defRPr>
            </a:lvl1pPr>
          </a:lstStyle>
          <a:p>
            <a:r>
              <a:rPr lang="en-US" dirty="0"/>
              <a:t>Click to edit Master text styles</a:t>
            </a:r>
          </a:p>
        </p:txBody>
      </p:sp>
      <p:sp>
        <p:nvSpPr>
          <p:cNvPr id="10" name="Picture Placeholder 2">
            <a:extLst>
              <a:ext uri="{0E208DB3-5059-4AAE-A851-718C9E3935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A223A2-D6FC-4CBE-88D2-500A202971EE}"/>
              </a:ext>
            </a:extLst>
          </p:cNvPr>
          <p:cNvSpPr>
            <a:spLocks noGrp="1"/>
          </p:cNvSpPr>
          <p:nvPr>
            <p:ph type="pic" idx="2"/>
          </p:nvPr>
        </p:nvSpPr>
        <p:spPr>
          <a:xfrm>
            <a:off x="5381625" y="762000"/>
            <a:ext cx="3143250" cy="3619500"/>
          </a:xfrm>
          <a:ln w="38100">
            <a:noFill/>
            <a:miter lim="800000"/>
          </a:ln>
        </p:spPr>
        <p:txBody>
          <a:bodyPr rtlCol="0"/>
          <a:lstStyle/>
          <a:p>
            <a:r>
              <a:rPr lang="en-US" dirty="0"/>
              <a:t>Click icon to add picture</a:t>
            </a:r>
          </a:p>
        </p:txBody>
      </p:sp>
      <p:sp>
        <p:nvSpPr>
          <p:cNvPr id="11" name="Date Placeholder 1">
            <a:extLst>
              <a:ext uri="{C528B2ED-D2B6-48B1-9FE4-A6441D7ADF1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35FD7B-DC5A-46B5-B00C-7FD560F10D93}"/>
              </a:ext>
            </a:extLst>
          </p:cNvPr>
          <p:cNvSpPr>
            <a:spLocks noGrp="1"/>
          </p:cNvSpPr>
          <p:nvPr>
            <p:ph type="dt" sz="half" idx="10"/>
          </p:nvPr>
        </p:nvSpPr>
        <p:spPr/>
        <p:txBody>
          <a:bodyPr rtlCol="0"/>
          <a:lstStyle>
            <a:lvl1pPr lvl="0"/>
          </a:lstStyle>
          <a:p>
            <a:r>
              <a:rPr lang="en-US" dirty="0"/>
              <a:t>Date</a:t>
            </a:r>
          </a:p>
        </p:txBody>
      </p:sp>
      <p:sp>
        <p:nvSpPr>
          <p:cNvPr id="12" name="Footer Placeholder 3">
            <a:extLst>
              <a:ext uri="{025F41BF-CDB9-4EA8-A5C9-B4CFB0151D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5210213-446C-49B1-97F6-08F293FC78A7}"/>
              </a:ext>
            </a:extLst>
          </p:cNvPr>
          <p:cNvSpPr>
            <a:spLocks noGrp="1"/>
          </p:cNvSpPr>
          <p:nvPr>
            <p:ph type="ftr" sz="quarter" idx="11"/>
          </p:nvPr>
        </p:nvSpPr>
        <p:spPr/>
        <p:txBody>
          <a:bodyPr rtlCol="0"/>
          <a:lstStyle>
            <a:lvl1pPr lvl="0"/>
          </a:lstStyle>
          <a:p>
            <a:r>
              <a:rPr lang="en-US" dirty="0"/>
              <a:t>Footer</a:t>
            </a:r>
          </a:p>
        </p:txBody>
      </p:sp>
      <p:sp>
        <p:nvSpPr>
          <p:cNvPr id="13" name="Slide Number Placeholder 4">
            <a:extLst>
              <a:ext uri="{3C27BF77-606E-4F3E-9FAC-B7F7F076F5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B4095E-CACD-4A0E-B57F-76E939B3AE1F}"/>
              </a:ext>
            </a:extLst>
          </p:cNvPr>
          <p:cNvSpPr>
            <a:spLocks noGrp="1"/>
          </p:cNvSpPr>
          <p:nvPr>
            <p:ph type="sldNum" sz="quarter" idx="12"/>
          </p:nvPr>
        </p:nvSpPr>
        <p:spPr/>
        <p:txBody>
          <a:bodyPr rtlCol="0"/>
          <a:lstStyle>
            <a:lvl1pPr lvl="0"/>
          </a:lstStyle>
          <a:p>
            <a:r>
              <a:rPr lang="en-US" dirty="0"/>
              <a:t>&lt;#&gt;</a:t>
            </a:r>
          </a:p>
        </p:txBody>
      </p:sp>
    </p:spTree>
    <p:extLst>
      <p:ext uri="{E25ECF90-2D50-4111-95AC-A51F39E47AF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5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2" name="Title Placeholder 1">
            <a:extLst>
              <a:ext uri="{EFCF6C52-242C-4FB8-9327-6C84D5198C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29B5B6-AF36-4EBA-A34F-4806D249BA9D}"/>
              </a:ext>
            </a:extLst>
          </p:cNvPr>
          <p:cNvSpPr>
            <a:spLocks noGrp="1"/>
          </p:cNvSpPr>
          <p:nvPr>
            <p:ph type="title"/>
          </p:nvPr>
        </p:nvSpPr>
        <p:spPr>
          <a:xfrm>
            <a:off x="1238250" y="477178"/>
            <a:ext cx="7143750" cy="570571"/>
          </a:xfrm>
          <a:prstGeom prst="rect">
            <a:avLst/>
          </a:prstGeom>
          <a:noFill/>
        </p:spPr>
        <p:txBody>
          <a:bodyPr vert="horz" lIns="91440" tIns="45720" rIns="91440" bIns="45720" rtlCol="0" anchor="t">
            <a:noAutofit/>
          </a:bodyPr>
          <a:lstStyle/>
          <a:p>
            <a:r>
              <a:rPr lang="en-US" dirty="0"/>
              <a:t>Click to edit Master title style</a:t>
            </a:r>
          </a:p>
        </p:txBody>
      </p:sp>
      <p:sp>
        <p:nvSpPr>
          <p:cNvPr id="3" name="Text Placeholder 2">
            <a:extLst>
              <a:ext uri="{791BC819-E15C-477C-A8E8-98E2AB7C03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5F480F-9C26-464B-95CA-B608BAC18A97}"/>
              </a:ext>
            </a:extLst>
          </p:cNvPr>
          <p:cNvSpPr>
            <a:spLocks noGrp="1"/>
          </p:cNvSpPr>
          <p:nvPr>
            <p:ph type="body" idx="1"/>
          </p:nvPr>
        </p:nvSpPr>
        <p:spPr>
          <a:xfrm>
            <a:off x="1238250" y="1215397"/>
            <a:ext cx="7143750" cy="315038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564DB679-9BDD-42D6-BA89-07007825F07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AE126F-AB32-4A70-93DD-26483E161B68}"/>
              </a:ext>
            </a:extLst>
          </p:cNvPr>
          <p:cNvSpPr>
            <a:spLocks noGrp="1"/>
          </p:cNvSpPr>
          <p:nvPr>
            <p:ph type="dt" sz="half" idx="2"/>
          </p:nvPr>
        </p:nvSpPr>
        <p:spPr>
          <a:xfrm>
            <a:off x="7620000" y="4762500"/>
            <a:ext cx="1524000" cy="381000"/>
          </a:xfrm>
          <a:prstGeom prst="rect">
            <a:avLst/>
          </a:prstGeom>
        </p:spPr>
        <p:txBody>
          <a:bodyPr vert="horz" lIns="91440" tIns="45720" rIns="91440" bIns="45720" rtlCol="0" anchor="ctr"/>
          <a:lstStyle>
            <a:lvl1pPr lvl="0" algn="r">
              <a:defRPr lang="en-US" sz="900" b="0" i="0" dirty="0">
                <a:solidFill>
                  <a:schemeClr val="bg1">
                    <a:lumMod val="65000"/>
                  </a:schemeClr>
                </a:solidFill>
                <a:latin typeface="+mn-lt"/>
              </a:defRPr>
            </a:lvl1pPr>
          </a:lstStyle>
          <a:p>
            <a:r>
              <a:rPr lang="en-US" dirty="0"/>
              <a:t>Date</a:t>
            </a:r>
          </a:p>
        </p:txBody>
      </p:sp>
      <p:sp>
        <p:nvSpPr>
          <p:cNvPr id="5" name="Footer Placeholder 4">
            <a:extLst>
              <a:ext uri="{F1A73791-5C82-4A32-BD0B-6A03D37430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38A953-30D2-42A6-B455-0DFAB80EDC5A}"/>
              </a:ext>
            </a:extLst>
          </p:cNvPr>
          <p:cNvSpPr>
            <a:spLocks noGrp="1"/>
          </p:cNvSpPr>
          <p:nvPr>
            <p:ph type="ftr" sz="quarter" idx="3"/>
          </p:nvPr>
        </p:nvSpPr>
        <p:spPr>
          <a:xfrm>
            <a:off x="1238250" y="4762500"/>
            <a:ext cx="4762500" cy="381000"/>
          </a:xfrm>
          <a:prstGeom prst="rect">
            <a:avLst/>
          </a:prstGeom>
        </p:spPr>
        <p:txBody>
          <a:bodyPr vert="horz" lIns="91440" tIns="45720" rIns="91440" bIns="45720" rtlCol="0" anchor="ctr"/>
          <a:lstStyle>
            <a:lvl1pPr lvl="0" algn="l">
              <a:defRPr lang="en-US" sz="900" b="0" i="0" dirty="0">
                <a:solidFill>
                  <a:schemeClr val="bg1">
                    <a:lumMod val="65000"/>
                  </a:schemeClr>
                </a:solidFill>
                <a:latin typeface="+mn-lt"/>
              </a:defRPr>
            </a:lvl1pPr>
          </a:lstStyle>
          <a:p>
            <a:r>
              <a:rPr lang="en-US" dirty="0"/>
              <a:t>Footer</a:t>
            </a:r>
          </a:p>
        </p:txBody>
      </p:sp>
      <p:sp>
        <p:nvSpPr>
          <p:cNvPr id="6" name="Slide Number Placeholder 5">
            <a:extLst>
              <a:ext uri="{DCC7E5AA-DC20-4E33-9C15-5B51BC42435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73DE0B-FC33-4184-B726-5A0641D93B19}"/>
              </a:ext>
            </a:extLst>
          </p:cNvPr>
          <p:cNvSpPr>
            <a:spLocks noGrp="1"/>
          </p:cNvSpPr>
          <p:nvPr>
            <p:ph type="sldNum" sz="quarter" idx="4"/>
          </p:nvPr>
        </p:nvSpPr>
        <p:spPr>
          <a:xfrm>
            <a:off x="0" y="4762500"/>
            <a:ext cx="381000" cy="381000"/>
          </a:xfrm>
          <a:prstGeom prst="rect">
            <a:avLst/>
          </a:prstGeom>
        </p:spPr>
        <p:txBody>
          <a:bodyPr vert="horz" lIns="91440" tIns="45720" rIns="91440" bIns="45720" rtlCol="0" anchor="ctr"/>
          <a:lstStyle>
            <a:lvl1pPr lvl="0" algn="ctr">
              <a:defRPr lang="en-US" sz="900" b="0" i="0" dirty="0">
                <a:solidFill>
                  <a:schemeClr val="bg1">
                    <a:lumMod val="65000"/>
                  </a:schemeClr>
                </a:solidFill>
                <a:latin typeface="+mn-lt"/>
              </a:defRPr>
            </a:lvl1pPr>
          </a:lstStyle>
          <a:p>
            <a:r>
              <a:rPr lang="en-US" dirty="0"/>
              <a:t>&lt;#&gt;</a:t>
            </a:r>
          </a:p>
        </p:txBody>
      </p:sp>
      <p:grpSp>
        <p:nvGrpSpPr>
          <p:cNvPr id="7" name="Group 6">
            <a:extLst>
              <a:ext uri="{FAF79144-CC20-41FC-823E-DE2D32DD35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9A707E1-4BB1-4074-9955-71B6A9ED6E7E}"/>
              </a:ext>
            </a:extLst>
          </p:cNvPr>
          <p:cNvGrpSpPr>
            <a:grpSpLocks noChangeAspect="1"/>
          </p:cNvGrpSpPr>
          <p:nvPr/>
        </p:nvGrpSpPr>
        <p:grpSpPr>
          <a:xfrm>
            <a:off x="819150" y="276225"/>
            <a:ext cx="666750" cy="672085"/>
            <a:chOff x="819150" y="276225"/>
            <a:chExt cx="666750" cy="672085"/>
          </a:xfrm>
        </p:grpSpPr>
        <p:sp>
          <p:nvSpPr>
            <p:cNvPr id="8" name="Rectangle 7">
              <a:extLst>
                <a:ext uri="{FCA1BA18-4D0A-47F5-BF34-D1BD915B56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0EA067-B6E8-458B-99B1-2FC13D1EE427}"/>
                </a:ext>
              </a:extLst>
            </p:cNvPr>
            <p:cNvSpPr/>
            <p:nvPr/>
          </p:nvSpPr>
          <p:spPr>
            <a:xfrm>
              <a:off x="914400" y="276225"/>
              <a:ext cx="476250" cy="952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Rectangle 8">
              <a:extLst>
                <a:ext uri="{481BDE55-1C3E-4131-ABE8-250DACFEE6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708E67-7D99-4DFD-A1C1-A4A9D8C5A1D7}"/>
                </a:ext>
              </a:extLst>
            </p:cNvPr>
            <p:cNvSpPr/>
            <p:nvPr/>
          </p:nvSpPr>
          <p:spPr>
            <a:xfrm>
              <a:off x="819150" y="281560"/>
              <a:ext cx="95250" cy="6667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Rectangle 9">
              <a:extLst>
                <a:ext uri="{B217BA1B-7F8C-4C19-9DA0-A223311DC5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827325-7735-484D-BEDE-8704289E1B59}"/>
                </a:ext>
              </a:extLst>
            </p:cNvPr>
            <p:cNvSpPr/>
            <p:nvPr/>
          </p:nvSpPr>
          <p:spPr>
            <a:xfrm>
              <a:off x="1390650" y="281560"/>
              <a:ext cx="95250" cy="2857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Rectangle 10">
              <a:extLst>
                <a:ext uri="{44C5F202-90E1-4971-A6BA-73AC71AE803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9F9912-4937-446E-A8CE-3FCC03B81EB7}"/>
                </a:ext>
              </a:extLst>
            </p:cNvPr>
            <p:cNvSpPr/>
            <p:nvPr/>
          </p:nvSpPr>
          <p:spPr>
            <a:xfrm>
              <a:off x="914400" y="847725"/>
              <a:ext cx="285750" cy="952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2"/>
          </a:solidFill>
          <a:latin typeface="+mj-lt"/>
        </a:defRPr>
      </a:lvl1pPr>
    </p:titleStyle>
    <p:bodyStyle>
      <a:lvl1pPr marL="342900" lvl="0" indent="-342900" algn="l" rtl="0">
        <a:spcBef>
          <a:spcPts val="1200"/>
        </a:spcBef>
        <a:buClr>
          <a:schemeClr val="tx1">
            <a:lumMod val="85000"/>
            <a:lumOff val="15000"/>
          </a:schemeClr>
        </a:buClr>
        <a:buFont typeface="Source Sans Pro"/>
        <a:buChar char="⇢"/>
        <a:defRPr lang="en-US" sz="1800" b="0" i="0" dirty="0">
          <a:solidFill>
            <a:schemeClr val="tx1">
              <a:lumMod val="85000"/>
              <a:lumOff val="15000"/>
            </a:schemeClr>
          </a:solidFill>
          <a:latin typeface="+mn-lt"/>
        </a:defRPr>
      </a:lvl1pPr>
      <a:lvl2pPr marL="742950" lvl="1" indent="-285750" algn="l" rtl="0">
        <a:spcBef>
          <a:spcPct val="20000"/>
        </a:spcBef>
        <a:buClr>
          <a:srgbClr val="88A797"/>
        </a:buClr>
        <a:buFont typeface="Arial"/>
        <a:buChar char="-"/>
        <a:defRPr lang="en-US" sz="1600" b="0" i="0" dirty="0">
          <a:solidFill>
            <a:schemeClr val="tx1">
              <a:lumMod val="50000"/>
              <a:lumOff val="50000"/>
            </a:schemeClr>
          </a:solidFill>
          <a:latin typeface="+mn-lt"/>
        </a:defRPr>
      </a:lvl2pPr>
      <a:lvl3pPr marL="1143000" lvl="2" indent="-228600" algn="l" rtl="0">
        <a:spcBef>
          <a:spcPct val="20000"/>
        </a:spcBef>
        <a:buClr>
          <a:srgbClr val="88A797"/>
        </a:buClr>
        <a:buFont typeface="Arial"/>
        <a:buChar char="•"/>
        <a:defRPr lang="en-US" sz="1400" b="0" i="0" dirty="0">
          <a:solidFill>
            <a:schemeClr val="tx1">
              <a:lumMod val="50000"/>
              <a:lumOff val="50000"/>
            </a:schemeClr>
          </a:solidFill>
          <a:latin typeface="+mn-lt"/>
        </a:defRPr>
      </a:lvl3pPr>
      <a:lvl4pPr marL="1600200" lvl="3" indent="-228600" algn="l" rtl="0">
        <a:spcBef>
          <a:spcPct val="20000"/>
        </a:spcBef>
        <a:buClr>
          <a:srgbClr val="88A797"/>
        </a:buClr>
        <a:buFont typeface="Arial"/>
        <a:buChar char="-"/>
        <a:defRPr lang="en-US" sz="1200" b="0" i="0" dirty="0">
          <a:solidFill>
            <a:schemeClr val="tx1">
              <a:lumMod val="50000"/>
              <a:lumOff val="50000"/>
            </a:schemeClr>
          </a:solidFill>
          <a:latin typeface="+mn-lt"/>
        </a:defRPr>
      </a:lvl4pPr>
      <a:lvl5pPr marL="2057400" lvl="4" indent="-228600" algn="l" rtl="0">
        <a:spcBef>
          <a:spcPct val="20000"/>
        </a:spcBef>
        <a:buClr>
          <a:srgbClr val="88A797"/>
        </a:buClr>
        <a:buFont typeface="Arial"/>
        <a:buChar char="•"/>
        <a:defRPr lang="en-US" sz="1100" b="0" i="0" dirty="0">
          <a:solidFill>
            <a:schemeClr val="tx1">
              <a:lumMod val="50000"/>
              <a:lumOff val="50000"/>
            </a:schemeClr>
          </a:solidFill>
          <a:latin typeface="+mn-lt"/>
        </a:defRPr>
      </a:lvl5pPr>
      <a:lvl6pPr marL="2514600" lvl="5" indent="-228600" algn="l" rtl="0">
        <a:spcBef>
          <a:spcPct val="20000"/>
        </a:spcBef>
        <a:buFont typeface="Arial"/>
        <a:buChar char="•"/>
        <a:defRPr lang="en-US" sz="1100" b="0" dirty="0">
          <a:solidFill>
            <a:schemeClr val="tx1">
              <a:lumMod val="50000"/>
              <a:lumOff val="50000"/>
            </a:schemeClr>
          </a:solidFill>
          <a:latin typeface="+mn-lt"/>
        </a:defRPr>
      </a:lvl6pPr>
      <a:lvl7pPr marL="2971800" lvl="6" indent="-228600" algn="l" rtl="0">
        <a:spcBef>
          <a:spcPct val="20000"/>
        </a:spcBef>
        <a:buFont typeface="Arial"/>
        <a:buChar char="•"/>
        <a:defRPr lang="en-US" sz="1100" b="0" dirty="0">
          <a:solidFill>
            <a:schemeClr val="tx1">
              <a:lumMod val="50000"/>
              <a:lumOff val="50000"/>
            </a:schemeClr>
          </a:solidFill>
          <a:latin typeface="+mn-lt"/>
        </a:defRPr>
      </a:lvl7pPr>
      <a:lvl8pPr marL="3429000" lvl="7" indent="-228600" algn="l" rtl="0">
        <a:spcBef>
          <a:spcPct val="20000"/>
        </a:spcBef>
        <a:buFont typeface="Arial"/>
        <a:buChar char="•"/>
        <a:defRPr lang="en-US" sz="1100" b="0" dirty="0">
          <a:solidFill>
            <a:schemeClr val="tx1">
              <a:lumMod val="50000"/>
              <a:lumOff val="50000"/>
            </a:schemeClr>
          </a:solidFill>
          <a:latin typeface="+mn-lt"/>
        </a:defRPr>
      </a:lvl8pPr>
      <a:lvl9pPr marL="3886200" lvl="8" indent="-228600" algn="l" rtl="0">
        <a:spcBef>
          <a:spcPct val="20000"/>
        </a:spcBef>
        <a:buFont typeface="Arial"/>
        <a:buChar char="•"/>
        <a:defRPr lang="en-US" sz="1100" b="0" dirty="0">
          <a:solidFill>
            <a:schemeClr val="tx1">
              <a:lumMod val="50000"/>
              <a:lumOff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Title Placeholder 1">
            <a:extLst>
              <a:ext uri="{C2105ED2-7476-472B-ABDD-697A009A2B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4E7BB8-35ED-46A1-8EEA-899152AD03D1}"/>
              </a:ext>
            </a:extLst>
          </p:cNvPr>
          <p:cNvSpPr>
            <a:spLocks noGrp="1"/>
          </p:cNvSpPr>
          <p:nvPr>
            <p:ph type="title"/>
          </p:nvPr>
        </p:nvSpPr>
        <p:spPr/>
        <p:txBody>
          <a:bodyPr rtlCol="0"/>
          <a:lstStyle/>
          <a:p>
            <a:r>
              <a:rPr lang="en-US" dirty="0"/>
              <a:t>Implementation of a Board Game - LUDO</a:t>
            </a:r>
          </a:p>
        </p:txBody>
      </p:sp>
      <p:sp>
        <p:nvSpPr>
          <p:cNvPr id="3" name="Subtitle 2">
            <a:extLst>
              <a:ext uri="{F46AA7DC-4FE3-4A3C-BCBA-932340A272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4A28788-FDE9-4B11-B065-D73E50657795}"/>
              </a:ext>
            </a:extLst>
          </p:cNvPr>
          <p:cNvSpPr>
            <a:spLocks noGrp="1"/>
          </p:cNvSpPr>
          <p:nvPr>
            <p:ph type="subTitle" idx="1"/>
          </p:nvPr>
        </p:nvSpPr>
        <p:spPr/>
        <p:txBody>
          <a:bodyPr rtlCol="0"/>
          <a:lstStyle/>
          <a:p>
            <a:r>
              <a:rPr lang="en-US" dirty="0"/>
              <a:t>Project Domain - Matrices</a:t>
            </a:r>
          </a:p>
        </p:txBody>
      </p:sp>
      <p:sp>
        <p:nvSpPr>
          <p:cNvPr id="4" name="TextBox 3">
            <a:extLst>
              <a:ext uri="{FA5BF237-EEBA-4551-A140-978A649C77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AA9669-A6B6-440B-892B-C4FB6EC33C0A}"/>
              </a:ext>
            </a:extLst>
          </p:cNvPr>
          <p:cNvSpPr txBox="1"/>
          <p:nvPr/>
        </p:nvSpPr>
        <p:spPr>
          <a:xfrm>
            <a:off x="6519091" y="3870093"/>
            <a:ext cx="2486215" cy="1161764"/>
          </a:xfrm>
          <a:prstGeom prst="rect">
            <a:avLst/>
          </a:prstGeom>
        </p:spPr>
        <p:txBody>
          <a:bodyPr vert="horz" lIns="95250" tIns="47625" rIns="95250" bIns="47625" rtlCol="0" anchor="ctr">
            <a:spAutoFit/>
          </a:bodyPr>
          <a:lstStyle/>
          <a:p>
            <a:pPr marL="0" indent="0" algn="ctr">
              <a:buNone/>
              <a:defRPr lang="en-US" sz="1400" dirty="0"/>
            </a:pPr>
            <a:r>
              <a:rPr lang="en-US" dirty="0">
                <a:solidFill>
                  <a:schemeClr val="bg1"/>
                </a:solidFill>
              </a:rPr>
              <a:t>Group 12 Details  </a:t>
            </a:r>
          </a:p>
          <a:p>
            <a:pPr marL="342900" indent="-342900" algn="l">
              <a:buAutoNum type="arabicPeriod"/>
              <a:defRPr lang="en-US" sz="1400" dirty="0"/>
            </a:pPr>
            <a:r>
              <a:rPr lang="en-US" dirty="0">
                <a:solidFill>
                  <a:schemeClr val="bg1"/>
                </a:solidFill>
              </a:rPr>
              <a:t>Rashika Jain   AU2020178</a:t>
            </a:r>
          </a:p>
          <a:p>
            <a:pPr marL="342900" indent="-342900" algn="l">
              <a:buAutoNum type="arabicPeriod"/>
              <a:defRPr lang="en-US" sz="1400" dirty="0"/>
            </a:pPr>
            <a:r>
              <a:rPr lang="en-US" dirty="0">
                <a:solidFill>
                  <a:schemeClr val="bg1"/>
                </a:solidFill>
              </a:rPr>
              <a:t>Kanvi Patel      AU2040235</a:t>
            </a:r>
          </a:p>
          <a:p>
            <a:pPr marL="342900" indent="-342900" algn="l">
              <a:buAutoNum type="arabicPeriod"/>
              <a:defRPr lang="en-US" sz="1400" dirty="0"/>
            </a:pPr>
            <a:r>
              <a:rPr lang="en-US" dirty="0">
                <a:solidFill>
                  <a:schemeClr val="bg1"/>
                </a:solidFill>
              </a:rPr>
              <a:t>Jatin Parmar   AU2040118</a:t>
            </a:r>
          </a:p>
          <a:p>
            <a:pPr marL="342900" indent="-342900" algn="l">
              <a:buAutoNum type="arabicPeriod"/>
              <a:defRPr lang="en-US" sz="1400" dirty="0"/>
            </a:pPr>
            <a:r>
              <a:rPr lang="en-US" dirty="0">
                <a:solidFill>
                  <a:schemeClr val="bg1"/>
                </a:solidFill>
              </a:rPr>
              <a:t>Kishan Akbari  AU2040155</a:t>
            </a:r>
          </a:p>
        </p:txBody>
      </p:sp>
    </p:spTree>
    <p:extLst>
      <p:ext uri="{A8F8A4CF-CFE4-4BA5-9A45-89CCF222488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F190EF4E-67B1-4DDD-800D-81BD8B13B3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05FCDD-EDC0-475A-9D3E-168D3223CC36}"/>
              </a:ext>
            </a:extLst>
          </p:cNvPr>
          <p:cNvSpPr>
            <a:spLocks noGrp="1"/>
          </p:cNvSpPr>
          <p:nvPr>
            <p:ph type="title"/>
          </p:nvPr>
        </p:nvSpPr>
        <p:spPr/>
        <p:txBody>
          <a:bodyPr rtlCol="0"/>
          <a:lstStyle/>
          <a:p>
            <a:r>
              <a:rPr lang="en-US" dirty="0"/>
              <a:t>Plan of Action</a:t>
            </a:r>
          </a:p>
        </p:txBody>
      </p:sp>
      <p:sp>
        <p:nvSpPr>
          <p:cNvPr id="3" name="Content Placeholder 2">
            <a:extLst>
              <a:ext uri="{FCA275C0-5C42-49B1-BD26-5AA6EEBA20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D5516C-5539-47DA-AFB4-0EA88623E35C}"/>
              </a:ext>
            </a:extLst>
          </p:cNvPr>
          <p:cNvSpPr>
            <a:spLocks noGrp="1"/>
          </p:cNvSpPr>
          <p:nvPr>
            <p:ph idx="1"/>
          </p:nvPr>
        </p:nvSpPr>
        <p:spPr>
          <a:xfrm>
            <a:off x="1229610" y="1082287"/>
            <a:ext cx="7143750" cy="3318024"/>
          </a:xfrm>
        </p:spPr>
        <p:txBody>
          <a:bodyPr vert="horz" rtlCol="0" anchor="ctr"/>
          <a:lstStyle/>
          <a:p>
            <a:pPr marL="342900" lvl="0" indent="-342900">
              <a:buFont typeface="Source Sans Pro"/>
              <a:buChar char="⇢"/>
            </a:pPr>
            <a:r>
              <a:rPr lang="en-US" b="0" dirty="0">
                <a:latin typeface="Lato"/>
              </a:rPr>
              <a:t>We came across the unique idea of making a board game after researching amongst Mathematical Applications of Algebra. Then we finalized our topic belonging to matrices. So we chose to work on the game ludo based on matrices. After deciding the topic, we came to the part of programming during which we have faced some difficulties. </a:t>
            </a:r>
          </a:p>
          <a:p>
            <a:pPr marL="342900" indent="-342900">
              <a:buFont typeface="Source Sans Pro"/>
              <a:buChar char="⇢"/>
            </a:pPr>
            <a:r>
              <a:rPr lang="en-US" b="0" dirty="0">
                <a:latin typeface="Lato"/>
              </a:rPr>
              <a:t>Next we will work on board regarding user and a file named run and then error detection in our code and checking of all edge cases, at the end we will beautify our code and revised all classes.</a:t>
            </a:r>
          </a:p>
        </p:txBody>
      </p:sp>
    </p:spTree>
    <p:extLst>
      <p:ext uri="{E69C4B3E-C120-4A4A-8653-08B6EBE6985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834BFD6F-A176-4D3A-8DC7-A56FFF4E67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8639B0-83C5-4E8A-A437-C6CD5F9B5402}"/>
              </a:ext>
            </a:extLst>
          </p:cNvPr>
          <p:cNvSpPr>
            <a:spLocks noGrp="1"/>
          </p:cNvSpPr>
          <p:nvPr>
            <p:ph type="title"/>
          </p:nvPr>
        </p:nvSpPr>
        <p:spPr/>
        <p:txBody>
          <a:bodyPr rtlCol="0"/>
          <a:lstStyle/>
          <a:p>
            <a:r>
              <a:rPr lang="en-US" dirty="0"/>
              <a:t>Contributions</a:t>
            </a:r>
          </a:p>
        </p:txBody>
      </p:sp>
      <p:sp>
        <p:nvSpPr>
          <p:cNvPr id="3" name="Content Placeholder 2">
            <a:extLst>
              <a:ext uri="{F8FCAAFD-B01B-42AC-9DBB-42DC12F0FC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6C57F5-ACD7-4848-A724-83AE20AE6736}"/>
              </a:ext>
            </a:extLst>
          </p:cNvPr>
          <p:cNvSpPr>
            <a:spLocks noGrp="1"/>
          </p:cNvSpPr>
          <p:nvPr>
            <p:ph idx="1"/>
          </p:nvPr>
        </p:nvSpPr>
        <p:spPr/>
        <p:txBody>
          <a:bodyPr vert="horz" rtlCol="0" anchor="ctr"/>
          <a:lstStyle/>
          <a:p>
            <a:r>
              <a:rPr lang="en-US" b="0" dirty="0">
                <a:latin typeface="Lato"/>
              </a:rPr>
              <a:t>Research and Mathematical Formulation :  Kishan, Jatin</a:t>
            </a:r>
          </a:p>
          <a:p>
            <a:r>
              <a:rPr lang="en-US" b="0" dirty="0">
                <a:latin typeface="Lato"/>
              </a:rPr>
              <a:t>Coding  : Rashika, Kanvi, Jatin, Kishan</a:t>
            </a:r>
          </a:p>
          <a:p>
            <a:r>
              <a:rPr lang="en-US" b="0" dirty="0">
                <a:latin typeface="Lato"/>
              </a:rPr>
              <a:t>Documentation : Kanvi</a:t>
            </a:r>
          </a:p>
          <a:p>
            <a:r>
              <a:rPr lang="en-US" b="0" dirty="0">
                <a:latin typeface="Lato"/>
              </a:rPr>
              <a:t>Presentation : Rashika</a:t>
            </a:r>
          </a:p>
        </p:txBody>
      </p:sp>
    </p:spTree>
    <p:extLst>
      <p:ext uri="{7C124E30-A538-468B-BF62-89EF7210A8E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9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Title Placeholder 1">
            <a:extLst>
              <a:ext uri="{5ADAA3BA-2DD6-4706-9E17-3EFE6030A5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6DDD62-BFCB-49D3-B3D5-48A54FAFB966}"/>
              </a:ext>
            </a:extLst>
          </p:cNvPr>
          <p:cNvSpPr>
            <a:spLocks noGrp="1"/>
          </p:cNvSpPr>
          <p:nvPr>
            <p:ph type="title"/>
          </p:nvPr>
        </p:nvSpPr>
        <p:spPr/>
        <p:txBody>
          <a:bodyPr rtlCol="0"/>
          <a:lstStyle/>
          <a:p>
            <a:r>
              <a:rPr lang="en-US" dirty="0"/>
              <a:t>Thank You</a:t>
            </a:r>
          </a:p>
        </p:txBody>
      </p:sp>
    </p:spTree>
    <p:extLst>
      <p:ext uri="{8178C977-ED37-40E0-AF5D-D9ABEDD3892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9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D754FF8A-2445-4E33-93D2-9142E5218D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DCE5D6-8F98-49B6-B10F-4209A1A47B94}"/>
              </a:ext>
            </a:extLst>
          </p:cNvPr>
          <p:cNvSpPr>
            <a:spLocks noGrp="1"/>
          </p:cNvSpPr>
          <p:nvPr>
            <p:ph type="title"/>
          </p:nvPr>
        </p:nvSpPr>
        <p:spPr/>
        <p:txBody>
          <a:bodyPr rtlCol="0"/>
          <a:lstStyle/>
          <a:p>
            <a:r>
              <a:rPr lang="en-US" dirty="0"/>
              <a:t>Background</a:t>
            </a:r>
          </a:p>
        </p:txBody>
      </p:sp>
      <p:sp>
        <p:nvSpPr>
          <p:cNvPr id="3" name="Content Placeholder 2">
            <a:extLst>
              <a:ext uri="{3F0B1B0D-7E34-4AF4-A977-3B25663085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6CE8E5-C47D-4F21-A522-8C4528C07884}"/>
              </a:ext>
            </a:extLst>
          </p:cNvPr>
          <p:cNvSpPr>
            <a:spLocks noGrp="1"/>
          </p:cNvSpPr>
          <p:nvPr>
            <p:ph idx="1"/>
          </p:nvPr>
        </p:nvSpPr>
        <p:spPr/>
        <p:txBody>
          <a:bodyPr vert="horz" rtlCol="0" anchor="ctr">
            <a:normAutofit lnSpcReduction="10000"/>
          </a:bodyPr>
          <a:lstStyle/>
          <a:p>
            <a:pPr marL="285750" lvl="0" indent="-285750"/>
            <a:r>
              <a:rPr lang="en-US" dirty="0">
                <a:solidFill>
                  <a:schemeClr val="tx1"/>
                </a:solidFill>
                <a:latin typeface="Lato"/>
              </a:rPr>
              <a:t>Ludo originated in India. It is derived from the Indian game </a:t>
            </a:r>
            <a:r>
              <a:rPr lang="en-US" dirty="0" err="1">
                <a:solidFill>
                  <a:schemeClr val="tx1"/>
                </a:solidFill>
                <a:latin typeface="Lato"/>
              </a:rPr>
              <a:t>Pachisi</a:t>
            </a:r>
            <a:r>
              <a:rPr lang="en-US" dirty="0">
                <a:solidFill>
                  <a:schemeClr val="tx1"/>
                </a:solidFill>
                <a:latin typeface="Lato"/>
              </a:rPr>
              <a:t>.</a:t>
            </a:r>
          </a:p>
          <a:p>
            <a:pPr marL="285750" lvl="0" indent="-285750"/>
            <a:r>
              <a:rPr lang="en-US" dirty="0">
                <a:solidFill>
                  <a:schemeClr val="tx1"/>
                </a:solidFill>
                <a:latin typeface="Lato"/>
              </a:rPr>
              <a:t>The game and its variations are popular in many countries and under various names.</a:t>
            </a:r>
          </a:p>
          <a:p>
            <a:pPr marL="285750" lvl="0" indent="-285750"/>
            <a:r>
              <a:rPr lang="en-US" dirty="0">
                <a:solidFill>
                  <a:schemeClr val="tx1"/>
                </a:solidFill>
                <a:latin typeface="Lato"/>
              </a:rPr>
              <a:t>It is a 4-6 player game with each player given a specific </a:t>
            </a:r>
            <a:r>
              <a:rPr lang="en-US" dirty="0" err="1">
                <a:solidFill>
                  <a:schemeClr val="tx1"/>
                </a:solidFill>
                <a:latin typeface="Lato"/>
              </a:rPr>
              <a:t>color</a:t>
            </a:r>
            <a:r>
              <a:rPr lang="en-US" dirty="0">
                <a:solidFill>
                  <a:schemeClr val="tx1"/>
                </a:solidFill>
                <a:latin typeface="Lato"/>
              </a:rPr>
              <a:t>. Each player is given 4 tokens of a specific </a:t>
            </a:r>
            <a:r>
              <a:rPr lang="en-US" dirty="0" err="1">
                <a:solidFill>
                  <a:schemeClr val="tx1"/>
                </a:solidFill>
                <a:latin typeface="Lato"/>
              </a:rPr>
              <a:t>color</a:t>
            </a:r>
            <a:r>
              <a:rPr lang="en-US" dirty="0">
                <a:solidFill>
                  <a:schemeClr val="tx1"/>
                </a:solidFill>
                <a:latin typeface="Lato"/>
              </a:rPr>
              <a:t> and their task is to make the tokens reach their respective homes fastest, by the numbers appearing on the dice they rolled. </a:t>
            </a:r>
          </a:p>
          <a:p>
            <a:pPr marL="285750" lvl="0" indent="-285750"/>
            <a:r>
              <a:rPr lang="en-US" dirty="0">
                <a:solidFill>
                  <a:schemeClr val="tx1"/>
                </a:solidFill>
                <a:latin typeface="Lato"/>
              </a:rPr>
              <a:t>It is the only game that has converted according to the players’ mindset concerning time and country. Many countries have two sets of dice and board.</a:t>
            </a:r>
          </a:p>
        </p:txBody>
      </p:sp>
    </p:spTree>
    <p:extLst>
      <p:ext uri="{467B0A5E-A459-4A02-886F-B758C07D98E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69"/>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210DB9CC-3894-4A8D-96B0-A9D4660342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7F8127-F52A-4BB4-95B2-91FD99CA0194}"/>
              </a:ext>
            </a:extLst>
          </p:cNvPr>
          <p:cNvSpPr>
            <a:spLocks noGrp="1"/>
          </p:cNvSpPr>
          <p:nvPr>
            <p:ph type="title"/>
          </p:nvPr>
        </p:nvSpPr>
        <p:spPr/>
        <p:txBody>
          <a:bodyPr rtlCol="0"/>
          <a:lstStyle/>
          <a:p>
            <a:r>
              <a:rPr lang="en-US" dirty="0"/>
              <a:t>Motivation</a:t>
            </a:r>
          </a:p>
        </p:txBody>
      </p:sp>
      <p:sp>
        <p:nvSpPr>
          <p:cNvPr id="3" name="Content Placeholder 2">
            <a:extLst>
              <a:ext uri="{79EEBC9E-5C1B-4089-A16D-CD5FBF6C106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6DB5CE9-1604-4208-9130-28518D3CE303}"/>
              </a:ext>
            </a:extLst>
          </p:cNvPr>
          <p:cNvSpPr>
            <a:spLocks noGrp="1"/>
          </p:cNvSpPr>
          <p:nvPr>
            <p:ph idx="1"/>
          </p:nvPr>
        </p:nvSpPr>
        <p:spPr/>
        <p:txBody>
          <a:bodyPr vert="horz" rtlCol="0">
            <a:normAutofit lnSpcReduction="10000"/>
          </a:bodyPr>
          <a:lstStyle/>
          <a:p>
            <a:r>
              <a:rPr lang="en-US" dirty="0">
                <a:latin typeface="Lato"/>
              </a:rPr>
              <a:t>These days the world is moving towards Information Technology, there was a requirement for an enhancement for our manual ludo game.</a:t>
            </a:r>
          </a:p>
          <a:p>
            <a:r>
              <a:rPr lang="en-US" dirty="0">
                <a:latin typeface="Lato"/>
              </a:rPr>
              <a:t>As we are in the jet age, modern approaches are introduced everywhere including, games.</a:t>
            </a:r>
          </a:p>
          <a:p>
            <a:r>
              <a:rPr lang="en-US" dirty="0">
                <a:latin typeface="Lato"/>
              </a:rPr>
              <a:t>We have used string arrays to implement the whole game. We have also used Dijkstra Algorithm. </a:t>
            </a:r>
          </a:p>
          <a:p>
            <a:r>
              <a:rPr lang="en-US" dirty="0">
                <a:latin typeface="Lato"/>
              </a:rPr>
              <a:t>The main motive behind the computer-based ludo game is that it will help us sharpen intelligence. It will also help in improving analytical thinking ability.</a:t>
            </a:r>
          </a:p>
        </p:txBody>
      </p:sp>
    </p:spTree>
    <p:extLst>
      <p:ext uri="{619AC3A1-FF9C-4725-9F31-8A4F3EECBB4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7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62BFCC5D-2DAB-48F2-BC83-40616D50FB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E6C7E3-91FB-44DC-BA0C-6F79DC27AA70}"/>
              </a:ext>
            </a:extLst>
          </p:cNvPr>
          <p:cNvSpPr>
            <a:spLocks noGrp="1"/>
          </p:cNvSpPr>
          <p:nvPr>
            <p:ph type="title"/>
          </p:nvPr>
        </p:nvSpPr>
        <p:spPr/>
        <p:txBody>
          <a:bodyPr rtlCol="0"/>
          <a:lstStyle/>
          <a:p>
            <a:r>
              <a:rPr lang="en-US" dirty="0"/>
              <a:t>Problem Statement</a:t>
            </a:r>
          </a:p>
        </p:txBody>
      </p:sp>
      <p:sp>
        <p:nvSpPr>
          <p:cNvPr id="3" name="Content Placeholder 2">
            <a:extLst>
              <a:ext uri="{21DC59BE-804F-42E6-9850-52134F7768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7DD730-1A4E-4835-AECF-BDA7875C7B51}"/>
              </a:ext>
            </a:extLst>
          </p:cNvPr>
          <p:cNvSpPr>
            <a:spLocks noGrp="1"/>
          </p:cNvSpPr>
          <p:nvPr>
            <p:ph idx="1"/>
          </p:nvPr>
        </p:nvSpPr>
        <p:spPr>
          <a:xfrm>
            <a:off x="1238250" y="1215399"/>
            <a:ext cx="7143750" cy="3357467"/>
          </a:xfrm>
        </p:spPr>
        <p:txBody>
          <a:bodyPr vert="horz" rtlCol="0">
            <a:normAutofit lnSpcReduction="10000"/>
          </a:bodyPr>
          <a:lstStyle/>
          <a:p>
            <a:r>
              <a:rPr lang="en-US" b="0" dirty="0">
                <a:latin typeface="Lato"/>
              </a:rPr>
              <a:t>In current world due to the globe advancing towards information technology, our local (manual) ludo game needed to be improved.</a:t>
            </a:r>
          </a:p>
          <a:p>
            <a:r>
              <a:rPr lang="en-US" b="0" dirty="0">
                <a:latin typeface="Lato"/>
              </a:rPr>
              <a:t>The following are some of the issues that have been noted in the local ludo game:</a:t>
            </a:r>
          </a:p>
          <a:p>
            <a:pPr>
              <a:buFont typeface="Arial"/>
              <a:buAutoNum type="arabicPeriod"/>
            </a:pPr>
            <a:r>
              <a:rPr lang="en-US" b="0" dirty="0">
                <a:latin typeface="Lato"/>
              </a:rPr>
              <a:t>A local ludo/traditional ludo game cannot be played by one and only one person, two to four people are minimum required.</a:t>
            </a:r>
          </a:p>
          <a:p>
            <a:pPr>
              <a:buFont typeface="Arial"/>
              <a:buAutoNum type="arabicPeriod"/>
            </a:pPr>
            <a:r>
              <a:rPr lang="en-US" b="0" dirty="0">
                <a:latin typeface="Lato"/>
              </a:rPr>
              <a:t>Counting the pieces might be inaccurate at times. For instance, instead of counting seven moves, count eight in Local Ludo game.</a:t>
            </a:r>
          </a:p>
          <a:p>
            <a:pPr>
              <a:buFont typeface="Arial"/>
              <a:buAutoNum type="arabicPeriod"/>
            </a:pPr>
            <a:r>
              <a:rPr lang="en-US" b="0" dirty="0">
                <a:latin typeface="Lato"/>
              </a:rPr>
              <a:t>Either player has the option of cheating on the opponent by taking a piece Home without travelling the regular route.</a:t>
            </a:r>
          </a:p>
        </p:txBody>
      </p:sp>
    </p:spTree>
    <p:extLst>
      <p:ext uri="{ADF42D10-BB27-42B9-AB39-42B822EF315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E45F8350-3CEB-405B-B853-53A23C3EEBA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C4A96B-2BB9-4E10-BB49-0D8E04382760}"/>
              </a:ext>
            </a:extLst>
          </p:cNvPr>
          <p:cNvSpPr>
            <a:spLocks noGrp="1"/>
          </p:cNvSpPr>
          <p:nvPr>
            <p:ph type="title"/>
          </p:nvPr>
        </p:nvSpPr>
        <p:spPr/>
        <p:txBody>
          <a:bodyPr rtlCol="0"/>
          <a:lstStyle/>
          <a:p>
            <a:r>
              <a:rPr lang="en-US" dirty="0"/>
              <a:t>Literature Survey</a:t>
            </a:r>
          </a:p>
        </p:txBody>
      </p:sp>
      <p:sp>
        <p:nvSpPr>
          <p:cNvPr id="3" name="Content Placeholder 2">
            <a:extLst>
              <a:ext uri="{27255C90-19D7-4821-9FB0-6B87E65153D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295A42-D081-408A-A1B7-0E5B38AA0A24}"/>
              </a:ext>
            </a:extLst>
          </p:cNvPr>
          <p:cNvSpPr>
            <a:spLocks noGrp="1"/>
          </p:cNvSpPr>
          <p:nvPr>
            <p:ph idx="1"/>
          </p:nvPr>
        </p:nvSpPr>
        <p:spPr/>
        <p:txBody>
          <a:bodyPr vert="horz" rtlCol="0" anchor="ctr">
            <a:normAutofit/>
          </a:bodyPr>
          <a:lstStyle/>
          <a:p>
            <a:r>
              <a:rPr lang="en-US" b="0" dirty="0">
                <a:latin typeface="Lato"/>
              </a:rPr>
              <a:t>We concluded that for most of the path, we are moving forward. The rolling of the dice determines how many steps we move. Towards the end, the piece can “bounce back” if we exceed the exact value required to reach home. </a:t>
            </a:r>
          </a:p>
          <a:p>
            <a:r>
              <a:rPr lang="en-US" b="0" dirty="0">
                <a:latin typeface="Lato"/>
              </a:rPr>
              <a:t>By doing some research on the topic we found out that Ludo is a board game that can be modeled as a first-order Markov chain as it is memory less. And the Markov process can be implemented by using a transition matrix.</a:t>
            </a:r>
          </a:p>
        </p:txBody>
      </p:sp>
    </p:spTree>
    <p:extLst>
      <p:ext uri="{A38B964A-9E1E-465E-A710-02ED1E963B1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7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4EDEA89C-69A6-4F07-BED1-82DE329211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893276-A9A5-4EBA-86BF-07D52D86B4A5}"/>
              </a:ext>
            </a:extLst>
          </p:cNvPr>
          <p:cNvSpPr>
            <a:spLocks noGrp="1"/>
          </p:cNvSpPr>
          <p:nvPr>
            <p:ph idx="1"/>
          </p:nvPr>
        </p:nvSpPr>
        <p:spPr>
          <a:xfrm>
            <a:off x="1238250" y="575062"/>
            <a:ext cx="7143750" cy="3790712"/>
          </a:xfrm>
        </p:spPr>
        <p:txBody>
          <a:bodyPr vert="horz" rtlCol="0" anchor="ctr"/>
          <a:lstStyle/>
          <a:p>
            <a:r>
              <a:rPr lang="en-US" sz="2000" dirty="0">
                <a:latin typeface="Times New Roman"/>
              </a:rPr>
              <a:t> </a:t>
            </a:r>
            <a:r>
              <a:rPr lang="en-US" sz="1800" b="0" dirty="0">
                <a:latin typeface="Lato"/>
              </a:rPr>
              <a:t>At every step of the algorithm, we find a vertex that has a minimum distance from the source. When further researching we found that we can attain this using Dijkstra’s algorithm. </a:t>
            </a:r>
          </a:p>
          <a:p>
            <a:r>
              <a:rPr lang="en-US" sz="2000" b="0" dirty="0">
                <a:latin typeface="Lato"/>
              </a:rPr>
              <a:t>The main objectives of the proposed design includes:</a:t>
            </a:r>
          </a:p>
          <a:p>
            <a:pPr lvl="1"/>
            <a:r>
              <a:rPr lang="en-US" b="0" dirty="0">
                <a:solidFill>
                  <a:schemeClr val="tx1"/>
                </a:solidFill>
                <a:latin typeface="Lato"/>
              </a:rPr>
              <a:t>To help in reasoning faster and better.</a:t>
            </a:r>
          </a:p>
          <a:p>
            <a:pPr lvl="1"/>
            <a:r>
              <a:rPr lang="en-US" b="0" dirty="0">
                <a:solidFill>
                  <a:schemeClr val="tx1"/>
                </a:solidFill>
                <a:latin typeface="Lato"/>
              </a:rPr>
              <a:t>To bring fun into people’s homes and offices.</a:t>
            </a:r>
          </a:p>
          <a:p>
            <a:pPr lvl="1"/>
            <a:r>
              <a:rPr lang="en-US" b="0" dirty="0">
                <a:solidFill>
                  <a:schemeClr val="tx1"/>
                </a:solidFill>
                <a:latin typeface="Lato"/>
              </a:rPr>
              <a:t>To act as a good form of relaxation.</a:t>
            </a:r>
          </a:p>
          <a:p>
            <a:pPr lvl="1"/>
            <a:r>
              <a:rPr lang="en-US" b="0" dirty="0">
                <a:solidFill>
                  <a:schemeClr val="tx1"/>
                </a:solidFill>
                <a:latin typeface="Lato"/>
              </a:rPr>
              <a:t>To be able to create a real-life feature.</a:t>
            </a:r>
          </a:p>
          <a:p>
            <a:pPr lvl="1"/>
            <a:r>
              <a:rPr lang="en-US" b="0" dirty="0">
                <a:solidFill>
                  <a:schemeClr val="tx1"/>
                </a:solidFill>
                <a:latin typeface="Lato"/>
              </a:rPr>
              <a:t>Relate computer games in various spheres of life e.g. business, art, engineering, science etc.</a:t>
            </a:r>
          </a:p>
        </p:txBody>
      </p:sp>
    </p:spTree>
    <p:extLst>
      <p:ext uri="{3C8B92F9-F16C-4104-8F9D-A406EFEF46B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1500">
                                          <p:stCondLst>
                                            <p:cond delay="0"/>
                                          </p:stCondLst>
                                        </p:cTn>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3" dur="1500">
                                          <p:stCondLst>
                                            <p:cond delay="0"/>
                                          </p:stCondLst>
                                        </p:cTn>
                                        <p:tgtEl>
                                          <p:spTgt spid="2">
                                            <p:txEl>
                                              <p:pRg st="1" end="1"/>
                                            </p:txEl>
                                          </p:spTgt>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05D41E3C-6413-4F90-B715-2B5FC4F4D99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E966A1-7A9C-4AF9-806A-3BDABA4C1365}"/>
              </a:ext>
            </a:extLst>
          </p:cNvPr>
          <p:cNvSpPr>
            <a:spLocks noGrp="1"/>
          </p:cNvSpPr>
          <p:nvPr>
            <p:ph type="title"/>
          </p:nvPr>
        </p:nvSpPr>
        <p:spPr/>
        <p:txBody>
          <a:bodyPr rtlCol="0"/>
          <a:lstStyle/>
          <a:p>
            <a:r>
              <a:rPr lang="en-US" dirty="0"/>
              <a:t>Reproduced Work </a:t>
            </a:r>
          </a:p>
        </p:txBody>
      </p:sp>
      <p:sp>
        <p:nvSpPr>
          <p:cNvPr id="3" name="Content Placeholder 2">
            <a:extLst>
              <a:ext uri="{2AEA0C28-3C8E-4427-8C55-B5CB5BA30D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9FC102-77D3-4A53-B87B-AA08F7809E3D}"/>
              </a:ext>
            </a:extLst>
          </p:cNvPr>
          <p:cNvSpPr>
            <a:spLocks noGrp="1"/>
          </p:cNvSpPr>
          <p:nvPr>
            <p:ph idx="1"/>
          </p:nvPr>
        </p:nvSpPr>
        <p:spPr/>
        <p:txBody>
          <a:bodyPr vert="horz" rtlCol="0">
            <a:normAutofit/>
          </a:bodyPr>
          <a:lstStyle/>
          <a:p>
            <a:r>
              <a:rPr lang="en-US" b="0" dirty="0">
                <a:latin typeface="Lato"/>
              </a:rPr>
              <a:t>The work can be basically categorized in three subparts:- </a:t>
            </a:r>
          </a:p>
          <a:p>
            <a:endParaRPr lang="en-US" b="0" dirty="0">
              <a:latin typeface="Lato"/>
            </a:endParaRPr>
          </a:p>
          <a:p>
            <a:pPr>
              <a:buFont typeface="Wingdings"/>
              <a:buChar char=""/>
            </a:pPr>
            <a:r>
              <a:rPr lang="en-US" b="0" dirty="0">
                <a:latin typeface="Lato"/>
              </a:rPr>
              <a:t>Mathematical Application based on geometry, Basic </a:t>
            </a:r>
            <a:r>
              <a:rPr lang="en-US" b="0" dirty="0" err="1">
                <a:latin typeface="Lato"/>
              </a:rPr>
              <a:t>Maths</a:t>
            </a:r>
            <a:r>
              <a:rPr lang="en-US" b="0" dirty="0">
                <a:latin typeface="Lato"/>
              </a:rPr>
              <a:t>.</a:t>
            </a:r>
          </a:p>
          <a:p>
            <a:pPr>
              <a:buFont typeface="Wingdings"/>
              <a:buChar char=""/>
            </a:pPr>
            <a:r>
              <a:rPr lang="en-US" b="0" dirty="0">
                <a:latin typeface="Lato"/>
              </a:rPr>
              <a:t>Object oriented programming.</a:t>
            </a:r>
          </a:p>
          <a:p>
            <a:pPr>
              <a:buFont typeface="Wingdings"/>
              <a:buChar char=""/>
            </a:pPr>
            <a:r>
              <a:rPr lang="en-US" b="0" dirty="0">
                <a:latin typeface="Lato"/>
              </a:rPr>
              <a:t>Dijkstra algorithm, disjoint union set, Graph.</a:t>
            </a:r>
          </a:p>
        </p:txBody>
      </p:sp>
    </p:spTree>
    <p:extLst>
      <p:ext uri="{19B6E914-9684-4CE9-BA6C-AF389471E71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8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80FBB24A-8817-4BC7-90B7-87388865CA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9253F1-5478-4C25-926D-4B61974B07B2}"/>
              </a:ext>
            </a:extLst>
          </p:cNvPr>
          <p:cNvSpPr>
            <a:spLocks noGrp="1"/>
          </p:cNvSpPr>
          <p:nvPr>
            <p:ph idx="1"/>
          </p:nvPr>
        </p:nvSpPr>
        <p:spPr>
          <a:xfrm>
            <a:off x="1238250" y="575062"/>
            <a:ext cx="7143750" cy="3790712"/>
          </a:xfrm>
        </p:spPr>
        <p:txBody>
          <a:bodyPr vert="horz" rtlCol="0" anchor="ctr">
            <a:normAutofit fontScale="92500" lnSpcReduction="10000"/>
          </a:bodyPr>
          <a:lstStyle/>
          <a:p>
            <a:pPr marL="0" indent="0">
              <a:buNone/>
            </a:pPr>
            <a:r>
              <a:rPr lang="en-US" b="0" dirty="0">
                <a:latin typeface="Lato"/>
              </a:rPr>
              <a:t>First of all, we made a string array for our ludo board. Then, we chose some coordinates for the reserved space like a star in an actual ludo game. And then, we made a duplicate array to fix coordinates because sometimes more than two pawns can be in the same place. After that, we allotted our pawn fixed coordinates(starting and ending coordinates). The next step was to make the path for these pawns.</a:t>
            </a:r>
            <a:br>
              <a:rPr lang="en-US" b="0" dirty="0">
                <a:latin typeface="Lato"/>
              </a:rPr>
            </a:br>
            <a:br>
              <a:rPr lang="en-US" b="0" dirty="0">
                <a:latin typeface="Lato"/>
              </a:rPr>
            </a:br>
            <a:r>
              <a:rPr lang="en-US" b="0" dirty="0">
                <a:latin typeface="Lato"/>
              </a:rPr>
              <a:t>We made individual classes perform different actions. For instance, the board class includes a printing board that has the current status of the pawn during every turn. Check coordinates, get the next position. Piece class contains the color and the location of all the pawns at every second. The user class includes logic and details of the color and location of the home. In the person class, we have included the logic of the movement of the pawns and the changing of their coordinates according to the rolling of the dice.</a:t>
            </a:r>
          </a:p>
        </p:txBody>
      </p:sp>
    </p:spTree>
    <p:extLst>
      <p:ext uri="{11A3B179-4A0E-4735-A5BD-955F55CDC8C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05969A35-8FFC-42FD-BFA2-0DA8E4D116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00E0B3-6C45-406D-97F5-C0788F1447CD}"/>
              </a:ext>
            </a:extLst>
          </p:cNvPr>
          <p:cNvSpPr>
            <a:spLocks noGrp="1"/>
          </p:cNvSpPr>
          <p:nvPr>
            <p:ph idx="1"/>
          </p:nvPr>
        </p:nvSpPr>
        <p:spPr>
          <a:xfrm>
            <a:off x="1238250" y="557793"/>
            <a:ext cx="7143750" cy="3807980"/>
          </a:xfrm>
        </p:spPr>
        <p:txBody>
          <a:bodyPr vert="horz" rtlCol="0" anchor="ctr"/>
          <a:lstStyle/>
          <a:p>
            <a:pPr marL="0" indent="0">
              <a:buNone/>
            </a:pPr>
            <a:r>
              <a:rPr lang="en-US" b="0" dirty="0">
                <a:latin typeface="Lato"/>
              </a:rPr>
              <a:t>In our code, we have used graphs, disjoint union set and Dijkstra algorithm. A graph is the data structure that we used to connect coordinates in our matrix. The pawn traverses the matrix through the graph. Then, we used the Dijkstra Algorithm. The Dijkstra algorithm is used to find the shortest path. In our project, we have used the Dijkstra algorithm for the pawn to reach home.</a:t>
            </a:r>
          </a:p>
        </p:txBody>
      </p:sp>
    </p:spTree>
    <p:extLst>
      <p:ext uri="{C8D502F6-CE9D-43EA-BCE8-C601EAE8EB2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347519266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3" val="Source Sans Pro-demi_bold"/>
</p:tagLst>
</file>

<file path=ppt/tags/tag2.xml><?xml version="1.0" encoding="utf-8"?>
<p:tagLst xmlns:a="http://schemas.openxmlformats.org/drawingml/2006/main" xmlns:r="http://schemas.openxmlformats.org/officeDocument/2006/relationships" xmlns:p="http://schemas.openxmlformats.org/presentationml/2006/main">
  <p:tag name="FONTWEIGHT:9:0:0" val="6"/>
  <p:tag name="FONTWEIGHT:7:0:0" val="6"/>
</p:tagLst>
</file>

<file path=ppt/tags/tag3.xml><?xml version="1.0" encoding="utf-8"?>
<p:tagLst xmlns:a="http://schemas.openxmlformats.org/drawingml/2006/main" xmlns:r="http://schemas.openxmlformats.org/officeDocument/2006/relationships" xmlns:p="http://schemas.openxmlformats.org/presentationml/2006/main">
  <p:tag name="LAYOUT" val="threePicAndTx"/>
</p:tagLst>
</file>

<file path=ppt/tags/tag4.xml><?xml version="1.0" encoding="utf-8"?>
<p:tagLst xmlns:a="http://schemas.openxmlformats.org/drawingml/2006/main" xmlns:r="http://schemas.openxmlformats.org/officeDocument/2006/relationships" xmlns:p="http://schemas.openxmlformats.org/presentationml/2006/main">
  <p:tag name="LAYOUT" val="fourPic"/>
</p:tagLst>
</file>

<file path=ppt/theme/theme1.xml><?xml version="1.0" encoding="utf-8"?>
<a:theme xmlns:a="http://schemas.openxmlformats.org/drawingml/2006/main" name="Experimental">
  <a:themeElements>
    <a:clrScheme name="Experimental">
      <a:dk1>
        <a:srgbClr val="000000"/>
      </a:dk1>
      <a:lt1>
        <a:srgbClr val="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Experimental">
      <a:majorFont>
        <a:latin typeface="Source Sans Pro"/>
        <a:ea typeface=""/>
        <a:cs typeface=""/>
      </a:majorFont>
      <a:minorFont>
        <a:latin typeface="Source Sans Pro"/>
        <a:ea typeface=""/>
        <a:cs typeface=""/>
      </a:minorFont>
    </a:fontScheme>
    <a:fmtScheme name="Experimental">
      <a:fillStyleLst>
        <a:solidFill>
          <a:schemeClr val="phClr"/>
        </a:solidFill>
        <a:gradFill rotWithShape="1">
          <a:gsLst>
            <a:gs pos="0">
              <a:schemeClr val="phClr">
                <a:tint val="50000"/>
                <a:satMod val="200000"/>
              </a:schemeClr>
            </a:gs>
            <a:gs pos="35000">
              <a:schemeClr val="phClr">
                <a:tint val="37000"/>
                <a:satMod val="200000"/>
              </a:schemeClr>
            </a:gs>
            <a:gs pos="100000">
              <a:schemeClr val="phClr">
                <a:tint val="15000"/>
                <a:satMod val="20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200000"/>
              </a:schemeClr>
            </a:gs>
            <a:gs pos="40000">
              <a:schemeClr val="phClr">
                <a:tint val="80000"/>
                <a:shade val="99000"/>
                <a:satMod val="200000"/>
              </a:schemeClr>
            </a:gs>
            <a:gs pos="100000">
              <a:schemeClr val="phClr">
                <a:shade val="20000"/>
                <a:satMod val="255000"/>
              </a:schemeClr>
            </a:gs>
          </a:gsLst>
          <a:lin ang="10800000" scaled="0"/>
        </a:gradFill>
        <a:gradFill rotWithShape="1">
          <a:gsLst>
            <a:gs pos="0">
              <a:schemeClr val="phClr">
                <a:tint val="80000"/>
                <a:satMod val="200000"/>
              </a:schemeClr>
            </a:gs>
            <a:gs pos="100000">
              <a:schemeClr val="phClr">
                <a:shade val="5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3"/>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Experimental">
  <a:themeElements>
    <a:clrScheme name="Experimental">
      <a:dk1>
        <a:srgbClr val="000000"/>
      </a:dk1>
      <a:lt1>
        <a:srgbClr val="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Experimental">
      <a:majorFont>
        <a:latin typeface="Source Sans Pro"/>
        <a:ea typeface=""/>
        <a:cs typeface=""/>
      </a:majorFont>
      <a:minorFont>
        <a:latin typeface="Source Sans Pro"/>
        <a:ea typeface=""/>
        <a:cs typeface=""/>
      </a:minorFont>
    </a:fontScheme>
    <a:fmtScheme name="Experimental">
      <a:fillStyleLst>
        <a:solidFill>
          <a:schemeClr val="phClr"/>
        </a:solidFill>
        <a:gradFill rotWithShape="1">
          <a:gsLst>
            <a:gs pos="0">
              <a:schemeClr val="phClr">
                <a:tint val="50000"/>
                <a:satMod val="200000"/>
              </a:schemeClr>
            </a:gs>
            <a:gs pos="35000">
              <a:schemeClr val="phClr">
                <a:tint val="37000"/>
                <a:satMod val="200000"/>
              </a:schemeClr>
            </a:gs>
            <a:gs pos="100000">
              <a:schemeClr val="phClr">
                <a:tint val="15000"/>
                <a:satMod val="20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200000"/>
              </a:schemeClr>
            </a:gs>
            <a:gs pos="40000">
              <a:schemeClr val="phClr">
                <a:tint val="80000"/>
                <a:shade val="99000"/>
                <a:satMod val="200000"/>
              </a:schemeClr>
            </a:gs>
            <a:gs pos="100000">
              <a:schemeClr val="phClr">
                <a:shade val="20000"/>
                <a:satMod val="255000"/>
              </a:schemeClr>
            </a:gs>
          </a:gsLst>
          <a:lin ang="10800000" scaled="0"/>
        </a:gradFill>
        <a:gradFill rotWithShape="1">
          <a:gsLst>
            <a:gs pos="0">
              <a:schemeClr val="phClr">
                <a:tint val="80000"/>
                <a:satMod val="200000"/>
              </a:schemeClr>
            </a:gs>
            <a:gs pos="100000">
              <a:schemeClr val="phClr">
                <a:shade val="5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3"/>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89</TotalTime>
  <Words>954</Words>
  <Application>Microsoft Office PowerPoint</Application>
  <PresentationFormat>On-screen Show (16:9)</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Source Sans Pro</vt:lpstr>
      <vt:lpstr>Arial</vt:lpstr>
      <vt:lpstr>Wingdings</vt:lpstr>
      <vt:lpstr>Lato</vt:lpstr>
      <vt:lpstr>Times New Roman</vt:lpstr>
      <vt:lpstr>Source Sans Pro-demi_bold</vt:lpstr>
      <vt:lpstr>Experimental</vt:lpstr>
      <vt:lpstr>Implementation of a Board Game - LUDO</vt:lpstr>
      <vt:lpstr>Background</vt:lpstr>
      <vt:lpstr>Motivation</vt:lpstr>
      <vt:lpstr>Problem Statement</vt:lpstr>
      <vt:lpstr>Literature Survey</vt:lpstr>
      <vt:lpstr>PowerPoint Presentation</vt:lpstr>
      <vt:lpstr>Reproduced Work </vt:lpstr>
      <vt:lpstr>PowerPoint Presentation</vt:lpstr>
      <vt:lpstr>PowerPoint Presentation</vt:lpstr>
      <vt:lpstr>Plan of Action</vt:lpstr>
      <vt:lpstr>Contributions</vt:lpstr>
      <vt:lpstr>Thank You</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Kanvi Patel</cp:lastModifiedBy>
  <cp:revision>2</cp:revision>
  <dcterms:created xsi:type="dcterms:W3CDTF">2021-10-20T20:01:28Z</dcterms:created>
  <dcterms:modified xsi:type="dcterms:W3CDTF">2021-11-21T12:30:15Z</dcterms:modified>
</cp:coreProperties>
</file>