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4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g "   T y p e = " h t t p : / / s c h e m a s . o p e n x m l f o r m a t s . o r g / o f f i c e D o c u m e n t / 2 0 0 6 / r e l a t i o n s h i p s / i m a g e " / > < R e l a t i o n s h i p   I d = " r I d 2 "   T a r g e t = " / p p t / m e d i a / i m a g e 2 . j p g "   T y p e = " h t t p : / / s c h e m a s . o p e n x m l f o r m a t s . o r g / o f f i c e D o c u m e n t / 2 0 0 6 / r e l a t i o n s h i p s / i m a g e " / > < R e l a t i o n s h i p   I d = " r I d 3 "   T a r g e t = " / p p t / m e d i a / i m a g e 3 . j p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j p g "   T y p e = " h t t p : / / s c h e m a s . o p e n x m l f o r m a t s . o r g / o f f i c e D o c u m e n t / 2 0 0 6 / r e l a t i o n s h i p s / i m a g e " / > < R e l a t i o n s h i p   I d = " r I d 8 "   T a r g e t = " / p p t / m e d i a / i m a g e 8 . j p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/ p p t / m e d i a / i m a g e 1 5 . p n g "   T y p e = " h t t p : / / s c h e m a s . o p e n x m l f o r m a t s . o r g / o f f i c e D o c u m e n t / 2 0 0 6 / r e l a t i o n s h i p s / i m a g e " / > < R e l a t i o n s h i p   I d = " r I d 1 6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7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8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9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L a t o " / > < p : r e g u l a r   r : i d = " r I d 1 8 " / > < p : b o l d   r : i d = " r I d 1 9 " / > < / p : e m b e d d e d F o n t > < p : e m b e d d e d F o n t > < p : f o n t   t y p e f a c e = " S o u r c e   S a n s   P r o - d e m i _ b o l d " / > < p : r e g u l a r   r : i d = " r I d 2 1 " / > < / p : e m b e d d e d F o n t > < p : e m b e d d e d F o n t > < p : f o n t   t y p e f a c e = " S o u r c e   S a n s   P r o " / > < p : r e g u l a r   r : i d = " r I d 2 0 " / > < p : b o l d   r : i d = " r I d 2 2 " / > < / p : e m b e d d e d F o n t > < / p : e m b e d d e d F o n t L s t > < p : c u s t D a t a L s t > < p : t a g s   r : i d = " r I d 2 3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t a b l e S t y l e s . x m l "   T y p e = " h t t p : / / s c h e m a s . o p e n x m l f o r m a t s . o r g / o f f i c e D o c u m e n t / 2 0 0 6 / r e l a t i o n s h i p s / t a b l e S t y l e s " / > < R e l a t i o n s h i p   I d = " r I d 1 8 "   T a r g e t = " f o n t s / f o n t 1 . f n t d a t a "   T y p e = " h t t p : / / s c h e m a s . o p e n x m l f o r m a t s . o r g / o f f i c e D o c u m e n t / 2 0 0 6 / r e l a t i o n s h i p s / f o n t " / > < R e l a t i o n s h i p   I d = " r I d 1 9 "   T a r g e t = " f o n t s / f o n t 2 . f n t d a t a "   T y p e = " h t t p : / / s c h e m a s . o p e n x m l f o r m a t s . o r g / o f f i c e D o c u m e n t / 2 0 0 6 / r e l a t i o n s h i p s / f o n t " / > < R e l a t i o n s h i p   I d = " r I d 2 0 "   T a r g e t = " f o n t s / f o n t 3 . f n t d a t a "   T y p e = " h t t p : / / s c h e m a s . o p e n x m l f o r m a t s . o r g / o f f i c e D o c u m e n t / 2 0 0 6 / r e l a t i o n s h i p s / f o n t " / > < R e l a t i o n s h i p   I d = " r I d 2 1 "   T a r g e t = " f o n t s / f o n t 4 . f n t d a t a "   T y p e = " h t t p : / / s c h e m a s . o p e n x m l f o r m a t s . o r g / o f f i c e D o c u m e n t / 2 0 0 6 / r e l a t i o n s h i p s / f o n t " / > < R e l a t i o n s h i p   I d = " r I d 2 2 "   T a r g e t = " f o n t s / f o n t 5 . f n t d a t a "   T y p e = " h t t p : / / s c h e m a s . o p e n x m l f o r m a t s . o r g / o f f i c e D o c u m e n t / 2 0 0 6 / r e l a t i o n s h i p s / f o n t " / > < R e l a t i o n s h i p   I d = " r I d 2 3 "   T a r g e t = " t a g s / t a g 4 . x m l "   T y p e = " h t t p : / / s c h e m a s . o p e n x m l f o r m a t s . o r g / o f f i c e D o c u m e n t / 2 0 0 6 / r e l a t i o n s h i p s / t a g s " / > < R e l a t i o n s h i p   I d = " r I d 2 4 "   T a r g e t = " p r e s P r o p s . x m l "   T y p e = " h t t p : / / s c h e m a s . o p e n x m l f o r m a t s . o r g / o f f i c e D o c u m e n t / 2 0 0 6 / r e l a t i o n s h i p s / p r e s P r o p s " / > < R e l a t i o n s h i p   I d = " r I d 2 5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3 "   T a r g e t = " . . / m e d i a / i m a g e 1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j p g "   T y p e = " h t t p : / / s c h e m a s . o p e n x m l f o r m a t s . o r g / o f f i c e D o c u m e n t / 2 0 0 6 / r e l a t i o n s h i p s / i m a g e " / > < R e l a t i o n s h i p   I d = " r I d 3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9 2 1 0 B 2 9 D - 7 A 1 A - 4 D A E - 8 A 2 3 - 2 7 A 7 1 9 A 3 1 3 9 3 } " > < a 1 6 : c r e a t i o n I d   x m l n s : a 1 6 = " h t t p : / / s c h e m a s . m i c r o s o f t . c o m / o f f i c e / d r a w i n g / 2 0 1 0 / m a i n "   i d = " { 7 7 7 A 5 0 D 4 - A E 2 D - 4 6 0 F - 8 D D 4 - 2 3 1 F 5 0 7 1 6 4 B 6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9 3 3 5 7 5 "   y = " 1 7 4 3 0 7 5 " / > < a : e x t   c x = " 1 0 4 7 7 5 0 "   c y = " 1 0 4 7 7 5 0 " / > < a : c h O f f   x = " 1 9 3 3 5 7 5 "   y = " 1 7 4 3 0 7 5 " / > < a : c h E x t   c x = " 1 0 4 7 7 5 0 "   c y = " 1 0 4 7 7 5 0 " / > < / a : x f r m > < / p : g r p S p P r > < p : s p > < p : n v S p P r > < p : c N v P r   i d = " 3 "   n a m e = " " > < a : e x t L s t > < a : e x t   u r i = " { 8 E D 6 7 5 F C - 9 8 7 A - 4 9 D 2 - A 3 B A - 1 4 8 3 7 7 D D A C 5 1 } " > < a 1 6 : c r e a t i o n I d   x m l n s : a 1 6 = " h t t p : / / s c h e m a s . m i c r o s o f t . c o m / o f f i c e / d r a w i n g / 2 0 1 0 / m a i n "   i d = " { E B 8 F D D F 5 - E 9 0 A - 4 4 F 3 - B B 0 2 - B 2 B 7 6 9 0 C B F 1 1 } " / > < / a : e x t > < / a : e x t L s t > < / p : c N v P r > < p : c N v S p P r / > < p : n v P r / > < / p : n v S p P r > < p : s p P r > < a : x f r m   f l i p H = " f a l s e "   f l i p V = " f a l s e "   r o t = " 0 " > < a : o f f   x = " 1 9 3 3 5 7 5 "   y = " 1 7 4 3 0 7 5 " / > < a : e x t   c x = " 9 5 2 5 0 "   c y = " 1 0 4 7 7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8 7 6 8 9 1 2 A - 1 D E 9 - 4 E 9 8 - 9 C 7 F - 1 0 1 8 B 2 4 F A 8 C 4 } " > < a 1 6 : c r e a t i o n I d   x m l n s : a 1 6 = " h t t p : / / s c h e m a s . m i c r o s o f t . c o m / o f f i c e / d r a w i n g / 2 0 1 0 / m a i n "   i d = " { E C A 4 7 B 3 F - C A C E - 4 1 1 D - B B 4 B - C E 4 B E 6 A 3 D 2 F C } " / > < / a : e x t > < / a : e x t L s t > < / p : c N v P r > < p : c N v S p P r / > < p : n v P r / > < / p : n v S p P r > < p : s p P r > < a : x f r m   f l i p H = " f a l s e "   f l i p V = " f a l s e "   r o t = " 0 " > < a : o f f   x = " 2 0 2 8 8 2 5 "   y = " 1 7 4 3 0 7 5 " / > < a : e x t   c x = " 8 5 7 2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5 3 9 5 A 2 7 A - 1 5 D 5 - 4 D F 6 - 9 E E 6 - F D C 3 3 2 B 1 6 5 C 4 } " > < a 1 6 : c r e a t i o n I d   x m l n s : a 1 6 = " h t t p : / / s c h e m a s . m i c r o s o f t . c o m / o f f i c e / d r a w i n g / 2 0 1 0 / m a i n "   i d = " { 3 5 3 2 A 8 1 4 - 1 3 E D - 4 4 B 2 - B C 3 5 - 0 B 9 2 B C 6 5 2 2 F D } " / > < / a : e x t > < / a : e x t L s t > < / p : c N v P r > < p : c N v S p P r / > < p : n v P r / > < / p : n v S p P r > < p : s p P r > < a : x f r m   f l i p H = " f a l s e "   f l i p V = " f a l s e "   r o t = " 0 " > < a : o f f   x = " 2 0 2 8 8 2 5 "   y = " 2 6 9 5 5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F 7 7 8 F 6 F F - 4 5 D 2 - 4 3 4 7 - 8 C 9 C - 5 5 6 A 5 D A 4 1 7 4 2 } " > < a 1 6 : c r e a t i o n I d   x m l n s : a 1 6 = " h t t p : / / s c h e m a s . m i c r o s o f t . c o m / o f f i c e / d r a w i n g / 2 0 1 0 / m a i n "   i d = " { A 1 F 7 5 E B A - 1 3 B 4 - 4 1 5 B - 8 A F 1 - D C 3 F F F C 1 6 7 A E } " / > < / a : e x t > < / a : e x t L s t > < / p : c N v P r > < p : c N v S p P r / > < p : n v P r / > < / p : n v S p P r > < p : s p P r > < a : x f r m   f l i p H = " f a l s e "   f l i p V = " f a l s e "   r o t = " 0 " > < a : o f f   x = " 2 8 8 6 0 7 5 "   y = " 1 7 4 3 0 7 5 " / > < a : e x t   c x = " 9 5 2 5 0 "   c y = " 4 7 6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T i t l e   P l a c e h o l d e r   1 " > < a : e x t L s t > < a : e x t   u r i = " { 4 7 F 7 4 3 0 0 - 4 1 F C - 4 A E 4 - B C B C - B 0 D 3 D 3 7 3 9 F 3 B } " > < a 1 6 : c r e a t i o n I d   x m l n s : a 1 6 = " h t t p : / / s c h e m a s . m i c r o s o f t . c o m / o f f i c e / d r a w i n g / 2 0 1 0 / m a i n "   i d = " { 3 4 6 0 F C 7 E - A 6 A D - 4 8 F B - B C 1 F - 6 5 A D F 8 1 3 D 7 4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5 2 4 1 2 5 "   y = " 2 2 5 2 5 2 9 " / > < a : e x t   c x = " 5 6 0 4 9 2 8 "   c y = " 1 2 6 2 1 9 5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S u b t i t l e   2 " > < a : e x t L s t > < a : e x t   u r i = " { 4 F 5 5 7 D C 6 - D E A 2 - 4 F A 4 - B 2 B B - 4 1 0 7 5 C 0 0 D 3 4 9 } " > < a 1 6 : c r e a t i o n I d   x m l n s : a 1 6 = " h t t p : / / s c h e m a s . m i c r o s o f t . c o m / o f f i c e / d r a w i n g / 2 0 1 0 / m a i n "   i d = " { 0 9 2 0 4 6 4 0 - A F C D - 4 2 8 F - A C 0 8 - F F 0 3 6 0 0 6 4 A 9 2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2 5 2 7 3 2 4 "   y = " 3 5 1 4 7 2 5 " / > < a : e x t   c x = " 5 5 9 8 2 8 5 "   c y = " 4 7 6 2 5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9 "   n a m e = " D a t e   P l a c e h o l d e r   3 " > < a : e x t L s t > < a : e x t   u r i = " { C 0 D A 3 3 A D - F B 5 3 - 4 C 6 6 - 8 2 E 6 - 5 C 2 2 E 5 1 4 9 5 9 0 } " > < a 1 6 : c r e a t i o n I d   x m l n s : a 1 6 = " h t t p : / / s c h e m a s . m i c r o s o f t . c o m / o f f i c e / d r a w i n g / 2 0 1 0 / m a i n "   i d = " { 5 2 E 2 6 1 0 D - D 3 E 3 - 4 F 2 D - 8 3 0 9 - 2 1 E 9 0 A 0 5 9 2 3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4 " > < a : e x t L s t > < a : e x t   u r i = " { 0 B B 4 F 9 0 F - 4 8 7 7 - 4 4 5 1 - 9 0 D 3 - 1 0 D A B B C 1 1 E 4 6 } " > < a 1 6 : c r e a t i o n I d   x m l n s : a 1 6 = " h t t p : / / s c h e m a s . m i c r o s o f t . c o m / o f f i c e / d r a w i n g / 2 0 1 0 / m a i n "   i d = " { F F 2 8 7 3 A 1 - 5 0 7 5 - 4 F F 6 - A C A B - C 7 B 7 2 E 7 B 3 C F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S l i d e   N u m b e r   P l a c e h o l d e r   5 " > < a : e x t L s t > < a : e x t   u r i = " { 2 B C 7 1 A F D - 9 8 4 0 - 4 6 2 B - B 9 7 9 - B 5 1 B B 6 2 7 F 0 7 6 } " > < a 1 6 : c r e a t i o n I d   x m l n s : a 1 6 = " h t t p : / / s c h e m a s . m i c r o s o f t . c o m / o f f i c e / d r a w i n g / 2 0 1 0 / m a i n "   i d = " { D 2 5 A 4 F 1 F - B F 4 0 - 4 5 B C - B 3 E B - D E F 5 B B 3 E C D 0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8 1 6 4 2 3 E 3 - 2 6 6 A - 4 A 7 A - 9 B C D - 3 6 1 F 6 E E A E E 6 C } " > < p 1 4 : c r e a t i o n I d   x m l n s : p 1 4 = " h t t p : / / s c h e m a s . m i c r o s o f t . c o m / o f f i c e / p o w e r p o i n t / 2 0 1 0 / m a i n "   v a l = " 1 6 3 7 8 5 1 2 3 1 1 0 1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0 3 F F D C F 0 - 2 A 0 7 - 4 2 4 3 - 8 5 9 B - 0 E 6 5 5 7 B 9 F 9 2 A } " > < a 1 6 : c r e a t i o n I d   x m l n s : a 1 6 = " h t t p : / / s c h e m a s . m i c r o s o f t . c o m / o f f i c e / d r a w i n g / 2 0 1 0 / m a i n "   i d = " { 2 7 C D 5 4 3 7 - 9 8 E 3 - 4 C A 8 - 9 F 1 F - 0 8 C 0 2 5 2 1 D 9 4 1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9 0 8 0 3 5 0 B - 9 C E 9 - 4 2 9 0 - 9 F 4 A - 4 5 A D F 7 E 2 1 F 6 9 } " > < a 1 6 : c r e a t i o n I d   x m l n s : a 1 6 = " h t t p : / / s c h e m a s . m i c r o s o f t . c o m / o f f i c e / d r a w i n g / 2 0 1 0 / m a i n "   i d = " { 0 D 2 1 2 9 6 B - 7 7 7 4 - 4 8 3 7 - 9 E C 8 - A C 6 B 8 D D 0 9 8 1 B } " / > < / a : e x t > < / a : e x t L s t > < / p : c N v P r > < p : c N v S p P r / > < p : n v P r / > < / p : n v S p P r > < p : s p P r > < a : x f r m   f l i p H = " f a l s e "   f l i p V = " f a l s e "   r o t = " 0 " > < a : o f f   x = " 3 8 1 0 0 0 "   y = " 1 8 5 7 3 7 5 " / > < a : e x t   c x = " 8 7 6 3 0 0 0 "   c y = " 1 9 0 5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P l a c e h o l d e r   1 " > < a : e x t L s t > < a : e x t   u r i = " { 0 4 2 3 7 7 0 8 - 0 4 6 0 - 4 7 8 6 - A F F 8 - 3 4 8 E 7 F 9 E 5 6 1 5 } " > < a 1 6 : c r e a t i o n I d   x m l n s : a 1 6 = " h t t p : / / s c h e m a s . m i c r o s o f t . c o m / o f f i c e / d r a w i n g / 2 0 1 0 / m a i n "   i d = " { 0 E A 4 E 1 2 D - 4 1 0 0 - 4 2 C 9 - B D 5 B - 4 2 7 A D E 5 C 1 7 C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7 1 4 3 7 5 0 "   c y = " 5 7 0 5 7 1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P i c t u r e   P l a c e h o l d e r   9 " > < a : e x t L s t > < a : e x t   u r i = " { A 8 3 D 3 4 F 8 - 4 5 6 5 - 4 E 0 2 - A D E 7 - B 9 9 4 4 F 3 E 8 A E C } " > < a 1 6 : c r e a t i o n I d   x m l n s : a 1 6 = " h t t p : / / s c h e m a s . m i c r o s o f t . c o m / o f f i c e / d r a w i n g / 2 0 1 0 / m a i n "   i d = " { 9 B 6 9 6 B 9 0 - C 0 B C - 4 2 F B - B 1 2 8 - 7 9 F 2 8 9 7 7 C C C 5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8 5 7 2 5 0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D 3 0 4 A 7 A 8 - 3 F 8 D - 4 2 5 2 - A 8 3 1 - 9 2 C D C 3 9 6 3 E 3 5 } " > < a 1 6 : c r e a t i o n I d   x m l n s : a 1 6 = " h t t p : / / s c h e m a s . m i c r o s o f t . c o m / o f f i c e / d r a w i n g / 2 0 1 0 / m a i n "   i d = " { 8 2 C A B 0 2 B - 7 A 4 4 - 4 4 7 8 - B 7 A 0 - C F 1 1 2 E 0 8 2 7 5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8 5 7 2 5 0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1 4 " > < a : e x t L s t > < a : e x t   u r i = " { F A B 8 0 4 D 1 - A 6 5 2 - 4 0 E E - 9 7 2 A - 8 2 C F E 5 0 3 0 7 A A } " > < a 1 6 : c r e a t i o n I d   x m l n s : a 1 6 = " h t t p : / / s c h e m a s . m i c r o s o f t . c o m / o f f i c e / d r a w i n g / 2 0 1 0 / m a i n "   i d = " { 6 A 4 2 8 1 0 E - F B 2 0 - 4 F F D - 8 A F 5 - 0 7 F 8 1 1 0 6 5 C A 4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5 7 1 8 7 5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1 9 0 C 9 4 0 0 - 1 1 2 B - 4 6 C 8 - 9 D 3 8 - B 3 D D F A B 5 C 5 9 E } " > < a 1 6 : c r e a t i o n I d   x m l n s : a 1 6 = " h t t p : / / s c h e m a s . m i c r o s o f t . c o m / o f f i c e / d r a w i n g / 2 0 1 0 / m a i n "   i d = " { F 6 F D 0 A A 4 - 5 9 7 8 - 4 3 F 8 - B E D 3 - 4 1 1 9 0 A 2 3 A 5 E C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5 7 1 8 7 5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P i c t u r e   P l a c e h o l d e r   1 6 " > < a : e x t L s t > < a : e x t   u r i = " { 6 E 0 C 2 F 6 E - B 5 D 0 - 4 5 1 9 - 8 9 9 7 - C F 8 A B D C 0 E 5 6 3 } " > < a 1 6 : c r e a t i o n I d   x m l n s : a 1 6 = " h t t p : / / s c h e m a s . m i c r o s o f t . c o m / o f f i c e / d r a w i n g / 2 0 1 0 / m a i n "   i d = " { C A 9 5 9 5 2 E - A 3 4 F - 4 9 D 3 - B E D 2 - B A 3 2 9 9 D 9 2 E F 5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6 2 8 6 5 0 0 "   y = " 1 9 5 2 6 2 5 " / > < a : e x t   c x = " 2 4 7 6 5 0 0 "   c y = " 1 7 1 4 5 0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A 9 0 6 F 9 F 0 - F 0 3 2 - 4 2 1 3 - 8 6 C A - 1 6 4 1 F 4 9 8 3 C B 6 } " > < a 1 6 : c r e a t i o n I d   x m l n s : a 1 6 = " h t t p : / / s c h e m a s . m i c r o s o f t . c o m / o f f i c e / d r a w i n g / 2 0 1 0 / m a i n "   i d = " { D 4 5 3 8 F 3 E - 8 C 1 C - 4 0 8 8 - 8 F 5 B - 0 4 0 F 4 B 7 8 F 2 D D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2 8 6 5 0 0 "   y = " 3 8 5 2 8 6 2 " / > < a : e x t   c x = " 2 4 7 6 5 0 0 "   c y = " 3 5 7 1 8 7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c t r "   l v l = " 0 "   m a r L = " 0 " > < a : l n S p c > < a : s p c P c t   v a l = " 1 0 0 0 0 0 " / > < / a : l n S p c > < a : b u N o n e / > < a : d e f R P r   d i r t y = " 0 "   l a n g = " e n - U S "   s z = " 1 2 0 0 " > < a : s o l i d F i l l > < a : s c h e m e C l r   v a l = " t x 2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D F D 7 9 3 3 6 - 0 6 1 E - 4 E D F - B 3 D 6 - 9 7 7 9 7 9 6 3 F A 1 E } " > < a 1 6 : c r e a t i o n I d   x m l n s : a 1 6 = " h t t p : / / s c h e m a s . m i c r o s o f t . c o m / o f f i c e / d r a w i n g / 2 0 1 0 / m a i n "   i d = " { B 7 3 C 2 2 D C - A A 5 2 - 4 3 1 C - 8 3 7 4 - 3 4 3 C 9 C B 6 5 F D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0 A 2 A 0 B 1 3 - F A 5 8 - 4 F 4 5 - A 1 6 9 - 6 6 B F 8 D 2 5 7 0 A 4 } " > < a 1 6 : c r e a t i o n I d   x m l n s : a 1 6 = " h t t p : / / s c h e m a s . m i c r o s o f t . c o m / o f f i c e / d r a w i n g / 2 0 1 0 / m a i n "   i d = " { E 1 E C 2 1 5 6 - 7 9 6 C - 4 1 9 7 - B 2 0 5 - 9 7 2 9 4 9 6 F F 1 1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F C 8 A 8 5 1 E - 4 3 2 1 - 4 E B C - A 9 5 7 - 2 F 2 E D 1 5 3 1 F C 8 } " > < a 1 6 : c r e a t i o n I d   x m l n s : a 1 6 = " h t t p : / / s c h e m a s . m i c r o s o f t . c o m / o f f i c e / d r a w i n g / 2 0 1 0 / m a i n "   i d = " { 8 E B F D 6 0 9 - 5 5 9 4 - 4 8 9 E - 9 9 C B - 5 E 8 B 2 4 2 F 0 E 3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F 4 C 7 3 4 B A - 5 B 0 0 - 4 5 4 C - A C D 7 - 2 E F 7 E 7 C 4 A 3 E 7 } " > < p 1 4 : c r e a t i o n I d   x m l n s : p 1 4 = " h t t p : / / s c h e m a s . m i c r o s o f t . c o m / o f f i c e / p o w e r p o i n t / 2 0 1 0 / m a i n "   v a l = " 1 6 3 7 8 5 1 2 3 1 1 2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2 D 0 3 2 1 6 A - F 2 0 7 - 4 C A 8 - 8 D C 6 - 2 8 D C E E 7 0 6 F 5 D } " > < a 1 6 : c r e a t i o n I d   x m l n s : a 1 6 = " h t t p : / / s c h e m a s . m i c r o s o f t . c o m / o f f i c e / d r a w i n g / 2 0 1 0 / m a i n "   i d = " { E F 9 D C F 6 4 - 7 5 A 8 - 4 B 2 5 - 8 8 7 1 - 5 9 D E 1 A E 6 D 7 2 A } " / > < / a : e x t > < / a : e x t L s t > < / p : c N v P r > < p : c N v S p P r / > < p : n v P r / > < / p : n v S p P r > < p : s p P r > < a : x f r m   f l i p H = " f a l s e "   f l i p V = " f a l s e "   r o t = " 0 " > < a : o f f   x = " 6 4 2 9 3 7 4 "   y = " 9 5 2 5 0 0 " / > < a : e x t   c x = " 9 5 2 5 0 "   c y = " 4 1 9 1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1 D 7 1 3 C 7 6 - B 7 8 1 - 4 A 6 0 - 8 1 2 9 - 6 0 9 A 1 1 8 1 F B 1 4 } " > < a 1 6 : c r e a t i o n I d   x m l n s : a 1 6 = " h t t p : / / s c h e m a s . m i c r o s o f t . c o m / o f f i c e / d r a w i n g / 2 0 1 0 / m a i n "   i d = " { E 0 F C B C 7 B - F 9 1 3 - 4 A 6 4 - B C A 5 - A 9 C 0 1 F 3 3 D D 4 8 } " / > < / a : e x t > < / a : e x t L s t > < / p : c N v P r > < p : c N v S p P r / > < p : n v P r / > < / p : n v S p P r > < p : s p P r > < a : x f r m   f l i p H = " f a l s e "   f l i p V = " f a l s e "   r o t = " 0 " > < a : o f f   x = " 6 5 2 4 6 2 5 "   y = " 9 5 2 5 0 0 " / > < a : e x t   c x = " 2 6 1 9 3 7 5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D 4 A C 7 6 9 D - B C 7 4 - 4 D 3 4 - A 2 6 C - E D 4 F F 4 B F A 5 2 D } " > < a 1 6 : c r e a t i o n I d   x m l n s : a 1 6 = " h t t p : / / s c h e m a s . m i c r o s o f t . c o m / o f f i c e / d r a w i n g / 2 0 1 0 / m a i n "   i d = " { A 9 2 7 3 8 4 A - E D D A - 4 A 6 1 - B B 3 2 - 2 6 E 6 5 6 3 9 7 F D 3 } " / > < / a : e x t > < / a : e x t L s t > < / p : c N v P r > < p : c N v S p P r / > < p : n v P r / > < / p : n v S p P r > < p : s p P r > < a : x f r m   f l i p H = " f a l s e "   f l i p V = " t r u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7 6 2 0 C F 7 D - 6 5 9 C - 4 C 6 8 - A 0 3 4 - 2 C 8 A 4 E 2 7 5 B 9 4 } " > < a 1 6 : c r e a t i o n I d   x m l n s : a 1 6 = " h t t p : / / s c h e m a s . m i c r o s o f t . c o m / o f f i c e / d r a w i n g / 2 0 1 0 / m a i n "   i d = " { 4 9 0 1 F 7 9 5 - 4 4 0 A - 4 A 8 8 - 8 E 5 6 - B 0 F 1 6 F F 1 3 2 F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P i c t u r e   P l a c e h o l d e r   6 " > < a : e x t L s t > < a : e x t   u r i = " { 8 1 F 0 C 9 C F - B 9 3 C - 4 B 7 8 - 9 3 A 7 - F C F 6 C 4 7 5 8 E D 4 } " > < a 1 6 : c r e a t i o n I d   x m l n s : a 1 6 = " h t t p : / / s c h e m a s . m i c r o s o f t . c o m / o f f i c e / d r a w i n g / 2 0 1 0 / m a i n "   i d = " { A C 7 9 6 1 7 7 - 9 8 D 2 - 4 2 1 9 - B 1 B C - B C A 7 5 0 6 7 F 3 3 A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3 6 2 0 7 5 "   y = " 1 5 2 4 0 0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P i c t u r e   P l a c e h o l d e r   8 " > < a : e x t L s t > < a : e x t   u r i = " { A D 2 B F 6 6 7 - 6 C 0 1 - 4 6 2 D - 9 6 2 0 - 2 0 A 3 D D 6 F 1 E C D } " > < a 1 6 : c r e a t i o n I d   x m l n s : a 1 6 = " h t t p : / / s c h e m a s . m i c r o s o f t . c o m / o f f i c e / d r a w i n g / 2 0 1 0 / m a i n "   i d = " { 2 A D D 2 9 D D - 3 A F 3 - 4 1 D E - A 0 9 D - 2 3 A 8 C 2 B E B 2 4 1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1 3 6 2 0 7 5 "   y = " 3 1 8 1 3 5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P i c t u r e   P l a c e h o l d e r   1 1 " > < a : e x t L s t > < a : e x t   u r i = " { B 5 7 F 6 B 8 3 - 0 3 F 1 - 4 5 5 B - B 1 8 1 - 6 E F 8 2 5 9 2 7 B C B } " > < a 1 6 : c r e a t i o n I d   x m l n s : a 1 6 = " h t t p : / / s c h e m a s . m i c r o s o f t . c o m / o f f i c e / d r a w i n g / 2 0 1 0 / m a i n "   i d = " { 2 0 D 3 C F 7 6 - A 1 4 1 - 4 5 B C - A 8 6 3 - 5 A F F F A 7 3 3 5 0 F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5 2 3 8 7 5 0 "   y = " 1 5 2 4 0 0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P i c t u r e   P l a c e h o l d e r   1 3 " > < a : e x t L s t > < a : e x t   u r i = " { C B 1 D 1 3 5 F - 2 6 3 C - 4 8 4 7 - 9 D 1 4 - 0 E 1 6 B 0 7 8 C 1 F A } " > < a 1 6 : c r e a t i o n I d   x m l n s : a 1 6 = " h t t p : / / s c h e m a s . m i c r o s o f t . c o m / o f f i c e / d r a w i n g / 2 0 1 0 / m a i n "   i d = " { 6 4 A A D 8 F B - 1 F F 3 - 4 6 5 6 - 9 2 F 1 - F 9 C E 8 9 8 A 1 4 1 A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5 2 3 8 7 5 0 "   y = " 3 1 8 1 3 5 0 " / > < a : e x t   c x = " 3 3 3 3 7 5 0 "   c y = " 1 4 2 8 7 5 0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D a t e   P l a c e h o l d e r   1 " > < a : e x t L s t > < a : e x t   u r i = " { 1 C 7 6 0 5 D F - C A 6 3 - 4 8 D C - A 5 B A - E 6 D 4 4 7 3 A 6 C 9 D } " > < a 1 6 : c r e a t i o n I d   x m l n s : a 1 6 = " h t t p : / / s c h e m a s . m i c r o s o f t . c o m / o f f i c e / d r a w i n g / 2 0 1 0 / m a i n "   i d = " { 9 6 6 8 A 5 D 6 - 3 C 4 8 - 4 5 4 0 - 8 5 0 0 - 9 9 F C 3 7 A C 3 C 1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3 " > < a : e x t L s t > < a : e x t   u r i = " { D 6 5 6 1 6 9 0 - 9 3 4 7 - 4 3 2 6 - 9 9 E 6 - A E F 5 E 6 1 D 4 8 3 3 } " > < a 1 6 : c r e a t i o n I d   x m l n s : a 1 6 = " h t t p : / / s c h e m a s . m i c r o s o f t . c o m / o f f i c e / d r a w i n g / 2 0 1 0 / m a i n "   i d = " { E 8 7 E D A B 1 - 0 F 6 3 - 4 B 8 7 - 8 4 6 9 - 6 C 5 E 6 4 5 8 A 4 6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E C C 8 3 E 3 7 - A 0 2 1 - 4 6 2 4 - A 8 A 0 - 3 5 B F 5 6 0 2 F 1 0 0 } " > < a 1 6 : c r e a t i o n I d   x m l n s : a 1 6 = " h t t p : / / s c h e m a s . m i c r o s o f t . c o m / o f f i c e / d r a w i n g / 2 0 1 0 / m a i n "   i d = " { 4 B D 5 5 7 2 7 - 8 3 5 A - 4 9 A E - 9 9 D 1 - 0 1 A 5 6 C 5 C C A 1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F F B 7 F 9 3 3 - D C C C - 4 E 7 6 - 9 B E 1 - 8 2 F A B 0 2 1 C 1 4 A } " > < p 1 4 : c r e a t i o n I d   x m l n s : p 1 4 = " h t t p : / / s c h e m a s . m i c r o s o f t . c o m / o f f i c e / p o w e r p o i n t / 2 0 1 0 / m a i n "   v a l = " 1 6 3 7 8 5 1 2 3 1 1 3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3 5 A 7 A 7 E 6 - 4 1 9 1 - 4 C 6 2 - 8 1 6 9 - B C 5 B 6 C F 9 0 0 3 2 } " > < a 1 6 : c r e a t i o n I d   x m l n s : a 1 6 = " h t t p : / / s c h e m a s . m i c r o s o f t . c o m / o f f i c e / d r a w i n g / 2 0 1 0 / m a i n "   i d = " { 8 B D A 4 D 0 F - 8 4 C 0 - 4 5 D B - 8 B 8 C - 4 7 B 8 9 A 3 9 F E E 2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P l a c e h o l d e r   1 " > < a : e x t L s t > < a : e x t   u r i = " { 8 1 A 0 4 A 3 0 - 3 F E A - 4 C 2 0 - 8 D D 1 - 7 3 4 1 2 2 8 A 2 8 2 2 } " > < a 1 6 : c r e a t i o n I d   x m l n s : a 1 6 = " h t t p : / / s c h e m a s . m i c r o s o f t . c o m / o f f i c e / d r a w i n g / 2 0 1 0 / m a i n "   i d = " { C 3 3 1 E 2 E 1 - C 6 5 1 - 4 6 0 C - B 5 C D - 8 7 B F 4 F 1 D B 6 9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8 F E 8 D 2 1 0 - 8 5 C 4 - 4 7 E 5 - B B 8 7 - 4 C 9 C 9 9 F B C C 7 E } " > < a 1 6 : c r e a t i o n I d   x m l n s : a 1 6 = " h t t p : / / s c h e m a s . m i c r o s o f t . c o m / o f f i c e / d r a w i n g / 2 0 1 0 / m a i n "   i d = " { E 4 C 0 E A 9 8 - E D A 9 - 4 4 2 A - B 5 A 6 - 9 1 C B D F 2 E B 8 1 2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6 A C D 6 E 6 6 - C D 1 E - 4 D 6 A - A 1 4 3 - 3 9 9 A 6 8 2 5 A 8 E 0 } " > < a 1 6 : c r e a t i o n I d   x m l n s : a 1 6 = " h t t p : / / s c h e m a s . m i c r o s o f t . c o m / o f f i c e / d r a w i n g / 2 0 1 0 / m a i n "   i d = " { C 4 7 D E D 0 D - B B 5 8 - 4 2 6 B - 8 E 2 D - 1 3 E D 7 3 2 A E A D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6 "   n a m e = " F o o t e r   P l a c e h o l d e r   3 " > < a : e x t L s t > < a : e x t   u r i = " { 9 5 F 9 7 3 0 5 - A A B D - 4 B E 6 - A 4 F D - 9 D 7 F 3 7 A 6 3 5 C 8 } " > < a 1 6 : c r e a t i o n I d   x m l n s : a 1 6 = " h t t p : / / s c h e m a s . m i c r o s o f t . c o m / o f f i c e / d r a w i n g / 2 0 1 0 / m a i n "   i d = " { B D C 1 A 4 1 5 - F 3 D 6 - 4 5 1 B - A E E A - 6 5 E 2 3 F 2 1 D B 6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3 5 5 0 1 1 7 A - 3 C 1 1 - 4 5 0 A - 8 2 E A - 8 B E C 5 3 F B D 2 9 E } " > < a 1 6 : c r e a t i o n I d   x m l n s : a 1 6 = " h t t p : / / s c h e m a s . m i c r o s o f t . c o m / o f f i c e / d r a w i n g / 2 0 1 0 / m a i n "   i d = " { B 3 D B C 3 6 E - 9 2 3 5 - 4 1 3 0 - A A E 5 - 6 3 B 7 2 3 8 3 2 5 8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E 4 1 B A 5 7 E - 9 C A 1 - 4 D F B - A D 4 D - 9 1 9 F 0 A E 5 7 8 0 9 } " > < p 1 4 : c r e a t i o n I d   x m l n s : p 1 4 = " h t t p : / / s c h e m a s . m i c r o s o f t . c o m / o f f i c e / p o w e r p o i n t / 2 0 1 0 / m a i n "   v a l = " 1 6 3 7 8 5 1 2 3 1 1 0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1 B 7 B E 7 0 1 - 2 8 3 2 - 4 C C 3 - 9 5 B 0 - C 0 4 C 7 8 B A A 8 E E } " > < a 1 6 : c r e a t i o n I d   x m l n s : a 1 6 = " h t t p : / / s c h e m a s . m i c r o s o f t . c o m / o f f i c e / d r a w i n g / 2 0 1 0 / m a i n "   i d = " { 1 0 3 D 4 4 6 1 - 7 C 5 1 - 4 7 A 9 - 8 1 D 9 - 9 B C 1 9 0 4 2 C 9 0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> < a : o f f   x = " 0 "   y = " 1 1 4 3 0 0 0 " / > < a : e x t   c x = " 9 1 4 4 0 0 0 "   c y = " 2 8 5 7 5 0 0 " / > < / a : x f r m > < a : p r s t G e o m   p r s t = " r e c t " > < a : a v L s t / > < / a : p r s t G e o m > < a : n o F i l l / > < / p : s p P r > < / p : p i c > < p : g r p S p > < p : n v G r p S p P r > < p : c N v P r   i d = " 3 "   n a m e = " " > < a : e x t L s t > < a : e x t   u r i = " { C C 7 C F F A 4 - 9 5 C C - 4 0 9 7 - 8 5 B 2 - 8 0 3 2 7 6 1 A 8 4 6 9 } " > < a 1 6 : c r e a t i o n I d   x m l n s : a 1 6 = " h t t p : / / s c h e m a s . m i c r o s o f t . c o m / o f f i c e / d r a w i n g / 2 0 1 0 / m a i n "   i d = " { 7 A 3 1 1 E 6 2 - 9 5 E A - 4 4 7 3 - 9 0 0 0 - 8 B F 6 E 8 A 6 E 6 7 7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8 5 8 2 5 "   y = " 1 8 5 7 3 7 5 " / > < a : e x t   c x = " 8 5 7 2 5 0 "   c y = " 8 5 7 2 5 0 " / > < a : c h O f f   x = " 8 8 5 8 2 5 "   y = " 1 8 5 7 3 7 5 " / > < a : c h E x t   c x = " 8 5 7 2 5 0 "   c y = " 8 5 7 2 5 0 " / > < / a : x f r m > < / p : g r p S p P r > < p : s p > < p : n v S p P r > < p : c N v P r   i d = " 4 "   n a m e = " " > < a : e x t L s t > < a : e x t   u r i = " { A 3 A 5 B 8 1 2 - 8 A A 2 - 4 0 A C - 8 A 8 5 - 6 6 E 5 B 5 1 3 C 3 F D } " > < a 1 6 : c r e a t i o n I d   x m l n s : a 1 6 = " h t t p : / / s c h e m a s . m i c r o s o f t . c o m / o f f i c e / d r a w i n g / 2 0 1 0 / m a i n "   i d = " { 9 0 5 0 B F 2 E - 5 2 0 D - 4 C C 2 - A 1 4 E - 9 E D D A 6 6 0 E 5 F 8 } " / > < / a : e x t > < / a : e x t L s t > < / p : c N v P r > < p : c N v S p P r / > < p : n v P r / > < / p : n v S p P r > < p : s p P r > < a : x f r m   f l i p H = " f a l s e "   f l i p V = " f a l s e "   r o t = " 0 " > < a : o f f   x = " 8 8 5 8 2 5 "   y = " 1 8 5 7 3 7 5 " / > < a : e x t   c x = " 9 5 2 5 0 "   c y = " 8 5 7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9 8 D D 4 1 B 6 - 4 4 E B - 4 E 7 3 - B 2 1 6 - 2 E C E 9 3 0 2 F 1 7 3 } " > < a 1 6 : c r e a t i o n I d   x m l n s : a 1 6 = " h t t p : / / s c h e m a s . m i c r o s o f t . c o m / o f f i c e / d r a w i n g / 2 0 1 0 / m a i n "   i d = " { 2 E 4 0 9 F D 7 - 5 C D F - 4 D 8 6 - B 2 D 6 - 4 E 2 E F 2 6 3 2 F 6 5 } " / > < / a : e x t > < / a : e x t L s t > < / p : c N v P r > < p : c N v S p P r / > < p : n v P r / > < / p : n v S p P r > < p : s p P r > < a : x f r m   f l i p H = " f a l s e "   f l i p V = " f a l s e "   r o t = " 0 " > < a : o f f   x = " 9 8 1 0 7 5 "   y = " 1 8 5 7 3 7 5 " / > < a : e x t   c x = " 6 6 6 7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E 6 3 4 B 3 1 C - F C C B - 4 5 7 7 - B 8 C C - 4 B 6 4 8 D 0 0 A 0 1 7 } " > < a 1 6 : c r e a t i o n I d   x m l n s : a 1 6 = " h t t p : / / s c h e m a s . m i c r o s o f t . c o m / o f f i c e / d r a w i n g / 2 0 1 0 / m a i n "   i d = " { 5 B 5 D 8 D 2 3 - 9 9 2 1 - 4 6 C C - 9 9 5 6 - 6 8 E 3 D 2 4 1 7 F F E } " / > < / a : e x t > < / a : e x t L s t > < / p : c N v P r > < p : c N v S p P r / > < p : n v P r / > < / p : n v S p P r > < p : s p P r > < a : x f r m   f l i p H = " f a l s e "   f l i p V = " f a l s e "   r o t = " 0 " > < a : o f f   x = " 9 8 1 0 7 5 "   y = " 2 6 1 9 3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F 2 2 F B 5 C F - 0 2 B 3 - 4 4 C 1 - 9 4 F B - 4 6 6 2 A 9 D F 5 5 C A } " > < a 1 6 : c r e a t i o n I d   x m l n s : a 1 6 = " h t t p : / / s c h e m a s . m i c r o s o f t . c o m / o f f i c e / d r a w i n g / 2 0 1 0 / m a i n "   i d = " { 4 7 5 C 3 4 D 3 - 5 5 6 7 - 4 9 C 1 - A D 6 2 - D 0 2 2 8 D 9 C F 3 5 6 } " / > < / a : e x t > < / a : e x t L s t > < / p : c N v P r > < p : c N v S p P r / > < p : n v P r / > < / p : n v S p P r > < p : s p P r > < a : x f r m   f l i p H = " f a l s e "   f l i p V = " f a l s e "   r o t = " 0 " > < a : o f f   x = " 1 6 4 7 8 2 5 "   y = " 1 8 5 7 3 7 5 " / > < a : e x t   c x = " 9 5 2 5 0 "   c y = " 3 6 1 9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8 "   n a m e = " T i t l e   P l a c e h o l d e r   1 " > < a : e x t L s t > < a : e x t   u r i = " { 0 D 1 1 7 F 8 3 - E 9 0 A - 4 B 4 B - A D C 5 - 2 5 0 C 0 F B A 7 D 1 C } " > < a 1 6 : c r e a t i o n I d   x m l n s : a 1 6 = " h t t p : / / s c h e m a s . m i c r o s o f t . c o m / o f f i c e / d r a w i n g / 2 0 1 0 / m a i n "   i d = " { 1 6 4 9 5 4 C 9 - 2 2 0 F - 4 4 4 C - 9 3 5 6 - C 1 8 2 0 8 3 1 A 3 2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4 6 6 8 5 0 "   y = " 2 2 3 8 3 7 5 " / > < a : e x t   c x = " 6 6 6 7 5 0 0 "   c y = " 6 6 6 7 5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S u b t i t l e   2 " > < a : e x t L s t > < a : e x t   u r i = " { 6 2 D 0 5 6 D D - D A 0 F - 4 2 D 3 - B E 7 1 - 3 6 8 B 8 3 1 A 8 5 2 5 } " > < a 1 6 : c r e a t i o n I d   x m l n s : a 1 6 = " h t t p : / / s c h e m a s . m i c r o s o f t . c o m / o f f i c e / d r a w i n g / 2 0 1 0 / m a i n "   i d = " { 7 6 3 3 2 8 2 7 - 0 D B 9 - 4 C 0 0 - B 0 5 B - A 6 6 F 7 4 E 6 9 4 4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4 6 5 4 9 7 "   y = " 2 9 0 5 1 2 5 " / > < a : e x t   c x = " 6 6 6 8 8 5 2 "   c y = " 3 8 1 0 0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1 0 "   n a m e = " D a t e   P l a c e h o l d e r   3 " > < a : e x t L s t > < a : e x t   u r i = " { 4 C 1 B D 6 1 D - 4 9 7 9 - 4 8 8 8 - 9 1 0 5 - F E C 9 2 0 C 2 3 2 B 3 } " > < a 1 6 : c r e a t i o n I d   x m l n s : a 1 6 = " h t t p : / / s c h e m a s . m i c r o s o f t . c o m / o f f i c e / d r a w i n g / 2 0 1 0 / m a i n "   i d = " { B 6 0 F 4 A F 2 - 9 7 C F - 4 2 A 1 - A B A 5 - 9 8 1 8 3 2 5 3 1 4 4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1 "   n a m e = " F o o t e r   P l a c e h o l d e r   4 " > < a : e x t L s t > < a : e x t   u r i = " { B 3 D A 5 4 3 4 - E 4 0 0 - 4 A C F - 9 B 2 0 - 4 1 B A 8 B 5 0 3 7 3 8 } " > < a 1 6 : c r e a t i o n I d   x m l n s : a 1 6 = " h t t p : / / s c h e m a s . m i c r o s o f t . c o m / o f f i c e / d r a w i n g / 2 0 1 0 / m a i n "   i d = " { 3 5 D 7 A A B 3 - D 0 2 E - 4 5 0 4 - A F 1 B - 4 A 3 7 F B 4 A 6 D F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S l i d e   N u m b e r   P l a c e h o l d e r   5 " > < a : e x t L s t > < a : e x t   u r i = " { 5 C 0 C 8 D A E - 6 1 6 B - 4 4 A D - A 0 7 A - F 9 B 3 0 5 A 4 6 B A A } " > < a 1 6 : c r e a t i o n I d   x m l n s : a 1 6 = " h t t p : / / s c h e m a s . m i c r o s o f t . c o m / o f f i c e / d r a w i n g / 2 0 1 0 / m a i n "   i d = " { C F 0 F D E 7 A - 1 8 4 B - 4 A 8 8 - 8 B 9 2 - 0 E D 1 2 8 7 C 0 7 F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4 A A C E A 4 8 - 3 A 6 A - 4 E E B - 9 1 A C - F 7 4 9 4 D 6 0 8 8 E 4 } " > < p 1 4 : c r e a t i o n I d   x m l n s : p 1 4 = " h t t p : / / s c h e m a s . m i c r o s o f t . c o m / o f f i c e / p o w e r p o i n t / 2 0 1 0 / m a i n "   v a l = " 1 6 3 7 8 5 1 2 3 1 1 0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3 4 9 6 F 7 2 D - 4 4 9 E - 4 E 8 B - B 8 C 3 - D C C E 2 5 8 A E C 8 9 } " > < a 1 6 : c r e a t i o n I d   x m l n s : a 1 6 = " h t t p : / / s c h e m a s . m i c r o s o f t . c o m / o f f i c e / d r a w i n g / 2 0 1 0 / m a i n "   i d = " { C F 1 E D 6 8 7 - 1 3 9 A - 4 4 5 B - 9 7 6 A - D 8 C 4 8 4 E 4 4 C 7 9 } " / > < / a : e x t > < / a : e x t L s t > < / p : c N v P r > < p : c N v S p P r / > < p : n v P r / > < / p : n v S p P r > < p : s p P r > < a : x f r m   f l i p H = " f a l s e "   f l i p V = " f a l s e "   r o t = " 0 " > < a : o f f   x = " 5 3 3 4 0 0 0 "   y = " 6 6 6 7 5 0 " / > < a : e x t   c x = " 3 8 1 0 0 0 0 "   c y = " 3 8 1 0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D 9 A 1 A 3 6 A - 5 8 0 4 - 4 D D B - 9 9 3 B - B F 6 9 6 2 3 0 9 D B F } " > < a 1 6 : c r e a t i o n I d   x m l n s : a 1 6 = " h t t p : / / s c h e m a s . m i c r o s o f t . c o m / o f f i c e / d r a w i n g / 2 0 1 0 / m a i n "   i d = " { E A B 4 B 7 C 2 - A A C 2 - 4 4 A 8 - A 0 1 2 - 3 C 0 0 7 9 7 C F 0 A A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C E 4 0 2 D 6 8 - B 1 5 8 - 4 D 2 F - B 9 D D - C 1 A 4 E 5 7 D C 3 9 C } " > < a 1 6 : c r e a t i o n I d   x m l n s : a 1 6 = " h t t p : / / s c h e m a s . m i c r o s o f t . c o m / o f f i c e / d r a w i n g / 2 0 1 0 / m a i n "   i d = " { C 5 0 0 5 2 4 4 - 7 F 5 A - 4 C A 4 - 8 B 1 0 - F 4 7 8 4 0 7 1 6 3 0 5 } " / > < / a : e x t > < / a : e x t L s t > < / p : c N v P r > < p : c N v S p P r / > < p : n v P r / > < / p : n v S p P r > < p : s p P r > < a : x f r m   f l i p H = " f a l s e "   f l i p V = " f a l s e "   r o t = " 0 " > < a : o f f   x = " 5 3 3 4 0 0 0 "   y = " 6 6 6 7 5 0 " / > < a : e x t   c x = " 4 7 6 2 5 "   c y = " 3 8 1 0 0 0 0 " / > < / a : x f r m > < a : p r s t G e o m   p r s t = " r e c t " > < a : a v L s t / > < / a : p r s t G e o m > < a : s o l i d F i l l > < a : s c h e m e C l r   v a l = " a c c e n t 1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3 6 9 C 6 2 0 E - 1 6 0 A - 4 3 6 2 - A 1 1 0 - 5 2 A B B 2 7 7 3 2 9 7 } " > < a 1 6 : c r e a t i o n I d   x m l n s : a 1 6 = " h t t p : / / s c h e m a s . m i c r o s o f t . c o m / o f f i c e / d r a w i n g / 2 0 1 0 / m a i n "   i d = " { 1 4 1 8 6 2 8 4 - 8 1 1 4 - 4 C C 7 - 9 A A 8 - E 5 C 5 B 0 2 D E A 5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6 1 9 1 2 5 " / > < a : e x t   c x = " 3 5 2 4 2 5 0 "   c y = " 1 0 9 6 4 7 1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5 5 8 6 6 9 2 8 - C 4 6 7 - 4 9 4 7 - A 6 F 4 - 0 E B 3 D 6 7 E 4 D 4 0 } " > < a 1 6 : c r e a t i o n I d   x m l n s : a 1 6 = " h t t p : / / s c h e m a s . m i c r o s o f t . c o m / o f f i c e / d r a w i n g / 2 0 1 0 / m a i n "   i d = " { 8 B 4 B F 9 A 6 - 5 1 C D - 4 F B 1 - 9 C 0 7 - 1 5 9 F 7 6 1 1 3 E F 6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4 1 7 2 3 "   y = " 1 8 0 9 7 5 0 " / > < a : e x t   c x = " 3 5 2 0 7 7 6 "   c y = " 2 4 7 6 5 0 0 " / > < / a : x f r m > < / p : s p P r > < p : t x B o d y > < a : b o d y P r   r t l C o l = " 0 " / > < a : l s t S t y l e > < a : l v l 1 p P r   l v l = " 0 " / > < a : l v l 2 p P r   l v l = " 1 " / > < a : l v l 3 p P r   l v l = " 2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9 9 8 F 4 E 0 C - A 7 F E - 4 8 0 0 - 9 2 4 4 - 5 8 8 E 7 1 9 9 9 9 8 B } " > < a 1 6 : c r e a t i o n I d   x m l n s : a 1 6 = " h t t p : / / s c h e m a s . m i c r o s o f t . c o m / o f f i c e / d r a w i n g / 2 0 1 0 / m a i n "   i d = " { 7 9 1 9 F 3 8 8 - 1 D A 2 - 4 1 2 1 - B 7 B 5 - 4 C 6 C 2 F 8 1 8 E F 1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5 7 1 5 0 0 0 "   y = " 9 5 2 5 0 0 " / > < a : e x t   c x = " 3 0 4 8 0 0 0 "   c y = " 3 2 3 8 5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2 8 9 8 2 C 8 F - 7 C 6 1 - 4 C 1 4 - A 4 9 C - 6 3 E F 5 9 9 8 A D 1 7 } " > < a 1 6 : c r e a t i o n I d   x m l n s : a 1 6 = " h t t p : / / s c h e m a s . m i c r o s o f t . c o m / o f f i c e / d r a w i n g / 2 0 1 0 / m a i n "   i d = " { E B F 8 A A 0 8 - D B 4 7 - 4 7 6 C - B 3 7 8 - 8 5 1 E 8 9 2 C 6 4 6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4 B E 2 2 B 7 1 - 2 7 6 6 - 4 D A 2 - A 7 F A - 5 D 0 3 6 4 5 E 0 7 5 E } " > < a 1 6 : c r e a t i o n I d   x m l n s : a 1 6 = " h t t p : / / s c h e m a s . m i c r o s o f t . c o m / o f f i c e / d r a w i n g / 2 0 1 0 / m a i n "   i d = " { C B 9 C 4 3 F 7 - D 9 3 B - 4 6 F B - 9 8 0 5 - B 5 E 5 8 9 9 8 B 9 E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6 0 6 4 7 7 A 0 - 7 B 9 8 - 4 B 8 F - A F 7 7 - D 3 F 8 D A D 4 F 5 7 1 } " > < a 1 6 : c r e a t i o n I d   x m l n s : a 1 6 = " h t t p : / / s c h e m a s . m i c r o s o f t . c o m / o f f i c e / d r a w i n g / 2 0 1 0 / m a i n "   i d = " { F 9 C 5 9 6 0 E - E 1 9 6 - 4 4 9 D - 9 2 C 5 - 0 4 9 C F F A 3 F A B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E 2 E F F D D 9 - 4 5 8 7 - 4 B F 8 - 8 A 3 6 - E 8 D D A 0 1 9 B 4 3 9 } " > < p 1 4 : c r e a t i o n I d   x m l n s : p 1 4 = " h t t p : / / s c h e m a s . m i c r o s o f t . c o m / o f f i c e / p o w e r p o i n t / 2 0 1 0 / m a i n "   v a l = " 1 6 3 7 8 5 1 2 3 1 1 0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F 1 F B 3 E 7 E - B 8 5 0 - 4 6 B 4 - B 3 C 6 - 4 5 8 E 6 A 5 9 0 E 0 9 } " > < a 1 6 : c r e a t i o n I d   x m l n s : a 1 6 = " h t t p : / / s c h e m a s . m i c r o s o f t . c o m / o f f i c e / d r a w i n g / 2 0 1 0 / m a i n "   i d = " { 5 D 1 E E 2 8 9 - F A 5 E - 4 F E B - A 1 8 D - 8 B B B 2 3 5 2 6 8 D A } " / > < / a : e x t > < / a : e x t L s t > < / p : c N v P r > < p : c N v S p P r / > < p : n v P r / > < / p : n v S p P r > < p : s p P r > < a : x f r m   f l i p H = " f a l s e "   f l i p V = " f a l s e "   r o t = " 0 " > < a : o f f   x = " 4 5 7 2 0 0 0 "   y = " 4 7 6 2 5 0 " / > < a : e x t   c x = " 4 0 0 0 5 0 0 "   c y = " 4 1 9 1 0 0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" > < a : e x t L s t > < a : e x t   u r i = " { 5 0 7 1 C 7 1 1 - F 5 9 C - 4 6 B 6 - A 2 9 B - 3 B 1 0 0 D E 4 D 4 2 F } " > < a 1 6 : c r e a t i o n I d   x m l n s : a 1 6 = " h t t p : / / s c h e m a s . m i c r o s o f t . c o m / o f f i c e / d r a w i n g / 2 0 1 0 / m a i n "   i d = " { 2 B F 0 A 3 D E - 6 8 4 0 - 4 F A 3 - B E 7 D - B 4 D E A 1 E E 8 3 5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0 "   y = " 0 " / > < a : e x t   c x = " 4 5 7 2 0 0 0 "   c y = " 5 1 4 3 5 0 0 " / > < / a : x f r m > < a : p r s t G e o m   p r s t = " r e c t " > < a : a v L s t / > < / a : p r s t G e o m > < a : n o F i l l / > < / p : s p P r > < / p : p i c > < p : s p > < p : n v S p P r > < p : c N v P r   i d = " 4 "   n a m e = " " > < a : e x t L s t > < a : e x t   u r i = " { A 2 B 8 D D 8 B - D 9 4 8 - 4 2 5 9 - A D F D - E 2 5 7 5 7 B 2 8 7 4 3 } " > < a 1 6 : c r e a t i o n I d   x m l n s : a 1 6 = " h t t p : / / s c h e m a s . m i c r o s o f t . c o m / o f f i c e / d r a w i n g / 2 0 1 0 / m a i n "   i d = " { 7 4 7 B D C 5 4 - C 3 C 6 - 4 7 9 6 - 9 0 7 0 - 3 2 7 9 9 B A C C 8 C 2 } " / > < / a : e x t > < / a : e x t L s t > < / p : c N v P r > < p : c N v S p P r / > < p : n v P r / > < / p : n v S p P r > < p : s p P r > < a : x f r m   f l i p H = " f a l s e "   f l i p V = " f a l s e "   r o t = " 0 " > < a : o f f   x = " 0 "   y = " 0 " / > < a : e x t   c x = " 4 5 7 2 0 0 0 "   c y = " 5 1 4 1 1 2 8 " / > < / a : x f r m > < a : p r s t G e o m   p r s t = " r e c t " > < a : a v L s t / > < / a : p r s t G e o m > < a : s o l i d F i l l > < a : s c h e m e C l r   v a l = " t x 2 " > < a : a l p h a   v a l = " 5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B 7 6 2 7 C 7 E - 6 8 A 3 - 4 E F 5 - 9 8 1 2 - B 3 C D B 7 1 F A 1 E 9 } " > < a 1 6 : c r e a t i o n I d   x m l n s : a 1 6 = " h t t p : / / s c h e m a s . m i c r o s o f t . c o m / o f f i c e / d r a w i n g / 2 0 1 0 / m a i n "   i d = " { F 0 E 9 A A 1 2 - 8 1 7 4 - 4 0 D 0 - B 2 6 8 - E B 3 E B 0 F 5 C 0 1 C } " / > < / a : e x t > < / a : e x t L s t > < / p : c N v P r > < p : c N v S p P r / > < p : n v P r / > < / p : n v S p P r > < p : s p P r > < a : x f r m   f l i p H = " f a l s e "   f l i p V = " f a l s e "   r o t = " 0 " > < a : o f f   x = " 5 7 1 5 0 0 "   y = " 4 7 6 2 5 0 " / > < a : e x t   c x = " 4 0 0 0 5 0 0 "   c y = " 4 1 9 1 0 0 0 " / > < / a : x f r m > < a : p r s t G e o m   p r s t = " r e c t " > < a : a v L s t / > < / a : p r s t G e o m > < a : s o l i d F i l l > < a : s c h e m e C l r   v a l = " a c c e n t 1 " > < a : a l p h a   v a l = " 7 0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6 "   n a m e = " T i t l e   P l a c e h o l d e r   1 " > < a : e x t L s t > < a : e x t   u r i = " { 5 F 1 0 B A 1 2 - F D A E - 4 7 4 F - 8 4 F 5 - C B 9 4 D 8 8 9 A C 7 0 } " > < a 1 6 : c r e a t i o n I d   x m l n s : a 1 6 = " h t t p : / / s c h e m a s . m i c r o s o f t . c o m / o f f i c e / d r a w i n g / 2 0 1 0 / m a i n "   i d = " { A 9 1 1 4 C 8 2 - F 0 4 9 - 4 9 9 3 - B 2 2 0 - E C E 0 3 F F 3 A 8 2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8 6 5 7 4 "   y = " 6 0 9 6 0 0 " / > < a : e x t   c x = " 7 5 6 3 6 7 4 "   c y = " 6 2 1 0 6 2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7 "   n a m e = " T e x t   P l a c e h o l d e r   2 " > < a : e x t L s t > < a : e x t   u r i = " { 3 A 1 B 3 D 1 8 - 7 8 F 5 - 4 B D 6 - B 9 0 0 - 4 F 7 E 6 D A 5 0 6 4 D } " > < a 1 6 : c r e a t i o n I d   x m l n s : a 1 6 = " h t t p : / / s c h e m a s . m i c r o s o f t . c o m / o f f i c e / d r a w i n g / 2 0 1 0 / m a i n "   i d = " { B 6 6 B F 0 D E - 6 4 5 3 - 4 4 E 4 - A 4 6 0 - 1 4 D A F 8 D C 9 7 2 8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5 7 2 5 0 "   y = " 1 3 7 8 5 2 7 " / > < a : e x t   c x = " 3 3 8 1 3 7 5 "   c y = " 4 3 3 8 2 0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9 2 5 0 0 "   l n S p c R e d u c t i o n = " 2 0 0 0 0 " / > < / a : b o d y P r > < a : l s t S t y l e > < a : l v l 1 p P r   i n d e n t = " 0 "   l v l = " 0 "   m a r L = " 0 " > < a : b u N o n e / > < a : d e f R P r   c a p = " n o n e "   d i r t y = " 0 "   i = " 0 "   l a n g = " e n - U S "   s z = " 2 0 0 0 " > < a : s o l i d F i l l > < a : s c h e m e C l r   v a l = " b g 2 " / > < / a : s o l i d F i l l > < a : l a t i n   t y p e f a c e = " S o u r c e   S a n s   P r o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F F D 8 4 D 2 2 - 4 3 B 8 - 4 8 8 8 - A 8 3 8 - F 1 A 4 D 4 3 9 A 0 F B } " > < a 1 6 : c r e a t i o n I d   x m l n s : a 1 6 = " h t t p : / / s c h e m a s . m i c r o s o f t . c o m / o f f i c e / d r a w i n g / 2 0 1 0 / m a i n "   i d = " { 0 1 F 8 1 9 7 4 - 7 4 3 2 - 4 D E F - 8 C A 5 - 4 5 C 2 1 1 A C B E 3 4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9 0 4 8 7 5 "   y = " 1 8 8 5 9 5 0 " / > < a : e x t   c x = " 3 3 3 3 7 5 0 "   c y = " 2 5 5 2 7 0 0 " / > < / a : x f r m > < / p : s p P r > < p : t x B o d y > < a : b o d y P r   r t l C o l = " 0 " / > < a : l s t S t y l e > < a : l v l 1 p P r   l v l = " 0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1 p P r > < a : l v l 2 p P r   l v l = " 1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2 p P r > < a : l v l 3 p P r   l v l = " 2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3 p P r > < a : l v l 4 p P r   l v l = " 3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4 p P r > < a : l v l 5 p P r   l v l = " 4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5 p P r > < a : l v l 6 p P r   l v l = " 5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6 p P r > < a : l v l 7 p P r   l v l = " 6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7 p P r > < a : l v l 8 p P r   l v l = " 7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8 p P r > < a : l v l 9 p P r   l v l = " 8 " > < a : b u C l r > < a : s c h e m e C l r   v a l = " b g 1 " / > < / a : b u C l r > < a : d e f R P r   d i r t y = " 0 "   l a n g = " e n - U S " > < a : s o l i d F i l l > < a : s c h e m e C l r   v a l = " b g 1 " /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T e x t   P l a c e h o l d e r   2 " > < a : e x t L s t > < a : e x t   u r i = " { E 2 B E 4 E 9 E - 4 A 5 2 - 4 B A 6 - 9 6 1 6 - 5 9 E F 7 3 A 0 7 6 0 F } " > < a 1 6 : c r e a t i o n I d   x m l n s : a 1 6 = " h t t p : / / s c h e m a s . m i c r o s o f t . c o m / o f f i c e / d r a w i n g / 2 0 1 0 / m a i n "   i d = " { 1 4 8 7 F B E 1 - 6 F D 0 - 4 F D 4 - 8 F 1 0 - 9 D F D 9 7 A 7 7 D 6 9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8 5 7 7 5 0 "   y = " 1 3 7 8 5 2 7 " / > < a : e x t   c x = " 3 4 5 1 5 0 3 "   c y = " 4 3 3 8 2 0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9 2 5 0 0 "   l n S p c R e d u c t i o n = " 2 0 0 0 0 " / > < / a : b o d y P r > < a : l s t S t y l e > < a : l v l 1 p P r   i n d e n t = " 0 "   l v l = " 0 "   m a r L = " 0 " > < a : b u N o n e / > < a : d e f R P r   c a p = " n o n e "   d i r t y = " 0 "   i = " 0 "   l a n g = " e n - U S "   s z = " 2 0 0 0 " > < a : s o l i d F i l l > < a : s c h e m e C l r   v a l = " t x 1 " > < a : l u m M o d   v a l = " 8 5 0 0 0 " / > < a : l u m O f f   v a l = " 1 5 0 0 0 " / > < / a : s c h e m e C l r > < / a : s o l i d F i l l > < a : l a t i n   t y p e f a c e = " S o u r c e   S a n s   P r o - d e m i _ b o l d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3 A 0 9 E B E F - 2 C 7 A - 4 8 2 D - 8 A 7 A - 8 B A 8 9 6 1 0 B 8 9 C } " > < a 1 6 : c r e a t i o n I d   x m l n s : a 1 6 = " h t t p : / / s c h e m a s . m i c r o s o f t . c o m / o f f i c e / d r a w i n g / 2 0 1 0 / m a i n "   i d = " { 3 C C 7 D D C B - F E 8 9 - 4 A B B - A 5 A 7 - 3 D 2 2 9 D A 8 F 8 B 2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8 5 6 5 6 4 "   y = " 1 8 8 5 9 5 0 " / > < a : e x t   c x = " 3 4 5 2 7 1 3 "   c y = " 2 5 5 2 7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8 5 5 C F 2 7 2 - A D C 2 - 4 E 3 C - A 5 F C - 6 8 6 6 A 7 4 1 8 7 3 C } " > < a 1 6 : c r e a t i o n I d   x m l n s : a 1 6 = " h t t p : / / s c h e m a s . m i c r o s o f t . c o m / o f f i c e / d r a w i n g / 2 0 1 0 / m a i n "   i d = " { 8 4 A 2 7 8 B 4 - 2 6 2 6 - 4 C C 2 - 8 A 2 B - D 3 F 6 E C 1 9 D D 7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2 " > < a : e x t L s t > < a : e x t   u r i = " { 0 1 A E 7 D 6 9 - D 6 C 1 - 4 0 6 8 - A 8 8 A - 2 4 7 D 8 9 F C 1 9 D D } " > < a 1 6 : c r e a t i o n I d   x m l n s : a 1 6 = " h t t p : / / s c h e m a s . m i c r o s o f t . c o m / o f f i c e / d r a w i n g / 2 0 1 0 / m a i n "   i d = " { C 3 C F 7 1 5 E - 0 6 9 3 - 4 7 4 3 - B F 0 6 - E 0 C 2 F 8 6 6 9 1 F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3 " > < a : e x t L s t > < a : e x t   u r i = " { 9 8 3 9 5 E 4 B - 9 6 3 C - 4 C 5 5 - A B 4 E - C D 6 6 7 7 3 0 9 7 8 9 } " > < a 1 6 : c r e a t i o n I d   x m l n s : a 1 6 = " h t t p : / / s c h e m a s . m i c r o s o f t . c o m / o f f i c e / d r a w i n g / 2 0 1 0 / m a i n "   i d = " { D E 4 8 C C E C - 4 8 6 7 - 4 9 5 F - B 5 6 5 - 4 F 1 0 B 1 5 F 2 7 6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3 " / > < / p : c u s t D a t a L s t > < p : e x t L s t > < p : e x t   u r i = " { 6 C 4 0 C 6 C A - C 8 7 E - 4 B B 8 - 9 C 5 7 - 7 B 3 B 4 4 D 2 8 7 5 7 } " > < p 1 4 : c r e a t i o n I d   x m l n s : p 1 4 = " h t t p : / / s c h e m a s . m i c r o s o f t . c o m / o f f i c e / p o w e r p o i n t / 2 0 1 0 / m a i n "   v a l = " 1 6 3 7 8 5 1 2 3 1 1 1 4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O n l y " > < p : c S l d   n a m e = " T i t l e   O n l y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g r p S p > < p : n v G r p S p P r > < p : c N v P r   i d = " 2 "   n a m e = " " > < a : e x t L s t > < a : e x t   u r i = " { 9 C 9 0 1 3 B 0 - 2 A 4 8 - 4 7 4 D - B C 3 B - 9 8 2 B 6 6 0 E 9 5 0 A } " > < a 1 6 : c r e a t i o n I d   x m l n s : a 1 6 = " h t t p : / / s c h e m a s . m i c r o s o f t . c o m / o f f i c e / d r a w i n g / 2 0 1 0 / m a i n "   i d = " { 6 9 3 3 2 A B B - 7 C C 3 - 4 D D 7 - A 8 9 6 - 5 4 6 7 F 8 6 5 3 4 6 3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1 9 3 3 5 7 5 "   y = " 1 7 4 3 0 7 5 " / > < a : e x t   c x = " 1 0 4 7 7 5 0 "   c y = " 1 0 4 7 7 5 0 " / > < a : c h O f f   x = " 1 9 3 3 5 7 5 "   y = " 1 7 4 3 0 7 5 " / > < a : c h E x t   c x = " 1 0 4 7 7 5 0 "   c y = " 1 0 4 7 7 5 0 " / > < / a : x f r m > < / p : g r p S p P r > < p : s p > < p : n v S p P r > < p : c N v P r   i d = " 3 "   n a m e = " " > < a : e x t L s t > < a : e x t   u r i = " { 0 5 D 6 F 1 D F - 9 2 0 6 - 4 0 0 E - B E E 9 - 9 5 D 2 8 A F 6 8 E 8 9 } " > < a 1 6 : c r e a t i o n I d   x m l n s : a 1 6 = " h t t p : / / s c h e m a s . m i c r o s o f t . c o m / o f f i c e / d r a w i n g / 2 0 1 0 / m a i n "   i d = " { 2 8 0 E 6 2 3 C - F B 2 A - 4 B 5 8 - 9 5 A 8 - 0 5 C 1 D 5 0 0 9 8 7 E } " / > < / a : e x t > < / a : e x t L s t > < / p : c N v P r > < p : c N v S p P r / > < p : n v P r / > < / p : n v S p P r > < p : s p P r > < a : x f r m   f l i p H = " f a l s e "   f l i p V = " f a l s e "   r o t = " 0 " > < a : o f f   x = " 1 9 3 3 5 7 5 "   y = " 1 7 4 3 0 7 5 " / > < a : e x t   c x = " 9 5 2 5 0 "   c y = " 1 0 4 7 7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3 0 2 4 7 3 D C - 0 1 5 B - 4 C 7 A - A 9 D 0 - 1 8 E B 7 8 5 F D 1 0 5 } " > < a 1 6 : c r e a t i o n I d   x m l n s : a 1 6 = " h t t p : / / s c h e m a s . m i c r o s o f t . c o m / o f f i c e / d r a w i n g / 2 0 1 0 / m a i n "   i d = " { 2 3 A 7 2 0 5 9 - A 4 5 F - 4 6 B D - A A F 6 - F B 2 A B 4 8 A 1 1 5 7 } " / > < / a : e x t > < / a : e x t L s t > < / p : c N v P r > < p : c N v S p P r / > < p : n v P r / > < / p : n v S p P r > < p : s p P r > < a : x f r m   f l i p H = " f a l s e "   f l i p V = " f a l s e "   r o t = " 0 " > < a : o f f   x = " 2 0 2 8 8 2 5 "   y = " 1 7 4 3 0 7 5 " / > < a : e x t   c x = " 8 5 7 2 5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C 5 A 9 C 1 6 F - 3 F 0 6 - 4 2 1 4 - 8 D D E - 9 A 2 8 1 E 8 0 F 6 E 8 } " > < a 1 6 : c r e a t i o n I d   x m l n s : a 1 6 = " h t t p : / / s c h e m a s . m i c r o s o f t . c o m / o f f i c e / d r a w i n g / 2 0 1 0 / m a i n "   i d = " { 8 A 4 F 9 3 7 A - 1 4 3 9 - 4 3 9 1 - B 4 1 7 - C D 3 B 2 7 D D 7 B 2 6 } " / > < / a : e x t > < / a : e x t L s t > < / p : c N v P r > < p : c N v S p P r / > < p : n v P r / > < / p : n v S p P r > < p : s p P r > < a : x f r m   f l i p H = " f a l s e "   f l i p V = " f a l s e "   r o t = " 0 " > < a : o f f   x = " 2 0 2 8 8 2 5 "   y = " 2 6 9 5 5 7 5 " / > < a : e x t   c x = " 3 8 1 0 0 0 "   c y = " 9 5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1 9 C 2 4 7 1 6 - 4 1 5 D - 4 0 F 3 - 8 0 B B - 3 5 5 C E 2 6 0 E 9 B 6 } " > < a 1 6 : c r e a t i o n I d   x m l n s : a 1 6 = " h t t p : / / s c h e m a s . m i c r o s o f t . c o m / o f f i c e / d r a w i n g / 2 0 1 0 / m a i n "   i d = " { A 7 D D 5 8 0 D - 1 3 D 6 - 4 B F 1 - B 0 9 B - 7 6 E 2 3 3 D D 0 F 8 2 } " / > < / a : e x t > < / a : e x t L s t > < / p : c N v P r > < p : c N v S p P r / > < p : n v P r / > < / p : n v S p P r > < p : s p P r > < a : x f r m   f l i p H = " f a l s e "   f l i p V = " f a l s e "   r o t = " 0 " > < a : o f f   x = " 2 8 8 6 0 7 5 "   y = " 1 7 4 3 0 7 5 " / > < a : e x t   c x = " 9 5 2 5 0 "   c y = " 4 7 6 2 5 0 " / > < / a : x f r m > < a : p r s t G e o m   p r s t = " r e c t " > < a : a v L s t / > < / a : p r s t G e o m > < a : s o l i d F i l l > < a : s c h e m e C l r   v a l = " a c c e n t 1 " / > < / a : s o l i d F i l l > < a : l n   w = " 9 5 2 5 0 " > < a : n o F i l l /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T i t l e   P l a c e h o l d e r   1 " > < a : e x t L s t > < a : e x t   u r i = " { D 7 8 B 7 F 8 6 - 7 5 0 D - 4 D 7 3 - 8 7 4 5 - 7 3 6 8 5 7 C F C 7 A 7 } " > < a 1 6 : c r e a t i o n I d   x m l n s : a 1 6 = " h t t p : / / s c h e m a s . m i c r o s o f t . c o m / o f f i c e / d r a w i n g / 2 0 1 0 / m a i n "   i d = " { F A 4 0 F E 1 F - A 1 D E - 4 E 7 3 - A C 4 D - 9 A 8 1 9 B 7 5 3 6 F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5 2 4 1 2 5 "   y = " 2 2 4 7 9 0 0 " / > < a : e x t   c x = " 5 6 0 4 9 2 8 "   c y = " 1 3 3 3 5 0 0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0 0 0 " > < a : s o l i d F i l l > < a : s r g b C l r   v a l = " f f f f f f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E 6 6 7 E 2 5 8 - 7 0 0 5 - 4 2 5 4 - A 6 B 6 - C C 3 1 D A 2 1 C C F B } " > < a 1 6 : c r e a t i o n I d   x m l n s : a 1 6 = " h t t p : / / s c h e m a s . m i c r o s o f t . c o m / o f f i c e / d r a w i n g / 2 0 1 0 / m a i n "   i d = " { 9 8 0 B 2 A D E - 5 D 6 8 - 4 1 1 3 - 9 8 7 2 - 2 3 8 0 B 8 A 4 3 1 3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B 5 5 8 0 3 7 4 - D 7 8 8 - 4 0 5 0 - A C A 2 - 6 B 6 E 8 2 B 0 1 6 4 3 } " > < a 1 6 : c r e a t i o n I d   x m l n s : a 1 6 = " h t t p : / / s c h e m a s . m i c r o s o f t . c o m / o f f i c e / d r a w i n g / 2 0 1 0 / m a i n "   i d = " { 3 2 A 6 C A 5 4 - 3 C 3 3 - 4 E 3 D - 8 3 7 A - 2 E D 4 C 5 8 A A 4 8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5 8 1 1 9 2 4 E - 3 8 2 5 - 4 A A C - A 1 3 0 - 5 8 E A F D B F 3 2 B 7 } " > < a 1 6 : c r e a t i o n I d   x m l n s : a 1 6 = " h t t p : / / s c h e m a s . m i c r o s o f t . c o m / o f f i c e / d r a w i n g / 2 0 1 0 / m a i n "   i d = " { 1 5 6 8 C 8 3 A - E D B 1 - 4 7 E 7 - 8 5 3 E - 5 8 9 8 1 F F 1 E 1 5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4 F A E 1 B 6 6 - 7 4 8 3 - 4 1 B 1 - B 3 9 6 - 7 4 1 C D 1 F C 1 9 7 6 } " > < p 1 4 : c r e a t i o n I d   x m l n s : p 1 4 = " h t t p : / / s c h e m a s . m i c r o s o f t . c o m / o f f i c e / p o w e r p o i n t / 2 0 1 0 / m a i n "   v a l = " 1 6 3 7 8 5 1 2 3 1 1 1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0 0 E 2 7 F 4 - 9 4 F 7 - 4 A D 8 - 8 0 0 A - E D 9 F 1 7 4 F 9 B 9 4 } " > < a 1 6 : c r e a t i o n I d   x m l n s : a 1 6 = " h t t p : / / s c h e m a s . m i c r o s o f t . c o m / o f f i c e / d r a w i n g / 2 0 1 0 / m a i n "   i d = " { 5 B 9 D B D 4 4 - A 5 7 B - 4 A 6 3 - B 3 3 8 - B C E 1 6 0 F 5 2 8 2 1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D a t e   P l a c e h o l d e r   1 " > < a : e x t L s t > < a : e x t   u r i = " { E 7 D B 0 5 2 6 - 1 E 0 8 - 4 A 7 8 - 8 0 7 8 - 5 6 F 5 3 1 B A 7 C 6 C } " > < a 1 6 : c r e a t i o n I d   x m l n s : a 1 6 = " h t t p : / / s c h e m a s . m i c r o s o f t . c o m / o f f i c e / d r a w i n g / 2 0 1 0 / m a i n "   i d = " { 3 B 7 9 5 A 2 F - 5 0 E 6 - 4 F 0 3 - 8 D 2 0 - 4 8 C D 5 2 7 2 1 E B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2 7 D 8 0 8 E 1 - F 8 C C - 4 2 9 F - B A D 2 - 7 3 2 8 D 1 4 3 7 B C B } " > < a 1 6 : c r e a t i o n I d   x m l n s : a 1 6 = " h t t p : / / s c h e m a s . m i c r o s o f t . c o m / o f f i c e / d r a w i n g / 2 0 1 0 / m a i n "   i d = " { E 9 B 8 B 3 D 2 - 4 E F 2 - 4 B B 0 - B C 7 1 - B 8 A 4 A 2 C 7 0 2 A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8 F 7 6 F 5 0 D - 2 E 3 B - 4 3 2 D - 9 E 4 9 - 4 4 1 B E 0 6 B 3 7 1 8 } " > < a 1 6 : c r e a t i o n I d   x m l n s : a 1 6 = " h t t p : / / s c h e m a s . m i c r o s o f t . c o m / o f f i c e / d r a w i n g / 2 0 1 0 / m a i n "   i d = " { 6 C 7 9 9 6 4 E - 0 8 0 8 - 4 4 7 2 - 9 3 9 2 - D 2 E A 6 5 4 0 5 A 8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F A 3 F 2 7 6 E - C D 6 0 - 4 1 C 8 - A 9 9 3 - E E D 1 E 9 3 E 1 E 4 4 } " > < p 1 4 : c r e a t i o n I d   x m l n s : p 1 4 = " h t t p : / / s c h e m a s . m i c r o s o f t . c o m / o f f i c e / p o w e r p o i n t / 2 0 1 0 / m a i n "   v a l = " 1 6 3 7 8 5 1 2 3 1 1 2 1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" > < a : e x t L s t > < a : e x t   u r i = " { 3 0 0 D 2 D B A - C 5 5 3 - 4 5 7 C - 8 0 E 6 - 4 8 D 4 2 3 E 6 C B 2 C } " > < a 1 6 : c r e a t i o n I d   x m l n s : a 1 6 = " h t t p : / / s c h e m a s . m i c r o s o f t . c o m / o f f i c e / d r a w i n g / 2 0 1 0 / m a i n "   i d = " { 9 9 A 9 8 D A 6 - 7 3 2 3 - 4 8 D A - 9 2 8 F - 2 6 A 4 E 6 3 9 4 8 7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> < a : o f f   x = " 5 2 3 8 7 5 0 "   y = " 0 " / > < a : e x t   c x = " 3 9 0 5 2 5 0 "   c y = " 5 1 4 3 5 0 0 " / > < / a : x f r m > < a : p r s t G e o m   p r s t = " r e c t " > < a : a v L s t / > < / a : p r s t G e o m > < a : n o F i l l / > < / p : s p P r > < / p : p i c > < p : s p > < p : n v S p P r > < p : c N v P r   i d = " 3 "   n a m e = " " > < a : e x t L s t > < a : e x t   u r i = " { A 3 1 6 D 2 2 E - D 1 9 1 - 4 3 9 2 - 9 2 D 7 - 1 F D E 5 0 D D 6 D 5 5 } " > < a 1 6 : c r e a t i o n I d   x m l n s : a 1 6 = " h t t p : / / s c h e m a s . m i c r o s o f t . c o m / o f f i c e / d r a w i n g / 2 0 1 0 / m a i n "   i d = " { A 9 7 C E 7 F 7 - A C F A - 4 0 4 8 - B 5 5 B - 2 9 D 0 3 8 A 5 B 3 C 8 } " / > < / a : e x t > < / a : e x t L s t > < / p : c N v P r > < p : c N v S p P r / > < p : n v P r / > < / p : n v S p P r > < p : s p P r > < a : x f r m   f l i p H = " f a l s e "   f l i p V = " f a l s e "   r o t = " 0 " > < a : o f f   x = " 5 2 3 8 7 5 0 "   y = " 0 " / > < a : e x t   c x = " 3 9 0 5 2 5 0 "   c y = " 5 1 4 1 1 2 8 " / > < / a : x f r m > < a : p r s t G e o m   p r s t = " r e c t " > < a : a v L s t / > < / a : p r s t G e o m > < a : s o l i d F i l l > < a : s c h e m e C l r   v a l = " t x 2 " > < a : a l p h a   v a l = " 8 5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3 D 2 D 3 6 D B - E B F 5 - 4 4 5 E - 9 D D A - 3 8 F B 5 C 4 0 1 7 E 6 } " > < a 1 6 : c r e a t i o n I d   x m l n s : a 1 6 = " h t t p : / / s c h e m a s . m i c r o s o f t . c o m / o f f i c e / d r a w i n g / 2 0 1 0 / m a i n "   i d = " { 8 A B 0 A 1 A C - 4 A 8 9 - 4 0 9 B - B F 4 7 - F 9 E 4 9 D 6 2 C 0 6 F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D 5 2 C 7 F 5 1 - 7 A 3 C - 4 9 6 B - 9 C A E - 0 7 6 E 4 4 E 8 B E 1 8 } " > < a 1 6 : c r e a t i o n I d   x m l n s : a 1 6 = " h t t p : / / s c h e m a s . m i c r o s o f t . c o m / o f f i c e / d r a w i n g / 2 0 1 0 / m a i n "   i d = " { 3 9 A D 0 9 A 9 - 6 7 3 5 - 4 0 E 2 - A A A 2 - F A B C 0 7 F 3 3 E 0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3 5 2 4 2 5 0 "   c y = " 1 0 9 5 3 7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E 1 B 4 8 C A 7 - F C 0 B - 4 3 A 9 - A 3 F 7 - F F E 4 4 F A F 5 A 5 C } " > < a 1 6 : c r e a t i o n I d   x m l n s : a 1 6 = " h t t p : / / s c h e m a s . m i c r o s o f t . c o m / o f f i c e / d r a w i n g / 2 0 1 0 / m a i n "   i d = " { 0 C A 9 3 4 F 5 - 6 7 2 6 - 4 E 0 2 - 9 3 5 0 - E 6 0 B 8 B 0 1 0 C E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6 9 3 1 5 7 " / > < a : e x t   c x = " 3 5 2 4 2 5 0 "   c y = " 2 5 9 3 0 9 2 " / > < / a : x f r m > < / p : s p P r > < p : t x B o d y > < a : b o d y P r   r t l C o l = " 0 " / > < a : l s t S t y l e > < a : l v l 1 p P r   l v l = " 0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T e x t   P l a c e h o l d e r   3 " > < a : e x t L s t > < a : e x t   u r i = " { F 0 D 5 2 8 8 2 - A B F A - 4 E 5 2 - 9 7 2 7 - 9 F 8 9 6 D 1 A F F 8 7 } " > < a 1 6 : c r e a t i o n I d   x m l n s : a 1 6 = " h t t p : / / s c h e m a s . m i c r o s o f t . c o m / o f f i c e / d r a w i n g / 2 0 1 0 / m a i n "   i d = " { 0 E B D 8 B 3 F - 1 8 4 9 - 4 0 2 7 - 9 8 3 5 - 6 C 7 F D 6 4 5 5 6 9 C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5 7 1 5 0 0 0 "   y = " 6 1 9 1 2 5 " / > < a : e x t   c x = " 2 9 5 2 7 5 0 "   c y = " 3 7 1 7 3 8 9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> < a : s o l i d F i l l > < a : s c h e m e C l r   v a l = " b g 2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1 A C 8 D D A 3 - 8 3 C F - 4 9 C 6 - 8 1 0 5 - B F F 9 5 A 0 8 6 4 C A } " > < a 1 6 : c r e a t i o n I d   x m l n s : a 1 6 = " h t t p : / / s c h e m a s . m i c r o s o f t . c o m / o f f i c e / d r a w i n g / 2 0 1 0 / m a i n "   i d = " { C 6 C E 7 B A F - 3 D 2 9 - 4 E 8 7 - 9 D 1 A - 0 B 6 F 4 9 4 3 2 3 2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9 "   n a m e = " F o o t e r   P l a c e h o l d e r   2 " > < a : e x t L s t > < a : e x t   u r i = " { 4 C 9 4 F 9 B C - D E D 3 - 4 B 3 7 - 8 C 8 D - 6 1 7 E 5 F D 4 4 6 B C } " > < a 1 6 : c r e a t i o n I d   x m l n s : a 1 6 = " h t t p : / / s c h e m a s . m i c r o s o f t . c o m / o f f i c e / d r a w i n g / 2 0 1 0 / m a i n "   i d = " { 5 3 7 D 0 9 9 5 - D 3 A 9 - 4 E 1 1 - 9 6 D 8 - 3 4 F 4 F 5 E C D A E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S l i d e   N u m b e r   P l a c e h o l d e r   3 " > < a : e x t L s t > < a : e x t   u r i = " { A 3 9 E B 1 D A - A 8 B A - 4 E 2 9 - A 5 1 7 - 9 4 1 1 8 E 7 0 0 6 5 7 } " > < a 1 6 : c r e a t i o n I d   x m l n s : a 1 6 = " h t t p : / / s c h e m a s . m i c r o s o f t . c o m / o f f i c e / d r a w i n g / 2 0 1 0 / m a i n "   i d = " { 7 5 4 7 A 5 6 8 - C 8 F F - 4 B 3 7 - A F 9 3 - 3 2 2 7 E 3 D 4 0 9 3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1 6 8 9 6 C 6 7 - 0 C A 5 - 4 8 E 6 - B 5 D 8 - 0 2 A 8 D F D E 8 2 9 1 } " > < p 1 4 : c r e a t i o n I d   x m l n s : p 1 4 = " h t t p : / / s c h e m a s . m i c r o s o f t . c o m / o f f i c e / p o w e r p o i n t / 2 0 1 0 / m a i n "   v a l = " 1 6 3 7 8 5 1 2 3 1 1 2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E 7 B A C C A - 6 1 8 9 - 4 A C D - 8 9 E A - 5 4 A 8 1 C D 4 4 9 0 1 } " > < a 1 6 : c r e a t i o n I d   x m l n s : a 1 6 = " h t t p : / / s c h e m a s . m i c r o s o f t . c o m / o f f i c e / d r a w i n g / 2 0 1 0 / m a i n "   i d = " { A 6 6 2 8 7 D 5 - 4 7 A 6 - 4 D 5 6 - 9 0 A 9 - 6 2 3 5 7 6 E 3 7 3 0 D } " / > < / a : e x t > < / a : e x t L s t > < / p : c N v P r > < p : c N v S p P r / > < p : n v P r / > < / p : n v S p P r > < p : s p P r > < a : x f r m   f l i p H = " f a l s e "   f l i p V = " f a l s e "   r o t = " 0 " > < a : o f f   x = " 0 "   y = " - 9 5 2 5 " / > < a : e x t   c x = " 3 8 1 0 0 0 "   c y = " 5 1 6 2 5 5 0 " / > < / a : x f r m > < a : p r s t G e o m   p r s t = " r e c t " > < a : a v L s t / > < / a : p r s t G e o m > < a : s o l i d F i l l > < a : s c h e m e C l r   v a l = " t x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g r p S p > < p : n v G r p S p P r > < p : c N v P r   i d = " 3 "   n a m e = " " > < a : e x t L s t > < a : e x t   u r i = " { 8 7 5 9 8 8 C 5 - 9 B 1 D - 4 7 2 A - 9 4 4 7 - 8 6 9 6 2 6 6 5 F 8 D B } " > < a 1 6 : c r e a t i o n I d   x m l n s : a 1 6 = " h t t p : / / s c h e m a s . m i c r o s o f t . c o m / o f f i c e / d r a w i n g / 2 0 1 0 / m a i n "   i d = " { 7 E 0 D E 1 0 1 - D A 7 B - 4 C 9 3 - 8 4 6 0 - 5 2 5 8 E 9 5 9 C 5 4 C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6 7 2 4 6 5 0 "   y = " 2 3 8 1 2 5 " / > < a : e x t   c x = " 2 5 7 1 7 5 0 "   c y = " 4 6 6 7 2 5 0 " / > < a : c h O f f   x = " 6 7 2 4 6 5 0 "   y = " 2 3 8 1 2 5 " / > < a : c h E x t   c x = " 2 5 7 1 7 5 0 "   c y = " 4 6 6 7 2 5 0 " / > < / a : x f r m > < / p : g r p S p P r > < p : s p > < p : n v S p P r > < p : c N v P r   i d = " 4 "   n a m e = " " > < a : e x t L s t > < a : e x t   u r i = " { 8 5 6 F 8 B 2 8 - 6 C 5 1 - 4 B C 2 - 8 7 C 3 - D D F 2 F 3 C 7 B F 8 F } " > < a 1 6 : c r e a t i o n I d   x m l n s : a 1 6 = " h t t p : / / s c h e m a s . m i c r o s o f t . c o m / o f f i c e / d r a w i n g / 2 0 1 0 / m a i n "   i d = " { F 1 8 C 5 F A 5 - 2 C 7 B - 4 2 9 6 - 9 F 2 3 - 6 6 8 1 A A 2 9 8 3 A 3 } " / > < / a : e x t > < / a : e x t L s t > < / p : c N v P r > < p : c N v S p P r / > < p : n v P r / > < / p : n v S p P r > < p : s p P r > < a : x f r m   f l i p H = " f a l s e "   f l i p V = " f a l s e "   r o t = " 0 " > < a : o f f   x = " 6 7 2 4 6 5 0 "   y = " 2 3 8 1 2 5 " / > < a : e x t   c x = " 9 5 2 5 0 "   c y = " 4 6 6 7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1 5 1 C 2 9 0 2 - 6 A D 2 - 4 2 7 3 - 9 0 E D - E 4 9 2 6 B 3 A 8 5 2 E } " > < a 1 6 : c r e a t i o n I d   x m l n s : a 1 6 = " h t t p : / / s c h e m a s . m i c r o s o f t . c o m / o f f i c e / d r a w i n g / 2 0 1 0 / m a i n "   i d = " { 1 1 F C C 5 1 B - A B 8 C - 4 3 3 9 - 8 A 5 7 - 9 E C 5 A B 5 3 B 1 2 2 } " / > < / a : e x t > < / a : e x t L s t > < / p : c N v P r > < p : c N v S p P r / > < p : n v P r / > < / p : n v S p P r > < p : s p P r > < a : x f r m   f l i p H = " f a l s e "   f l i p V = " f a l s e "   r o t = " 0 " > < a : o f f   x = " 6 8 1 9 9 0 0 "   y = " 2 3 8 1 2 5 " / > < a : e x t   c x = " 2 4 7 6 5 0 0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3 7 C 2 5 7 E 4 - 8 5 D F - 4 4 7 B - B 5 F C - D C D 8 C E F B 8 8 D A } " > < a 1 6 : c r e a t i o n I d   x m l n s : a 1 6 = " h t t p : / / s c h e m a s . m i c r o s o f t . c o m / o f f i c e / d r a w i n g / 2 0 1 0 / m a i n "   i d = " { C C F 2 5 0 D 6 - B 3 6 4 - 4 1 A C - 9 8 8 A - 5 E B C 2 4 E 5 4 4 2 4 } " / > < / a : e x t > < / a : e x t L s t > < / p : c N v P r > < p : c N v S p P r / > < p : n v P r / > < / p : n v S p P r > < p : s p P r > < a : x f r m   f l i p H = " f a l s e "   f l i p V = " f a l s e "   r o t = " 0 " > < a : o f f   x = " 6 8 1 9 9 0 0 "   y = " 4 8 1 0 1 2 5 " / > < a : e x t   c x = " 2 4 7 6 5 0 0 "   c y = " 9 5 2 5 0 " / > < / a : x f r m > < a : p r s t G e o m   p r s t = "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p : s p > < p : n v S p P r > < p : c N v P r   i d = " 7 "   n a m e = " " > < a : e x t L s t > < a : e x t   u r i = " { E 5 B D 4 C E 9 - A A 0 3 - 4 2 0 8 - 8 6 E 2 - 9 A 7 E F 7 B D 0 3 7 0 } " > < a 1 6 : c r e a t i o n I d   x m l n s : a 1 6 = " h t t p : / / s c h e m a s . m i c r o s o f t . c o m / o f f i c e / d r a w i n g / 2 0 1 0 / m a i n "   i d = " { D F B B 4 A 1 8 - 7 4 D 9 - 4 6 D 7 - 8 6 9 6 - 7 1 8 4 C 6 9 6 4 6 6 9 } " / > < / a : e x t > < / a : e x t L s t > < / p : c N v P r > < p : c N v S p P r / > < p : n v P r / > < / p : n v S p P r > < p : s p P r > < a : x f r m   f l i p H = " f a l s e "   f l i p V = " f a l s e "   r o t = " 0 " > < a : o f f   x = " 5 3 3 4 0 0 0 "   y = " 7 1 4 3 7 5 " / > < a : e x t   c x = " 3 2 3 8 5 0 0 "   c y = " 3 7 1 4 7 5 0 " / > < / a : x f r m > < a : p r s t G e o m   p r s t = " r e c t " > < a : a v L s t / > < / a : p r s t G e o m > < a : s o l i d F i l l > < a : s c h e m e C l r   v a l = " b g 1 " / > < / a : s o l i d F i l l > < a : l n   w = " 9 5 2 5 0 " > < a : s o l i d F i l l > < a : s r g b C l r   v a l = " 9 f c d 6 9 " / > < / a : s o l i d F i l l > < a : p r s t D a s h   v a l = " s o l i d " / > < a : m i t e r   l i m = " 8 0 0 0 0 0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T i t l e   P l a c e h o l d e r   1 " > < a : e x t L s t > < a : e x t   u r i = " { 7 4 3 8 3 6 6 6 - E 9 6 3 - 4 A 2 5 - A D 1 A - 3 6 0 7 7 F 3 2 6 B A 3 } " > < a 1 6 : c r e a t i o n I d   x m l n s : a 1 6 = " h t t p : / / s c h e m a s . m i c r o s o f t . c o m / o f f i c e / d r a w i n g / 2 0 1 0 / m a i n "   i d = " { 1 6 9 7 D 8 3 6 - F 0 D D - 4 3 8 A - A E A 8 - 0 B 2 C B 9 8 5 7 C 6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6 2 5 0 " / > < a : e x t   c x = " 3 5 2 4 2 5 0 "   c y = " 1 0 9 5 3 7 5 " / > < / a : x f r m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T e x t   P l a c e h o l d e r   3 " > < a : e x t L s t > < a : e x t   u r i = " { D D 7 B 8 8 D 7 - 0 B D D - 4 7 5 9 - A 6 9 D - 4 9 6 F 0 A A 7 E A B 6 } " > < a 1 6 : c r e a t i o n I d   x m l n s : a 1 6 = " h t t p : / / s c h e m a s . m i c r o s o f t . c o m / o f f i c e / d r a w i n g / 2 0 1 0 / m a i n "   i d = " { 5 1 3 D 6 0 8 C - D C 4 D - 4 E E 1 - 9 F 7 1 - 0 7 F 7 F 6 B 8 9 9 D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2 3 8 2 5 0 "   y = " 1 6 8 5 9 2 5 " / > < a : e x t   c x = " 3 5 2 4 2 5 0 "   c y = " 2 5 9 0 8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2 5 0 0 0 " / > < / a : l n S p c > < a : b u N o n e / > < a : d e f R P r   d i r t y = " 0 "   l a n g = " e n - U S "   s z = " 1 8 0 0 "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7 F 3 3 1 2 C A - 0 8 8 9 - 4 F 8 F - 9 E 3 C - D 3 9 B 5 A D F 5 F 4 0 } " > < a 1 6 : c r e a t i o n I d   x m l n s : a 1 6 = " h t t p : / / s c h e m a s . m i c r o s o f t . c o m / o f f i c e / d r a w i n g / 2 0 1 0 / m a i n "   i d = " { F 7 1 3 3 B 6 B - 9 D 8 B - 4 0 5 0 - 8 1 A D - 1 7 D 0 9 4 E C 3 8 3 B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5 3 8 1 6 2 5 "   y = " 7 6 2 0 0 0 " / > < a : e x t   c x = " 3 1 4 3 2 5 0 "   c y = " 3 6 1 9 5 0 0 " / > < / a : x f r m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1 E D 9 9 A A 9 - E B D 3 - 4 F 7 7 - A F A 1 - C 2 C 4 1 3 9 8 B 8 1 B } " > < a 1 6 : c r e a t i o n I d   x m l n s : a 1 6 = " h t t p : / / s c h e m a s . m i c r o s o f t . c o m / o f f i c e / d r a w i n g / 2 0 1 0 / m a i n "   i d = " { A D 6 9 3 A F 3 - C D B D - 4 0 4 4 - B 0 8 1 - 2 C D B 9 5 C F A B 1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7 9 D 1 4 9 C 1 - 7 3 8 3 - 4 B 6 B - 9 8 E 6 - 6 4 B A 8 3 D 2 9 0 A 4 } " > < a 1 6 : c r e a t i o n I d   x m l n s : a 1 6 = " h t t p : / / s c h e m a s . m i c r o s o f t . c o m / o f f i c e / d r a w i n g / 2 0 1 0 / m a i n "   i d = " { 5 D A 0 E 2 9 7 - 3 5 5 B - 4 8 A 4 - A 7 2 D - 4 C 6 7 A D 7 1 B E C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F 1 B 0 1 D D E - F 4 B 6 - 4 6 7 E - 9 9 C A - 8 F D C 5 B A 6 4 2 B A } " > < a 1 6 : c r e a t i o n I d   x m l n s : a 1 6 = " h t t p : / / s c h e m a s . m i c r o s o f t . c o m / o f f i c e / d r a w i n g / 2 0 1 0 / m a i n "   i d = " { F 7 6 6 4 D D 0 - D 3 2 E - 4 1 6 1 - 9 B B 6 - 2 2 7 4 0 E C 9 F 0 E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9 6 9 3 2 3 E 1 - A 3 B 2 - 4 1 E E - 8 3 D 6 - E 6 7 6 8 F 6 1 2 4 F 5 } " > < p 1 4 : c r e a t i o n I d   x m l n s : p 1 4 = " h t t p : / / s c h e m a s . m i c r o s o f t . c o m / o f f i c e / p o w e r p o i n t / 2 0 1 0 / m a i n "   v a l = " 1 6 3 7 8 5 1 2 3 1 1 2 6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1 6 F E 3 5 1 4 - 9 A A 1 - 4 1 C A - 9 B 5 2 - E 5 6 B E F 8 0 9 E 0 5 } " > < a 1 6 : c r e a t i o n I d   x m l n s : a 1 6 = " h t t p : / / s c h e m a s . m i c r o s o f t . c o m / o f f i c e / d r a w i n g / 2 0 1 0 / m a i n "   i d = " { B 9 F A B 6 2 F - 6 6 F 5 - 4 F 4 3 - B 2 1 7 - E 8 B 5 D 6 3 0 E 1 5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2 3 8 2 5 0 "   y = " 4 7 7 1 7 8 " / > < a : e x t   c x = " 7 1 4 3 7 5 0 "   c y = " 5 7 0 5 7 1 " / > < / a : x f r m > < a : p r s t G e o m   p r s t = " r e c t " > < a : a v L s t / > < / a : p r s t G e o m > < a : n o F i l l / > < / p : s p P r > < p : t x B o d y > < a : b o d y P r   a n c h o r = " t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F 9 9 C 0 1 C E - A C 2 C - 4 C 0 1 - 9 D D 4 - 4 B 3 2 F 7 3 3 9 7 D B } " > < a 1 6 : c r e a t i o n I d   x m l n s : a 1 6 = " h t t p : / / s c h e m a s . m i c r o s o f t . c o m / o f f i c e / d r a w i n g / 2 0 1 0 / m a i n "   i d = " { B 6 C 3 1 9 6 5 - C 9 D 3 - 4 B 5 F - 9 3 D 0 - 5 C A B 4 7 1 7 5 7 E 8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2 3 8 2 5 0 "   y = " 1 2 1 5 3 9 7 " / > < a : e x t   c x = " 7 1 4 3 7 5 0 "   c y = " 3 1 5 0 3 8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8 8 F 5 4 4 7 D - 5 3 7 0 - 4 F E 5 - 9 2 0 8 - 6 6 A 8 D 6 2 4 4 3 B 1 } " > < a 1 6 : c r e a t i o n I d   x m l n s : a 1 6 = " h t t p : / / s c h e m a s . m i c r o s o f t . c o m / o f f i c e / d r a w i n g / 2 0 1 0 / m a i n "   i d = " { A F 9 B 3 C 0 6 - 7 F D A - 4 E B 6 - B 0 E 9 - D F 4 9 6 2 D 9 E 2 1 2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6 2 0 0 0 0 "   y = " 4 7 6 2 5 0 0 " / > < a : e x t   c x = " 1 5 2 4 0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3 1 8 0 F 3 A 3 - E 4 F 7 - 4 1 4 9 - 9 C F B - 2 6 9 C C 4 0 0 A F 9 A } " > < a 1 6 : c r e a t i o n I d   x m l n s : a 1 6 = " h t t p : / / s c h e m a s . m i c r o s o f t . c o m / o f f i c e / d r a w i n g / 2 0 1 0 / m a i n "   i d = " { C 0 C 1 9 6 6 1 - 6 3 7 1 - 4 0 2 D - A 2 F A - 9 7 7 F 0 B 5 E 2 8 2 3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1 2 3 8 2 5 0 "   y = " 4 7 6 2 5 0 0 " / > < a : e x t   c x = " 4 7 6 2 5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1 6 1 C 3 B 5 4 - 8 B F 0 - 4 F 1 1 - A 1 D 7 - 6 6 3 3 3 3 5 D 7 B B A } " > < a 1 6 : c r e a t i o n I d   x m l n s : a 1 6 = " h t t p : / / s c h e m a s . m i c r o s o f t . c o m / o f f i c e / d r a w i n g / 2 0 1 0 / m a i n "   i d = " { 2 9 C 7 0 3 9 4 - 6 D 4 B - 4 C 6 1 - 8 0 8 F - 1 A 0 3 A 4 5 D B 8 8 9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0 "   y = " 4 7 6 2 5 0 0 " / > < a : e x t   c x = " 3 8 1 0 0 0 "   c y = " 3 8 1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9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g r p S p > < p : n v G r p S p P r > < p : c N v P r   i d = " 7 "   n a m e = " " > < a : e x t L s t > < a : e x t   u r i = " { 7 F 1 0 5 3 F B - 3 B F 9 - 4 1 5 E - A 2 B B - 6 C 3 0 1 3 2 A 8 8 0 6 } " > < a 1 6 : c r e a t i o n I d   x m l n s : a 1 6 = " h t t p : / / s c h e m a s . m i c r o s o f t . c o m / o f f i c e / d r a w i n g / 2 0 1 0 / m a i n "   i d = " { E D 9 5 9 8 B B - 7 7 8 3 - 4 A 0 D - 9 8 E 5 - 6 2 8 6 4 A 7 0 E 8 8 6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8 1 9 1 5 0 "   y = " 2 7 6 2 2 5 " / > < a : e x t   c x = " 6 6 6 7 5 0 "   c y = " 6 7 2 0 8 5 " / > < a : c h O f f   x = " 8 1 9 1 5 0 "   y = " 2 7 6 2 2 5 " / > < a : c h E x t   c x = " 6 6 6 7 5 0 "   c y = " 6 7 2 0 8 5 " / > < / a : x f r m > < / p : g r p S p P r > < p : s p > < p : n v S p P r > < p : c N v P r   i d = " 8 "   n a m e = " " > < a : e x t L s t > < a : e x t   u r i = " { 1 3 E 1 E E C F - E 1 7 2 - 4 6 D A - B 5 5 7 - 0 2 8 D 1 6 F C 5 3 B C } " > < a 1 6 : c r e a t i o n I d   x m l n s : a 1 6 = " h t t p : / / s c h e m a s . m i c r o s o f t . c o m / o f f i c e / d r a w i n g / 2 0 1 0 / m a i n "   i d = " { 4 D 8 9 6 4 B 6 - D C F C - 4 D 1 C - 9 6 1 D - A 1 A 2 8 5 4 C 3 8 C A } " / > < / a : e x t > < / a : e x t L s t > < / p : c N v P r > < p : c N v S p P r / > < p : n v P r / > < / p : n v S p P r > < p : s p P r > < a : x f r m   f l i p H = " f a l s e "   f l i p V = " f a l s e "   r o t = " 0 " > < a : o f f   x = " 9 1 4 4 0 0 "   y = " 2 7 6 2 2 5 " / > < a : e x t   c x = " 4 7 6 2 5 0 "   c y = " 9 5 2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8 F D 0 8 0 B 6 - 6 1 9 E - 4 2 8 1 - A F A E - B E 2 9 0 B 4 1 B F 3 0 } " > < a 1 6 : c r e a t i o n I d   x m l n s : a 1 6 = " h t t p : / / s c h e m a s . m i c r o s o f t . c o m / o f f i c e / d r a w i n g / 2 0 1 0 / m a i n "   i d = " { A 4 3 8 F C 9 D - 3 D A 2 - 4 6 3 4 - 8 5 A 9 - 8 B C D 4 4 5 F 9 1 1 B } " / > < / a : e x t > < / a : e x t L s t > < / p : c N v P r > < p : c N v S p P r / > < p : n v P r / > < / p : n v S p P r > < p : s p P r > < a : x f r m   f l i p H = " f a l s e "   f l i p V = " f a l s e "   r o t = " 0 " > < a : o f f   x = " 8 1 9 1 5 0 "   y = " 2 8 1 5 6 0 " / > < a : e x t   c x = " 9 5 2 5 0 "   c y = " 6 6 6 7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0 3 2 F B 8 E 3 - 9 A 3 5 - 4 B 5 5 - B 2 E 9 - 2 1 E D 0 E F E 6 7 3 2 } " > < a 1 6 : c r e a t i o n I d   x m l n s : a 1 6 = " h t t p : / / s c h e m a s . m i c r o s o f t . c o m / o f f i c e / d r a w i n g / 2 0 1 0 / m a i n "   i d = " { 9 6 7 7 F 5 5 3 - 8 0 2 A - 4 F 8 3 - 9 A A 4 - 2 0 F F 3 7 A 3 3 5 6 4 } " / > < / a : e x t > < / a : e x t L s t > < / p : c N v P r > < p : c N v S p P r / > < p : n v P r / > < / p : n v S p P r > < p : s p P r > < a : x f r m   f l i p H = " f a l s e "   f l i p V = " f a l s e "   r o t = " 0 " > < a : o f f   x = " 1 3 9 0 6 5 0 "   y = " 2 8 1 5 6 0 " / > < a : e x t   c x = " 9 5 2 5 0 "   c y = " 2 8 5 7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8 5 D 6 B E 5 E - D D D A - 4 A 0 8 - A F 1 E - 6 0 E 3 9 8 8 C C 8 1 E } " > < a 1 6 : c r e a t i o n I d   x m l n s : a 1 6 = " h t t p : / / s c h e m a s . m i c r o s o f t . c o m / o f f i c e / d r a w i n g / 2 0 1 0 / m a i n "   i d = " { 7 1 0 5 B 6 5 C - 1 3 B 4 - 4 1 C 0 - 8 C 0 D - 2 6 9 5 0 1 8 C 5 E E 4 } " / > < / a : e x t > < / a : e x t L s t > < / p : c N v P r > < p : c N v S p P r / > < p : n v P r / > < / p : n v S p P r > < p : s p P r > < a : x f r m   f l i p H = " f a l s e "   f l i p V = " f a l s e "   r o t = " 0 " > < a : o f f   x = " 9 1 4 4 0 0 "   y = " 8 4 7 7 2 5 " / > < a : e x t   c x = " 2 8 5 7 5 0 "   c y = " 9 5 2 5 0 " / > < / a : x f r m > < a : p r s t G e o m   p r s t = " r e c t " > < a : a v L s t / > < / a : p r s t G e o m > < a : s o l i d F i l l > < a : s c h e m e C l r   v a l = " b g 1 " > < a : l u m M o d   v a l = " 9 5 0 0 0 " / > < / a : s c h e m e C l r > < / a : s o l i d F i l l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g r p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t x 2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t x 1 " > < a : l u m M o d   v a l = " 8 5 0 0 0 " / > < a : l u m O f f   v a l = " 1 5 0 0 0 " / > < / a : s c h e m e C l r > < / a : b u C l r > < a : b u F o n t   t y p e f a c e = " S o u r c e   S a n s   P r o " / > < a : b u C h a r   c h a r = "!� " / > < a : d e f R P r   b = " 0 "   d i r t y = " 0 "   i = " 0 "   l a n g = " e n - U S "   s z = " 1 8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 " " / > < a : d e f R P r   b = " 0 "   d i r t y = " 0 "   i = " 0 "   l a n g = " e n - U S "   s z = " 1 4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C l r > < a : s r g b C l r   v a l = " 8 8 a 7 9 7 " / > < / a : b u C l r > < a : b u F o n t   t y p e f a c e = " A r i a l " / > < a : b u C h a r   c h a r = " " " / > < a : d e f R P r   b = " 0 "   d i r t y = " 0 "   i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 " " / > < a : d e f R P r   b = " 0 "   d i r t y = " 0 "   l a n g = " e n - U S "   s z = " 1 1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j p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p r o j e c t w o r l d s . i n / p y t h o n - p r o j e c t s - w i t h - s o u r c e - c o d e / l u d o - g a m e - p r o j e c t - i n - p y t h o n /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p r o j e c t w o r l d s . i n / p y t h o n - p r o j e c t s - w i t h - s o u r c e - c o d e / l u d o - g a m e - p r o j e c t - i n - p y t h o n /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h t t p s : / / p r o j e c t w o r l d s . i n / p y t h o n - p r o j e c t s - w i t h - s o u r c e - c o d e / l u d o - g a m e - p r o j e c t - i n - p y t h o n / "   T a r g e t M o d e = " E x t e r n a l "   T y p e = " h t t p : / / s c h e m a s . o p e n x m l f o r m a t s . o r g / o f f i c e D o c u m e n t / 2 0 0 6 / r e l a t i o n s h i p s / h y p e r l i n k " / > < R e l a t i o n s h i p   I d = " r I d 5 "   T a r g e t = " h t t p s : / / w w w . g e e k s f o r g e e k s . o r g / g e o m e t r i c - a l g o r i t h m s / "   T a r g e t M o d e = " E x t e r n a l "   T y p e = " h t t p : / / s c h e m a s . o p e n x m l f o r m a t s . o r g / o f f i c e D o c u m e n t / 2 0 0 6 / r e l a t i o n s h i p s / h y p e r l i n k " / > < R e l a t i o n s h i p   I d = " r I d 6 "   T a r g e t = " h t t p s : / / w w w . g e e k s f o r g e e k s . o r g / g e o m e t r i c - a l g o r i t h m s / "   T a r g e t M o d e = " E x t e r n a l "   T y p e = " h t t p : / / s c h e m a s . o p e n x m l f o r m a t s . o r g / o f f i c e D o c u m e n t / 2 0 0 6 / r e l a t i o n s h i p s / h y p e r l i n k " / > < R e l a t i o n s h i p   I d = " r I d 7 "   T a r g e t = " h t t p s : / / w w w . g e e k s f o r g e e k s . o r g / g e o m e t r i c - a l g o r i t h m s / "   T a r g e t M o d e = " E x t e r n a l "   T y p e = " h t t p : / / s c h e m a s . o p e n x m l f o r m a t s . o r g / o f f i c e D o c u m e n t / 2 0 0 6 / r e l a t i o n s h i p s / h y p e r l i n k " / > < R e l a t i o n s h i p   I d = " r I d 8 "   T a r g e t = " h t t p : / / p a c h i s i . v e g a r d 2 . n e t / l u d o . h t m l "   T a r g e t M o d e = " E x t e r n a l "   T y p e = " h t t p : / / s c h e m a s . o p e n x m l f o r m a t s . o r g / o f f i c e D o c u m e n t / 2 0 0 6 / r e l a t i o n s h i p s / h y p e r l i n k " / > < R e l a t i o n s h i p   I d = " r I d 9 "   T a r g e t = " h t t p : / / p a c h i s i . v e g a r d 2 . n e t / l u d o . h t m l "   T a r g e t M o d e = " E x t e r n a l "   T y p e = " h t t p : / / s c h e m a s . o p e n x m l f o r m a t s . o r g / o f f i c e D o c u m e n t / 2 0 0 6 / r e l a t i o n s h i p s / h y p e r l i n k " / > < R e l a t i o n s h i p   I d = " r I d 1 0 "   T a r g e t = " h t t p : / / p a c h i s i . v e g a r d 2 . n e t / l u d o . h t m l "   T a r g e t M o d e = " E x t e r n a l "   T y p e = " h t t p : / / s c h e m a s . o p e n x m l f o r m a t s . o r g / o f f i c e D o c u m e n t / 2 0 0 6 / r e l a t i o n s h i p s / h y p e r l i n k " / > < R e l a t i o n s h i p   I d = " r I d 1 1 "   T a r g e t = " h t t p : / / w w w . b a n g l a g y m . c o m / w p - c o n t e n t / u p l o a d s / 2 0 1 6 / 0 6 / L u d o _ R u l e s . p d f "   T a r g e t M o d e = " E x t e r n a l "   T y p e = " h t t p : / / s c h e m a s . o p e n x m l f o r m a t s . o r g / o f f i c e D o c u m e n t / 2 0 0 6 / r e l a t i o n s h i p s / h y p e r l i n k " / > < R e l a t i o n s h i p   I d = " r I d 1 2 "   T a r g e t = " h t t p : / / w w w . b a n g l a g y m . c o m / w p - c o n t e n t / u p l o a d s / 2 0 1 6 / 0 6 / L u d o _ R u l e s . p d f "   T a r g e t M o d e = " E x t e r n a l "   T y p e = " h t t p : / / s c h e m a s . o p e n x m l f o r m a t s . o r g / o f f i c e D o c u m e n t / 2 0 0 6 / r e l a t i o n s h i p s / h y p e r l i n k " / > < R e l a t i o n s h i p   I d = " r I d 1 3 "   T a r g e t = " h t t p : / / w w w . b a n g l a g y m . c o m / w p - c o n t e n t / u p l o a d s / 2 0 1 6 / 0 6 / L u d o _ R u l e s . p d f "   T a r g e t M o d e = " E x t e r n a l "   T y p e = " h t t p : / / s c h e m a s . o p e n x m l f o r m a t s . o r g / o f f i c e D o c u m e n t / 2 0 0 6 / r e l a t i o n s h i p s / h y p e r l i n k " / > < R e l a t i o n s h i p   I d = " r I d 1 4 "   T a r g e t = " h t t p : / / w w w . b a n g l a g y m . c o m / w p - c o n t e n t / u p l o a d s / 2 0 1 6 / 0 6 / L u d o _ R u l e s . p d f "   T a r g e t M o d e = " E x t e r n a l "   T y p e = " h t t p : / / s c h e m a s . o p e n x m l f o r m a t s . o r g / o f f i c e D o c u m e n t / 2 0 0 6 / r e l a t i o n s h i p s / h y p e r l i n k " / > < R e l a t i o n s h i p   I d = " r I d 1 5 "   T a r g e t = " h t t p : / / w w w . b a n g l a g y m . c o m / w p - c o n t e n t / u p l o a d s / 2 0 1 6 / 0 6 / L u d o _ R u l e s . p d f "   T a r g e t M o d e = " E x t e r n a l "   T y p e = " h t t p : / / s c h e m a s . o p e n x m l f o r m a t s . o r g / o f f i c e D o c u m e n t / 2 0 0 6 / r e l a t i o n s h i p s / h y p e r l i n k " / > < R e l a t i o n s h i p   I d = " r I d 1 6 "   T a r g e t = " h t t p : / / w w w . b a n g l a g y m . c o m / w p - c o n t e n t / u p l o a d s / 2 0 1 6 / 0 6 / L u d o _ R u l e s . p d f "   T a r g e t M o d e = " E x t e r n a l "   T y p e = " h t t p : / / s c h e m a s . o p e n x m l f o r m a t s . o r g / o f f i c e D o c u m e n t / 2 0 0 6 / r e l a t i o n s h i p s / h y p e r l i n k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j p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6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2 . p n g "   T y p e = " h t t p : / / s c h e m a s . o p e n x m l f o r m a t s . o r g / o f f i c e D o c u m e n t / 2 0 0 6 / r e l a t i o n s h i p s / i m a g e " / > < R e l a t i o n s h i p   I d = " r I d 3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3 "   T a r g e t = " . . / m e d i a / i m a g e 1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9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s l i d e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9 C B 8 7 B B 6 - 5 E 2 3 - 4 C 8 4 - A A 2 0 - 9 5 E 5 A 4 F 4 2 3 1 5 } " > < a 1 6 : c r e a t i o n I d   x m l n s : a 1 6 = " h t t p : / / s c h e m a s . m i c r o s o f t . c o m / o f f i c e / d r a w i n g / 2 0 1 0 / m a i n "   i d = " { D 4 F 8 1 5 A 8 - 0 E B 9 - 4 1 F C - B B E A - 1 7 6 4 6 A A 5 B 2 3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 I m p l e m e n t a t i o n   o f   a   B o a r d   G a m e   -   L U D O 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4 7 3 5 E C 3 C - F 8 C 7 - 4 E 4 F - A C 8 8 - 8 A D F C 8 4 5 3 8 1 9 } " > < a 1 6 : c r e a t i o n I d   x m l n s : a 1 6 = " h t t p : / / s c h e m a s . m i c r o s o f t . c o m / o f f i c e / d r a w i n g / 2 0 1 0 / m a i n "   i d = " { 5 6 A 7 9 7 D 5 - D C 4 7 - 4 B 1 7 - A B 7 B - 1 8 8 A A 2 D A 7 C 6 2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/ > < a : t > P r o j e c t   D o m a i n   -   M a t r i c e s < / a : t > < / a : r > < a : e n d P a r a R P r   d i r t y = " 0 "   l a n g = " e n - U S " / > < / a : p > < / p : t x B o d y > < / p : s p > < p : s p > < p : n v S p P r > < p : c N v P r   i d = " 4 "   n a m e = " " > < a : e x t L s t > < a : e x t   u r i = " { E A C 7 C B F A - 6 3 4 6 - 4 C D C - 9 1 2 1 - 0 5 B 9 D 2 4 D 8 B 0 3 } " > < a 1 6 : c r e a t i o n I d   x m l n s : a 1 6 = " h t t p : / / s c h e m a s . m i c r o s o f t . c o m / o f f i c e / d r a w i n g / 2 0 1 0 / m a i n "   i d = " { B 5 E D 4 A B 4 - D 0 B 2 - 4 3 8 D - 9 1 7 2 - 8 F C F 7 0 A E 1 B 9 B } " / > < / a : e x t > < / a : e x t L s t > < / p : c N v P r > < p : c N v S p P r   t x B o x = " 1 " / > < p : n v P r / > < / p : n v S p P r > < p : s p P r > < a : x f r m   f l i p H = " f a l s e "   f l i p V = " f a l s e "   r o t = " 0 " > < a : o f f   x = " 6 5 1 9 0 9 1 "   y = " 3 8 7 0 0 9 3 " / > < a : e x t   c x = " 2 4 8 6 2 1 5 "   c y = " 1 1 6 1 7 6 4 " / > < / a : x f r m > < a : p r s t G e o m   p r s t = " r e c t " > < a : a v L s t / > < / a : p r s t G e o m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  i n d e n t = " 0 "   m a r L = " 0 " > < a : b u N o n e /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 G r o u p   1 2   D e t a i l s     < / a : t > < / a : r > < / a : p > < a : p > < a : p P r   a l g n = " l "   i n d e n t = " - 3 4 2 9 0 0 "   m a r L = " 3 4 2 9 0 0 " > < a : b u A u t o N u m   t y p e = " a r a b i c P e r i o d " /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 R a s h i k a < / a : t > < / a : r > < a : r > < a : r P r   d i r t y = " 0 "   l a n g = " e n - U S " > < a : s o l i d F i l l > < a : s c h e m e C l r   v a l = " b g 1 " / > < / a : s o l i d F i l l > < / a : r P r > < a : t >   J a i n       A U 2 0 2 0 1 7 8 < / a : t > < / a : r > < / a : p > < a : p > < a : p P r   a l g n = " l "   i n d e n t = " - 3 4 2 9 0 0 "   m a r L = " 3 4 2 9 0 0 " > < a : b u A u t o N u m   t y p e = " a r a b i c P e r i o d " /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 K a n v i < / a : t > < / a : r > < a : r > < a : r P r   d i r t y = " 0 "   l a n g = " e n - U S " > < a : s o l i d F i l l > < a : s c h e m e C l r   v a l = " b g 1 " / > < / a : s o l i d F i l l > < / a : r P r > < a : t >   P a t e l             A U 2 0 4 0 2 3 5 < / a : t > < / a : r > < / a : p > < a : p > < a : p P r   a l g n = " l "   i n d e n t = " - 3 4 2 9 0 0 "   m a r L = " 3 4 2 9 0 0 " > < a : b u A u t o N u m   t y p e = " a r a b i c P e r i o d " /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 J a t i n < / a : t > < / a : r > < a : r > < a : r P r   d i r t y = " 0 "   l a n g = " e n - U S " > < a : s o l i d F i l l > < a : s c h e m e C l r   v a l = " b g 1 " / > < / a : s o l i d F i l l > < / a : r P r > < a : t >   < / a : t > < / a : r > < a : r > < a : r P r   d i r t y = " 0 "   l a n g = " e n - U S " > < a : s o l i d F i l l > < a : s c h e m e C l r   v a l = " b g 1 " / > < / a : s o l i d F i l l > < / a : r P r > < a : t > P a r m a r < / a : t > < / a : r > < a : r > < a : r P r   d i r t y = " 0 "   l a n g = " e n - U S " > < a : s o l i d F i l l > < a : s c h e m e C l r   v a l = " b g 1 " / > < / a : s o l i d F i l l > < / a : r P r > < a : t >       A U 2 0 4 0 1 1 8 < / a : t > < / a : r > < / a : p > < a : p > < a : p P r   a l g n = " l "   i n d e n t = " - 3 4 2 9 0 0 "   m a r L = " 3 4 2 9 0 0 " > < a : b u A u t o N u m   t y p e = " a r a b i c P e r i o d " / > < a : d e f R P r   d i r t y = " 0 "   l a n g = " e n - U S "   s z = " 1 4 0 0 " / > < / a : p P r > < a : r > < a : r P r   d i r t y = " 0 "   l a n g = " e n - U S " > < a : s o l i d F i l l > < a : s c h e m e C l r   v a l = " b g 1 " / > < / a : s o l i d F i l l > < / a : r P r > < a : t > K i s h a n < / a : t > < / a : r > < a : r > < a : r P r   d i r t y = " 0 "   l a n g = " e n - U S " > < a : s o l i d F i l l > < a : s c h e m e C l r   v a l = " b g 1 " / > < / a : s o l i d F i l l > < / a : r P r > < a : t >   < / a : t > < / a : r > < a : r > < a : r P r   d i r t y = " 0 "   l a n g = " e n - U S " > < a : s o l i d F i l l > < a : s c h e m e C l r   v a l = " b g 1 " / > < / a : s o l i d F i l l > < / a : r P r > < a : t > A k b a r i < / a : t > < / a : r > < a : r > < a : r P r   d i r t y = " 0 "   l a n g = " e n - U S " > < a : s o l i d F i l l > < a : s c h e m e C l r   v a l = " b g 1 " / > < / a : s o l i d F i l l > < / a : r P r > < a : t >   < / a : t > < / a : r > < a : r > < a : r P r   d i r t y = " 0 "   l a n g = " e n - U S " > < a : s o l i d F i l l > < a : s c h e m e C l r   v a l = " b g 1 " / > < / a : s o l i d F i l l > < / a : r P r > < a : t >   A U 2 0 4 0 1 5 5 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/ p : s p T r e e > < p : e x t L s t > < p : e x t   u r i = " { E 4 D 6 D F 3 E - 6 9 8 C - 4 C 0 9 - 8 D 4 0 - 8 B 3 C 4 4 2 5 B 7 6 0 } " > < p 1 4 : c r e a t i o n I d   x m l n s : p 1 4 = " h t t p : / / s c h e m a s . m i c r o s o f t . c o m / o f f i c e / p o w e r p o i n t / 2 0 1 0 / m a i n "   v a l = " 1 6 3 7 8 5 1 2 3 1 1 3 9 " / > < / p : e x t > < / p : e x t L s t > < / p : c S l d > < p : c l r M a p O v r > < a : m a s t e r C l r M a p p i n g / > < / p : c l r M a p O v r > < p : t r a n s i t i o n   s p d = " s l o w " > < p : p u l l   d i r = " l " / > < / p : t r a n s i t i o n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6 " > < p : s t C o n d L s t > < p : c o n d   d e l a y = " 0 " / > < / p : s t C o n d L s t > < / p : c T n > < p : t g t E l > < p : s p T g t   s p i d = " 4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7 " / > < p : t g t E l > < p : s p T g t   s p i d = " 4 " > < p : t x E l > < p : p R g   e n d = " 0 "   s t = " 0 " / > < / p : t x E l > < / p : s p T g t > < / p : t g t E l > < / p : c B h v r > < / p : a n i m E f f e c t > < / p : c h i l d T n L s t > < / p : c T n > < / p : p a r > < p : p a r > < p : c T n   f i l l = " h o l d "   i d = " 8 "   n o d e T y p e = " w i t h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9 " > < p : s t C o n d L s t > < p : c o n d   d e l a y = " 0 " / > < / p : s t C o n d L s t > < / p : c T n > < p : t g t E l > < p : s p T g t   s p i d = " 4 " > < p : t x E l > < p : p R g   e n d = " 1 "   s t = " 1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0 " / > < p : t g t E l > < p : s p T g t   s p i d = " 4 " > < p : t x E l > < p : p R g   e n d = " 1 "   s t = " 1 " / > < / p : t x E l > < / p : s p T g t > < / p : t g t E l > < / p : c B h v r > < / p : a n i m E f f e c t > < / p : c h i l d T n L s t > < / p : c T n > < / p : p a r > < p : p a r > < p : c T n   f i l l = " h o l d "   i d = " 1 1 "   n o d e T y p e = " w i t h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1 2 " > < p : s t C o n d L s t > < p : c o n d   d e l a y = " 0 " / > < / p : s t C o n d L s t > < / p : c T n > < p : t g t E l > < p : s p T g t   s p i d = " 4 " > < p : t x E l > < p : p R g   e n d = " 2 "   s t = " 2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3 " / > < p : t g t E l > < p : s p T g t   s p i d = " 4 " > < p : t x E l > < p : p R g   e n d = " 2 "   s t = " 2 " / > < / p : t x E l > < / p : s p T g t > < / p : t g t E l > < / p : c B h v r > < / p : a n i m E f f e c t > < / p : c h i l d T n L s t > < / p : c T n > < / p : p a r > < p : p a r > < p : c T n   f i l l = " h o l d "   i d = " 1 4 "   n o d e T y p e = " w i t h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1 5 " > < p : s t C o n d L s t > < p : c o n d   d e l a y = " 0 " / > < / p : s t C o n d L s t > < / p : c T n > < p : t g t E l > < p : s p T g t   s p i d = " 4 " > < p : t x E l > < p : p R g   e n d = " 3 "   s t = " 3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6 " / > < p : t g t E l > < p : s p T g t   s p i d = " 4 " > < p : t x E l > < p : p R g   e n d = " 3 "   s t = " 3 " / > < / p : t x E l > < / p : s p T g t > < / p : t g t E l > < / p : c B h v r > < / p : a n i m E f f e c t > < / p : c h i l d T n L s t > < / p : c T n > < / p : p a r > < p : p a r > < p : c T n   f i l l = " h o l d "   i d = " 1 7 "   n o d e T y p e = " w i t h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1 8 " > < p : s t C o n d L s t > < p : c o n d   d e l a y = " 0 " / > < / p : s t C o n d L s t > < / p : c T n > < p : t g t E l > < p : s p T g t   s p i d = " 4 " > < p : t x E l > < p : p R g   e n d = " 4 "   s t = " 4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9 " / > < p : t g t E l > < p : s p T g t   s p i d = " 4 " > < p : t x E l > < p : p R g   e n d = " 4 "   s t = " 4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D 5 0 4 C E 5 5 - D 3 B 9 - 4 2 1 F - B 2 5 2 - 9 2 1 A D 0 1 9 6 6 8 F } " > < a 1 6 : c r e a t i o n I d   x m l n s : a 1 6 = " h t t p : / / s c h e m a s . m i c r o s o f t . c o m / o f f i c e / d r a w i n g / 2 0 1 0 / m a i n "   i d = " { 5 7 0 1 2 5 9 7 - 9 0 2 2 - 4 3 4 E - B A 8 E - C 2 C 4 4 2 3 0 7 9 6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 C o n t r i b u t i o n s 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3 6 5 3 6 2 E - C 4 3 7 - 4 9 2 2 - 8 A 3 3 - 8 9 7 B C 9 7 6 3 B 7 9 } " > < a 1 6 : c r e a t i o n I d   x m l n s : a 1 6 = " h t t p : / / s c h e m a s . m i c r o s o f t . c o m / o f f i c e / d r a w i n g / 2 0 1 0 / m a i n "   i d = " { 5 B 0 2 8 1 D 0 - 8 9 0 5 - 4 0 B 6 - 9 A E 3 - 1 7 4 C A E 4 C E 1 7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2 1 5 3 9 9 " / > < a : e x t   c x = " 7 1 4 3 7 5 0 "   c y = " 3 6 4 6 7 2 2 " / > < / a : x f r m > < / p : s p P r > < p : t x B o d y > < a : b o d y P r   a n c h o r = " c t r "   r t l C o l = " 0 "   v e r t = " h o r z " > < a : n o r m A u t o f i t   f o n t S c a l e = " 1 0 0 0 0 0 "   l n S p c R e d u c t i o n = " 0 " / > < / a : b o d y P r > < a : l s t S t y l e / > < a : p > < a : p P r / > < a : r > < a : r P r   b = " 0 "   d i r t y = " 0 "   l a n g = " e n - U S " > < a : l a t i n   t y p e f a c e = " L a t o " / > < / a : r P r > < a : t > P r i m a r i l y ,   o u r   w o r k   h a d   f o u r   p a r t s . < / a : t > < / a : r > < / a : p > < a : p > < a : p P r   i n d e n t = " 0 "   m a r L = " 0 " > < a : b u N o n e / > < / a : p P r > < a : r > < a : r P r   b = " 1 "   d i r t y = " 0 "   l a n g = " e n - U S " > < a : l a t i n   t y p e f a c e = " L a t o " / > < / a : r P r > < a : t > 1 .   R e s e a r c h �                   2 .   < / a : t > < / a : r > < a : r > < a : r P r   b = " 1 "   d i r t y = " 0 "   l a n g = " e n - U S " > < a : l a t i n   t y p e f a c e = " L a t o " / > < / a : r P r > < a : t > C o d i n g                     3 .   < / a : t > < / a : r > < a : r > < a : r P r   b = " 1 "   d i r t y = " 0 "   l a n g = " e n - U S " > < a : l a t i n   t y p e f a c e = " L a t o " / > < / a : r P r > < a : t > D o c u m e n t a t i o n   �                 4 .   < / a : t > < / a : r > < a : r > < a : r P r   b = " 1 "   d i r t y = " 0 "   l a n g = " e n - U S " > < a : l a t i n   t y p e f a c e = " L a t o " / > < / a : r P r > < a : t > P r e s e n t a t i o n < / a : t > < / a : r > < / a : p > < a : p > < a : p P r   i n d e n t = " 0 "   m a r L = " 0 " > < a : b u N o n e / > < / a : p P r > < a : r > < a : r P r   b = " 0 "   d i r t y = " 0 "   l a n g = " e n - U S " > < a : l a t i n   t y p e f a c e = " L a t o " / > < / a : r P r > < a : t > E a c h   o f   u s   h a s   c o n t r i b u t e d   e q u a l l y   t o   t h e   p r o j e c t   b u t   i n   d i f f e r e n t   s e c t o r s   o f   i t .   W e   k e p t   i n   m i n d   t h e   s t r o n g   p o i n t s   o f   e a c h   t e a m m a t e   a n d   w o r k e d   c o o p e r a t i v e l y .   J a t i n   a n d   K a n v i   c a m e   u p   w i t h   t h e   i d e a   o f   m a k i n g   a   g a m e ,   a n d   t h e   f o u r   o f   u s   t o g e t h e r   c h o s e   L U D O .   K i s h a n   a n d   R a s h i k a   d i d   m o s t   o f   t h e   r e s e a r c h .   A l l   f o u r   o f   u s   c o d e d   s p e c i f i c   s e g m e n t s   o f   t h e   p r o j e c t .   J a t i n   d i d   t h e   f i n a l   c o m p i l a t i o n   o f   t h e   p r o j e c t ,   a n d   K i s h a n   w a s   r e s p o n s i b l e   f o r   d e b u g g i n g   t h e   c o m p i l e d   c o d e .   C o m i n g   t o   t h e   d o c u m e n t a t i o n ,   K a n v i   h e a d e d   t h i s   d e p a r t m e n t .   R a s h i k a   h a n d l e d   t h e   p r e s e n t a t i o n   a n d   d e m o n s t r a t i o n   o f   t h e   e n t i r e   p r o j e c t . � < / a : t > < / a : r > < a : e n d P a r a R P r   b = " 0 "   d i r t y = " 0 "   l a n g = " e n - U S " > < a : l a t i n   t y p e f a c e = " L a t o " / > < / a : e n d P a r a R P r > < / a : p > < / p : t x B o d y > < / p : s p > < / p : s p T r e e > < p : e x t L s t > < p : e x t   u r i = " { 6 6 A A B D C 1 - 4 7 F 1 - 4 2 7 8 - 8 4 0 A - 6 7 1 F B 6 1 1 4 8 5 3 } " > < p 1 4 : c r e a t i o n I d   x m l n s : p 1 4 = " h t t p : / / s c h e m a s . m i c r o s o f t . c o m / o f f i c e / p o w e r p o i n t / 2 0 1 0 / m a i n "   v a l = " 1 6 3 7 8 5 1 2 3 1 1 6 3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6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7 " / > < p : t g t E l > < p : s p T g t   s p i d = " 3 " > < p : t x E l > < p : p R g   e n d = " 0 "   s t = " 0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0 E 6 F 0 A B C - A 8 4 0 - 4 E B 3 - 9 E 3 C - D 9 8 7 A C D 6 D A 1 2 } " > < a 1 6 : c r e a t i o n I d   x m l n s : a 1 6 = " h t t p : / / s c h e m a s . m i c r o s o f t . c o m / o f f i c e / d r a w i n g / 2 0 1 0 / m a i n "   i d = " { 1 2 1 4 3 9 E D - 2 F E 9 - 4 D 6 0 - 8 7 7 E - 7 8 3 A D 4 D 9 8 6 A 7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 R e f e r e n c e s 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8 5 F F 7 A B 6 - 3 1 4 D - 4 7 F B - A F E 0 - 9 9 A 6 9 B 3 E 5 8 7 8 } " > < a 1 6 : c r e a t i o n I d   x m l n s : a 1 6 = " h t t p : / / s c h e m a s . m i c r o s o f t . c o m / o f f i c e / d r a w i n g / 2 0 1 0 / m a i n "   i d = " { 1 3 A 9 6 5 B 4 - B 9 D 2 - 4 1 3 F - 9 C 6 4 - D 5 B 9 F 3 5 4 1 8 3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a n c h o r = " c t r "   r t l C o l = " 0 "   v e r t = " h o r z " / > < a : l s t S t y l e / > < a : p > < a : p P r / > < a : r > < a : r P r   d i r t y = " 0 "   l a n g = " e n - U S " > < a : h l i n k C l i c k   r : i d = " r I d 2 " / > < / a : r P r > < a : t > h t t p s : / / < / a : t > < / a : r > < a : r > < a : r P r   d i r t y = " 0 "   e r r = " 1 "   l a n g = " e n - U S " > < a : h l i n k C l i c k   r : i d = " r I d 3 " / > < / a : r P r > < a : t > p r o j e c t w o r l d s < / a : t > < / a : r > < a : r > < a : r P r   d i r t y = " 0 "   l a n g = " e n - U S " > < a : h l i n k C l i c k   r : i d = " r I d 4 " / > < / a : r P r > < a : t > . i n / p y t h o n - p r o j e c t s - w i t h - s o u r c e - c o d e / l u d o - g a m e - p r o j e c t - i n - p y t h o n / < / a : t > < / a : r > < / a : p > < a : p > < a : p P r / > < a : r > < a : r P r   d i r t y = " 0 "   l a n g = " e n - U S " > < a : h l i n k C l i c k   r : i d = " r I d 5 " / > < / a : r P r > < a : t > h t t p s : / / w w w . < / a : t > < / a : r > < a : r > < a : r P r   d i r t y = " 0 "   e r r = " 1 "   l a n g = " e n - U S " > < a : h l i n k C l i c k   r : i d = " r I d 6 " / > < / a : r P r > < a : t > g e e k s f o r g e e k s < / a : t > < / a : r > < a : r > < a : r P r   d i r t y = " 0 "   l a n g = " e n - U S " > < a : h l i n k C l i c k   r : i d = " r I d 7 " / > < / a : r P r > < a : t > . o r g / g e o m e t r i c - a l g o r i t h m s / < / a : t > < / a : r > < / a : p > < a : p > < a : p P r / > < a : r > < a : r P r   d i r t y = " 0 "   l a n g = " e n - U S " > < a : h l i n k C l i c k   r : i d = " r I d 8 " / > < / a : r P r > < a : t > h t t p : / / < / a : t > < / a : r > < a : r > < a : r P r   d i r t y = " 0 "   e r r = " 1 "   l a n g = " e n - U S " > < a : h l i n k C l i c k   r : i d = " r I d 9 " / > < / a : r P r > < a : t > p a c h i s i < / a : t > < / a : r > < a : r > < a : r P r   d i r t y = " 0 "   l a n g = " e n - U S " > < a : h l i n k C l i c k   r : i d = " r I d 1 0 " / > < / a : r P r > < a : t > . v e g a r d 2 . n e t / l u d o . h t m l < / a : t > < / a : r > < / a : p > < a : p > < a : p P r / > < a : r > < a : r P r   d i r t y = " 0 "   l a n g = " e n - U S " > < a : h l i n k C l i c k   r : i d = " r I d 1 1 " / > < / a : r P r > < a : t > h t t p : / / w w w . < / a : t > < / a : r > < a : r > < a : r P r   d i r t y = " 0 "   e r r = " 1 "   l a n g = " e n - U S " > < a : h l i n k C l i c k   r : i d = " r I d 1 2 " / > < / a : r P r > < a : t > b a n g l a g y m < / a : t > < / a : r > < a : r > < a : r P r   d i r t y = " 0 "   l a n g = " e n - U S " > < a : h l i n k C l i c k   r : i d = " r I d 1 3 " / > < / a : r P r > < a : t > . c o m / < / a : t > < / a : r > < a : r > < a : r P r   d i r t y = " 0 "   e r r = " 1 "   l a n g = " e n - U S " > < a : h l i n k C l i c k   r : i d = " r I d 1 4 " / > < / a : r P r > < a : t > w p < / a : t > < / a : r > < a : r > < a : r P r   d i r t y = " 0 "   l a n g = " e n - U S " > < a : h l i n k C l i c k   r : i d = " r I d 1 5 " / > < / a : r P r > < a : t > - c o n t e n t / u p l o a d s / 2 0 1 6 / 0 6 / L u d o _ R u l e s . p d f < / a : t > < / a : r > < a : e n d P a r a R P r   d i r t y = " 0 "   l a n g = " e n - U S " > < a : h l i n k C l i c k   r : i d = " r I d 1 6 " / > < / a : e n d P a r a R P r > < / a : p > < / p : t x B o d y > < / p : s p > < / p : s p T r e e > < p : e x t L s t > < p : e x t   u r i = " { A 4 5 7 0 1 2 6 - 6 B 4 1 - 4 2 0 F - A 0 F 3 - 4 E D 0 0 E B C 0 A 3 3 } " > < p 1 4 : c r e a t i o n I d   x m l n s : p 1 4 = " h t t p : / / s c h e m a s . m i c r o s o f t . c o m / o f f i c e / p o w e r p o i n t / 2 0 1 0 / m a i n "   v a l = " 1 6 3 7 8 5 1 2 3 1 1 6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9 6 C A E F 1 2 - E 2 7 3 - 4 D D 4 - B B 0 0 - 9 7 3 0 7 3 F 6 1 6 C A } " > < a 1 6 : c r e a t i o n I d   x m l n s : a 1 6 = " h t t p : / / s c h e m a s . m i c r o s o f t . c o m / o f f i c e / d r a w i n g / 2 0 1 0 / m a i n "   i d = " { E D 2 C E 8 3 7 - 3 B 3 5 - 4 0 9 4 - A E A 5 - 4 D 1 1 7 8 2 A C 4 D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 T h a n k   Y o u < / a : t > < / a : r > < a : e n d P a r a R P r   d i r t y = " 0 "   l a n g = " e n - U S " / > < / a : p > < / p : t x B o d y > < / p : s p > < / p : s p T r e e > < p : e x t L s t > < p : e x t   u r i = " { 0 6 6 1 2 C 6 B - D 1 0 2 - 4 6 2 D - 8 1 9 0 - 7 1 C 0 A 4 A 8 C 5 D E } " > < p 1 4 : c r e a t i o n I d   x m l n s : p 1 4 = " h t t p : / / s c h e m a s . m i c r o s o f t . c o m / o f f i c e / p o w e r p o i n t / 2 0 1 0 / m a i n "   v a l = " 1 6 3 7 8 5 1 2 3 1 1 6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3 B 2 6 B 4 A 2 - 9 7 0 3 - 4 B B D - A 5 2 F - 3 6 8 F 1 6 5 1 9 F 8 8 } " > < a 1 6 : c r e a t i o n I d   x m l n s : a 1 6 = " h t t p : / / s c h e m a s . m i c r o s o f t . c o m / o f f i c e / d r a w i n g / 2 0 1 0 / m a i n "   i d = " { D 9 9 5 F 8 7 F - A 0 D 2 - 4 0 B 0 - A 9 1 6 - E 3 1 2 2 4 0 D 5 5 E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 I n t r o d u c t i o n 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2 5 4 9 7 3 C F - 2 B 8 6 - 4 B 3 A - 9 C 0 9 - 1 3 B B 6 2 0 D 1 8 7 5 } " > < a 1 6 : c r e a t i o n I d   x m l n s : a 1 6 = " h t t p : / / s c h e m a s . m i c r o s o f t . c o m / o f f i c e / d r a w i n g / 2 0 1 0 / m a i n "   i d = " { A 7 B B D 0 4 4 - C E E 2 - 4 B E 5 - 8 0 B 2 - 8 B A 9 B 4 3 E 0 0 A 3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a n c h o r = " c t r "   r t l C o l = " 0 "   v e r t = " h o r z " > < a : n o r m A u t o f i t   f o n t S c a l e = " 9 2 5 0 0 "   l n S p c R e d u c t i o n = " 1 0 0 0 0 " / > < / a : b o d y P r > < a : l s t S t y l e / > < a : p > < a : p P r   i n d e n t = " - 2 8 5 7 5 0 "   l v l = " 0 "   m a r L = " 2 8 5 7 5 0 " / > < a : r > < a : r P r   d i r t y = " 0 "   l a n g = " e n - U S " > < a : s o l i d F i l l > < a : s c h e m e C l r   v a l = " t x 1 " / > < / a : s o l i d F i l l > < a : l a t i n   t y p e f a c e = " L a t o " / > < / a : r P r > < a : t > L u d o   o r i g i n a t e d   i n   I n d i a .   I t   i s   < / a : t > < / a : r > < a : r > < a : r P r   d i r t y = " 0 "   l a n g = " e n - U S " > < a : s o l i d F i l l > < a : s c h e m e C l r   v a l = " t x 1 " / > < / a : s o l i d F i l l > < a : l a t i n   t y p e f a c e = " L a t o " / > < / a : r P r > < a : t > d e r i v e d   f r o m   t h e   I n d i a n   g a m e   < / a : t > < / a : r > < a : r > < a : r P r   d i r t y = " 0 "   e r r = " 1 "   l a n g = " e n - U S " > < a : s o l i d F i l l > < a : s c h e m e C l r   v a l = " t x 1 " / > < / a : s o l i d F i l l > < a : l a t i n   t y p e f a c e = " L a t o " / > < / a : r P r > < a : t > P a c h i s i < / a : t > < / a : r > < a : r > < a : r P r   d i r t y = " 0 "   l a n g = " e n - U S " > < a : s o l i d F i l l > < a : s c h e m e C l r   v a l = " t x 1 " / > < / a : s o l i d F i l l > < a : l a t i n   t y p e f a c e = " L a t o " / > < / a : r P r > < a : t > . < / a : t > < / a : r > < / a : p > < a : p > < a : p P r   i n d e n t = " - 2 8 5 7 5 0 "   l v l = " 0 "   m a r L = " 2 8 5 7 5 0 " / > < a : r > < a : r P r   d i r t y = " 0 "   l a n g = " e n - U S " > < a : s o l i d F i l l > < a : s c h e m e C l r   v a l = " t x 1 " / > < / a : s o l i d F i l l > < a : l a t i n   t y p e f a c e = " L a t o " / > < / a : r P r > < a : t > T h e   g a m e   a n d   i t s   v a r i a t i o n s   a r e   p o p u l a r   < / a : t > < / a : r > < a : r > < a : r P r   d i r t y = " 0 "   l a n g = " e n - U S " > < a : s o l i d F i l l > < a : s c h e m e C l r   v a l = " t x 1 " / > < / a : s o l i d F i l l > < a : l a t i n   t y p e f a c e = " L a t o " / > < / a : r P r > < a : t > i n   m a n y   c o u n t r i e s   a n d   u n d e r   v a r i o u s   n a m e s . < / a : t > < / a : r > < / a : p > < a : p > < a : p P r   i n d e n t = " - 2 8 5 7 5 0 "   l v l = " 0 "   m a r L = " 2 8 5 7 5 0 " / > < a : r > < a : r P r   d i r t y = " 0 "   l a n g = " e n - U S " > < a : s o l i d F i l l > < a : s c h e m e C l r   v a l = " t x 1 " / > < / a : s o l i d F i l l > < a : l a t i n   t y p e f a c e = " L a t o " / > < / a : r P r > < a : t > T h e s e   d a y s   t h e   w o r l d   i s   m o v i n g   t o w a r d s   I n f o r m a t i o n   T e c h n o l o g y ,   t h e r e   w a s   a   r e q u i r e m e n t   f o r   a n   e n h a n c e m e n t   f o r   o u r   m a n u a l   l u d o   g a m e . < / a : t > < / a : r > < / a : p > < a : p > < a : p P r   i n d e n t = " - 2 8 5 7 5 0 "   m a r L = " 2 8 5 7 5 0 " / > < a : r > < a : r P r   d i r t y = " 0 "   l a n g = " e n - U S " > < a : s o l i d F i l l > < a : s c h e m e C l r   v a l = " t x 1 " / > < / a : s o l i d F i l l > < a : l a t i n   t y p e f a c e = " L a t o " / > < / a : r P r > < a : t > A s   w e   a r e   i n   t h e   j e t   a g e ,   m o d e r n   a p p r o a c h e s   a r e   i n t r o d u c e d   e v e r y w h e r e   i n c l u d i n g ,   g a m e s . < / a : t > < / a : r > < / a : p > < a : p > < a : p P r   i n d e n t = " - 2 8 5 7 5 0 "   m a r L = " 2 8 5 7 5 0 " / > < a : r > < a : r P r   d i r t y = " 0 "   l a n g = " e n - U S " > < a : s o l i d F i l l > < a : s c h e m e C l r   v a l = " t x 1 " / > < / a : s o l i d F i l l > < a : l a t i n   t y p e f a c e = " L a t o " / > < / a : r P r > < a : t > T h e   m a i n   m o t i v e   b e h i n d   t h e   c o m p u t e r - b a s e d   l u d o   g a m e   i s   t h a t   i t   w i l l   h e l p   u s   s h a r p e n   i n t e l l i g e n c e .   I t   w i l l   a l s o   h e l p   i n   i m p r o v i n g   a n a l y t i c a l   t h i n k i n g   a b i l i t y . < / a : t > < / a : r > < a : e n d P a r a R P r   d i r t y = " 0 "   l a n g = " e n - U S " > < a : s o l i d F i l l > < a : s c h e m e C l r   v a l = " t x 1 " / > < / a : s o l i d F i l l > < a : l a t i n   t y p e f a c e = " L a t o " / > < / a : e n d P a r a R P r > < / a : p > < / p : t x B o d y > < / p : s p > < / p : s p T r e e > < p : e x t L s t > < p : e x t   u r i = " { 7 5 1 3 4 A E 5 - E 4 8 3 - 4 4 7 C - 8 0 5 3 - B A 4 F C F 7 5 3 3 7 2 } " > < p 1 4 : c r e a t i o n I d   x m l n s : p 1 4 = " h t t p : / / s c h e m a s . m i c r o s o f t . c o m / o f f i c e / p o w e r p o i n t / 2 0 1 0 / m a i n "   v a l = " 1 6 3 7 8 5 1 2 3 1 1 4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C F C D 4 6 7 8 - 8 D 2 5 - 4 8 3 7 - 9 1 5 C - 8 C 2 E 1 8 B 9 4 3 A F } " > < a 1 6 : c r e a t i o n I d   x m l n s : a 1 6 = " h t t p : / / s c h e m a s . m i c r o s o f t . c o m / o f f i c e / d r a w i n g / 2 0 1 0 / m a i n "   i d = " { 7 B E 6 0 4 D 9 - C 0 F 4 - 4 5 9 F - A 1 E C - 0 C 2 5 3 3 B 9 B 3 6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 P r o b l e m   S t a t e m e n t 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0 B 9 6 0 2 9 3 - 3 6 E 9 - 4 3 0 B - 9 6 0 D - C E C D 7 C A 6 8 3 9 E } " > < a 1 6 : c r e a t i o n I d   x m l n s : a 1 6 = " h t t p : / / s c h e m a s . m i c r o s o f t . c o m / o f f i c e / d r a w i n g / 2 0 1 0 / m a i n "   i d = " { D 8 5 7 7 F 7 0 - B 9 9 E - 4 2 4 3 - A F 1 7 - E 3 3 9 7 1 A C 7 E D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1 2 1 5 3 9 9 " / > < a : e x t   c x = " 7 1 4 3 7 5 0 "   c y = " 3 3 5 7 4 6 7 " / > < / a : x f r m > < / p : s p P r > < p : t x B o d y > < a : b o d y P r   r t l C o l = " 0 "   v e r t = " h o r z " > < a : n o r m A u t o f i t   f o n t S c a l e = " 9 2 5 0 0 "   l n S p c R e d u c t i o n = " 1 0 0 0 0 " / > < / a : b o d y P r > < a : l s t S t y l e / > < a : p > < a : p P r / > < a : r > < a : r P r   b = " 0 "   d i r t y = " 0 "   l a n g = " e n - U S " > < a : l a t i n   t y p e f a c e = " L a t o " / > < / a : r P r > < a : t >  D u e   t o   t h e   g l o b e   a d v a n c i n g   t o w a r d s   i n f o r m a t i o n   t e c h n o l o g y   i n   t h e   c u r r e n t   w o r l d ,   o u r   l o c a l   ( m a n u a l )   l u d o   g a m e   n e e d e d   t o   b e   i m p r o v e d . < / a : t > < / a : r > < / a : p > < a : p > < a : p P r / > < a : r > < a : r P r   b = " 0 "   d i r t y = " 0 "   l a n g = " e n - U S " > < a : l a t i n   t y p e f a c e = " L a t o " / > < / a : r P r > < a : t > T h e   f o l l o w i n g   a r e   s o m e   o f   t h e   i s s u e s   t h a t   h a v e   b e e n   n o t e d   i n   t h e   l o c a l   l u d o   g a m e : < / a : t > < / a : r > < / a : p > < a : p > < a : p P r > < a : b u A u t o N u m   t y p e = " a r a b i c P e r i o d " / > < / a : p P r > < a : r > < a : r P r   b = " 0 "   d i r t y = " 0 "   l a n g = " e n - U S " > < a : l a t i n   t y p e f a c e = " L a t o " / > < / a : r P r > < a : t > O n e   a n d   o n l y   o n e   p e r s o n   c a n n o t   p l a y   a   l o c a l   l u d o / t r a d i t i o n a l   l u d o   g a m e .   A t   l e a s t   t w o   t o   f o u r   p e o p l e   a r e   r e q u i r e d . < / a : t > < / a : r > < / a : p > < a : p > < a : p P r > < a : b u A u t o N u m   t y p e = " a r a b i c P e r i o d " / > < / a : p P r > < a : r > < a : r P r   b = " 0 "   d i r t y = " 0 "   l a n g = " e n - U S " > < a : l a t i n   t y p e f a c e = " L a t o " / > < / a : r P r > < a : t > C o u n t i n g   t h e   p i e c e s   m i g h t   b e   i n a c c u r a t e   a t   t i m e s .   F o r   i n s t a n c e ,   i n s t e a d   o f   c o u n t i n g   s e v e n   m o v e s ,   c o u n t   e i g h t   i n   t h e   L o c a l   L u d o   g a m e . < / a : t > < / a : r > < / a : p > < a : p > < a : p P r > < a : b u A u t o N u m   t y p e = " a r a b i c P e r i o d " / > < / a : p P r > < a : r > < a : r P r   b = " 0 "   d i r t y = " 0 "   l a n g = " e n - U S " > < a : l a t i n   t y p e f a c e = " L a t o " / > < / a : r P r > < a : t > A   p l a y e r   c a n   c h e a t   o n   t h e   o p p o n e n t   b y   t a k i n g   a   p i e c e   t o   t h e   e n d   w i t h o u t   t r a v e l l i n g   t h e   r e g u l a r   r o u t e . < / a : t > < / a : r > < a : e n d P a r a R P r   b = " 0 "   d i r t y = " 0 "   l a n g = " e n - U S " > < a : l a t i n   t y p e f a c e = " L a t o " / > < / a : e n d P a r a R P r > < / a : p > < / p : t x B o d y > < / p : s p > < / p : s p T r e e > < p : e x t L s t > < p : e x t   u r i = " { 4 C A B F 1 C 4 - 8 9 5 5 - 4 1 F 9 - A 8 5 4 - 8 4 9 6 E 8 A C 4 3 F 5 } " > < p 1 4 : c r e a t i o n I d   x m l n s : p 1 4 = " h t t p : / / s c h e m a s . m i c r o s o f t . c o m / o f f i c e / p o w e r p o i n t / 2 0 1 0 / m a i n "   v a l = " 1 6 3 7 8 5 1 2 3 1 1 4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6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7 " / > < p : t g t E l > < p : s p T g t   s p i d = " 3 " > < p : t x E l > < p : p R g   e n d = " 0 "   s t = " 0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7 6 F 0 B 9 E 8 - F 1 E C - 4 C 8 1 - 9 C 9 0 - E 0 E D B 9 C 2 8 6 3 F } " > < a 1 6 : c r e a t i o n I d   x m l n s : a 1 6 = " h t t p : / / s c h e m a s . m i c r o s o f t . c o m / o f f i c e / d r a w i n g / 2 0 1 0 / m a i n "   i d = " { 6 6 0 5 3 F 9 C - E F 0 7 - 4 9 E 4 - 9 F 6 D - D 2 6 0 A B 4 C 9 9 0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 R e s u l t  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D D D 3 A B 1 8 - 4 C B B - 4 2 A 2 - 9 6 0 8 - 8 A 0 2 4 1 3 6 D F 2 2 } " > < a 1 6 : c r e a t i o n I d   x m l n s : a 1 6 = " h t t p : / / s c h e m a s . m i c r o s o f t . c o m / o f f i c e / d r a w i n g / 2 0 1 0 / m a i n "   i d = " { D 3 4 0 5 F 0 A - D 6 F 7 - 4 A D B - B C E 1 - 1 4 A 1 4 2 A 6 8 C 9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b = " 0 "   d i r t y = " 0 "   l a n g = " e n - U S " > < a : l a t i n   t y p e f a c e = " L a t o " / > < / a : r P r > < a : t > T h i s   i s   t h e   b a s i c   U s e r   I n t e r f a c e   o f   o u r   g a m e .   < / a : t > < / a : r > < / a : p > < a : p > < a : p P r / > < a : r > < a : r P r   b = " 0 "   d i r t y = " 0 "   l a n g = " e n - U S " > < a : l a t i n   t y p e f a c e = " L a t o " / > < / a : r P r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" > < a : e x t L s t > < a : e x t   u r i = " { 4 2 D 9 E C A 1 - 3 6 C B - 4 7 F C - B 0 3 F - 8 1 8 6 0 0 3 2 3 3 1 6 } " > < a 1 6 : c r e a t i o n I d   x m l n s : a 1 6 = " h t t p : / / s c h e m a s . m i c r o s o f t . c o m / o f f i c e / d r a w i n g / 2 0 1 0 / m a i n "   i d = " { 3 E 3 2 5 8 C 3 - 4 5 5 8 - 4 3 4 7 - B D F 9 - 9 4 4 5 B F 3 7 6 1 2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1 4 0 7 6 1 "   y = " 1 9 3 0 4 7 9 " / > < a : e x t   c x = " 7 3 3 8 7 1 7 "   c y = " 2 7 2 4 8 5 4 " / > < / a : x f r m > < a : p r s t G e o m   p r s t = " r e c t " > < a : a v L s t / > < / a : p r s t G e o m > < a : n o F i l l / > < / p : s p P r > < / p : p i c > < / p : s p T r e e > < p : e x t L s t > < p : e x t   u r i = " { B D 5 4 6 2 5 1 - A 1 3 4 - 4 2 E 2 - 8 E 4 5 - 1 8 F 3 6 8 5 B 5 1 4 9 } " > < p 1 4 : c r e a t i o n I d   x m l n s : p 1 4 = " h t t p : / / s c h e m a s . m i c r o s o f t . c o m / o f f i c e / p o w e r p o i n t / 2 0 1 0 / m a i n "   v a l = " 1 6 3 7 8 5 1 2 3 1 1 4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C E 3 E 6 F 2 3 - 5 C 4 7 - 4 D 1 1 - 8 C C 5 - 7 A 2 0 A A D 0 F 1 2 6 } " > < a 1 6 : c r e a t i o n I d   x m l n s : a 1 6 = " h t t p : / / s c h e m a s . m i c r o s o f t . c o m / o f f i c e / d r a w i n g / 2 0 1 0 / m a i n "   i d = " { 8 F 5 2 B 2 2 C - B A E 8 - 4 8 4 9 - 8 D C F - C D F 2 0 9 8 E 3 3 B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0 "   d i r t y = " 0 "   l a n g = " e n - U S "   s z = " 1 8 0 0 " > < a : l a t i n   t y p e f a c e = " + m j - l t " / > < / a : r P r > < a : t > T h e   p l a y e r   c a n   c h o o s e   w h i c h   t y p e   o f   l u d o   t h e y   w a n t   t o   p l a y .   < / a : t > < / a : r > < / a : p > < a : p > < a : p P r / > < a : r > < a : r P r   b = " 0 "   d i r t y = " 0 "   l a n g = " e n - U S "   s z = " 1 8 0 0 " > < a : l a t i n   t y p e f a c e = " + m j - l t " / > < / a : r P r > < a : t > F u r t h e r ,   t h e y   p u t   t h e i r   n a m e   a n d   < / a : t > < / a : r > < a : r > < a : r P r   b = " 0 "   d i r t y = " 0 "   l a n g = " e n - U S "   s z = " 1 8 0 0 " > < a : l a t i n   t y p e f a c e = " + m j - l t " / > < / a : r P r > < a : t > c o l o u r < / a : t > < / a : r > < a : r > < a : r P r   b = " 0 "   d i r t y = " 0 "   l a n g = " e n - U S "   s z = " 1 8 0 0 " > < a : l a t i n   t y p e f a c e = " + m j - l t " / > < / a : r P r > < a : t >   c h o i c e . < / a : t > < / a : r > < a : e n d P a r a R P r   b = " 0 "   d i r t y = " 0 "   l a n g = " e n - U S "   s z = " 1 8 0 0 " > < a : l a t i n   t y p e f a c e = " + m j - l t " / > < / a : e n d P a r a R P r > < / a : p > < / p : t x B o d y > < / p : s p > < p : p i c > < p : n v P i c P r > < p : c N v P r   i d = " 3 "   n a m e = " C o n t e n t   P l a c e h o l d e r   2 " > < a : e x t L s t > < a : e x t   u r i = " { 1 F D C 9 D 5 B - 3 1 9 5 - 4 E B A - B D 4 2 - 1 5 2 6 0 9 7 E 9 6 F E } " > < a 1 6 : c r e a t i o n I d   x m l n s : a 1 6 = " h t t p : / / s c h e m a s . m i c r o s o f t . c o m / o f f i c e / d r a w i n g / 2 0 1 0 / m a i n "   i d = " { 8 E F 3 C 7 D 3 - 2 4 2 D - 4 A F 0 - B 0 A 9 - B C 7 8 D 4 9 5 C C 7 3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5 0 "   l = " 0 "   r = " 1 2 0 "   t = " 1 5 3 0 " / > < a : s t r e t c h > < a : f i l l R e c t / > < / a : s t r e t c h > < / p : b l i p F i l l > < p : s p P r > < a : x f r m   r o t = " 0 " > < a : o f f   x = " 1 2 3 8 2 5 0 "   y = " 1 1 6 6 5 2 9 " / > < a : e x t   c x = " 6 9 7 3 2 1 7 "   c y = " 3 7 5 6 0 3 7 " / > < / a : x f r m > < a : n o F i l l / > < / p : s p P r > < / p : p i c > < / p : s p T r e e > < p : e x t L s t > < p : e x t   u r i = " { 5 5 D 7 3 8 2 C - 8 3 B E - 4 2 F 6 - 8 6 4 5 - 9 3 5 0 4 A 8 3 8 D F 4 } " > < p 1 4 : c r e a t i o n I d   x m l n s : p 1 4 = " h t t p : / / s c h e m a s . m i c r o s o f t . c o m / o f f i c e / p o w e r p o i n t / 2 0 1 0 / m a i n "   v a l = " 1 6 3 7 8 5 1 2 3 1 1 5 0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C o n t e n t   P l a c e h o l d e r   2 " > < a : e x t L s t > < a : e x t   u r i = " { C 2 B 0 9 8 2 2 - 9 2 2 8 - 4 2 6 4 - A 7 6 0 - 3 4 2 B C D B 0 1 1 2 8 } " > < a 1 6 : c r e a t i o n I d   x m l n s : a 1 6 = " h t t p : / / s c h e m a s . m i c r o s o f t . c o m / o f f i c e / d r a w i n g / 2 0 1 0 / m a i n "   i d = " { B F 1 B 0 1 9 A - 2 F D 9 - 4 0 D C - 8 8 8 A - 7 3 5 0 6 8 B E E 8 0 4 } " / > < / a : e x t > < / a : e x t L s t > < / p : c N v P r > < p : c N v P i c P r > < a : p i c L o c k s   n o G r p = " t r u e " / > < / p : c N v P i c P r > < p : n v P r > < p : p h   i d x = " 1 " / > < / p : n v P r > < / p : n v P i c P r > < p : b l i p F i l l > < a : b l i p   r : e m b e d = " r I d 2 " / > < a : s r c R e c t   b = " 0 "   l = " - 1 4 0 "   r = " - 3 0 "   t = " 0 " / > < a : s t r e t c h > < a : f i l l R e c t / > < / a : s t r e t c h > < / p : b l i p F i l l > < p : s p P r > < a : x f r m   r o t = " 0 " > < a : o f f   x = " 9 4 9 8 0 4 "   y = " 1 0 8 7 1 8 3 " / > < a : e x t   c x = " 7 7 4 5 1 9 6 "   c y = " 3 7 9 0 7 1 2 " / > < / a : x f r m > < a : n o F i l l / > < / p : s p P r > < / p : p i c > < p : s p > < p : n v S p P r > < p : c N v P r   i d = " 3 "   n a m e = " " > < a : e x t L s t > < a : e x t   u r i = " { 7 6 E 1 4 E C 0 - 9 3 A 0 - 4 7 4 D - B 7 B 6 - 5 2 E 1 F B 7 8 9 6 B B } " > < a 1 6 : c r e a t i o n I d   x m l n s : a 1 6 = " h t t p : / / s c h e m a s . m i c r o s o f t . c o m / o f f i c e / d r a w i n g / 2 0 1 0 / m a i n "   i d = " { 9 4 D E B F 6 4 - 2 4 6 A - 4 6 E F - 8 0 5 7 - 5 2 D 7 C 4 D 9 F D 2 D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1 2 3 8 2 5 0 "   y = " 4 7 7 1 7 8 " / > < a : e x t   c x = " 7 1 4 3 7 5 0 "   c y = " 5 7 0 5 7 1 " / > < / a : x f r m > < a : p r s t G e o m   p r s t = " r e c t " > < a : a v L s t / > < / a : p r s t G e o m > < / p : s p P r > < p : t x B o d y > < a : b o d y P r   r t l C o l = " 0 " / > < a : l s t S t y l e / > < a : p > < a : p P r / > < a : r > < a : r P r   b = " 1 "   d i r t y = " 0 "   l a n g = " e n - U S "   s z = " 3 2 0 0 " > < a : s o l i d F i l l > < a : s c h e m e C l r   v a l = " t x 2 " / > < / a : s o l i d F i l l > < a : l a t i n   t y p e f a c e = " + m j - l t " / > < / a : r P r > < a : t > < / a : t > < / a : r > < a : e n d P a r a R P r   b = " 1 "   d i r t y = " 0 "   l a n g = " e n - U S "   s z = " 3 2 0 0 " > < a : s o l i d F i l l > < a : s c h e m e C l r   v a l = " t x 2 " / > < / a : s o l i d F i l l > < a : l a t i n   t y p e f a c e = " + m j - l t " / > < / a : e n d P a r a R P r > < / a : p > < / p : t x B o d y > < / p : s p > < p : s p > < p : n v S p P r > < p : c N v P r   i d = " 4 "   n a m e = " " > < a : e x t L s t > < a : e x t   u r i = " { 3 2 1 1 7 8 D B - 0 D 2 E - 4 2 8 1 - 9 F 8 4 - 1 2 B 5 2 0 B 9 F 1 7 4 } " > < a 1 6 : c r e a t i o n I d   x m l n s : a 1 6 = " h t t p : / / s c h e m a s . m i c r o s o f t . c o m / o f f i c e / d r a w i n g / 2 0 1 0 / m a i n "   i d = " { E 1 4 7 0 0 0 5 - A C 9 C - 4 9 5 3 - 8 F 6 8 - B A 2 A 2 0 F A 1 B 7 9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1 2 3 8 2 5 0 "   y = " 1 2 1 5 3 9 7 " / > < a : e x t   c x = " 7 1 4 3 7 5 0 "   c y = " 3 1 5 0 3 8 0 " / > < / a : x f r m > < a : p r s t G e o m   p r s t = " r e c t " > < a : a v L s t / > < / a : p r s t G e o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b = " 0 "   d i r t y = " 0 "   l a n g = " e n - U S " > < a : l a t i n   t y p e f a c e = " L a t o " / > < / a : r P r > < a : t > T h i s   i s   t h e   b a s i c   U s e r   I n t e r f a c e   o f   o u r   g a m e .   < / a : t > < / a : r > < / a : p > < a : p > < a : p P r / > < a : r > < a : r P r   b = " 0 "   d i r t y = " 0 "   l a n g = " e n - U S " > < a : l a t i n   t y p e f a c e = " L a t o " / > < / a : r P r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C 3 2 7 C B 3 D - 0 D 0 1 - 4 7 A F - 8 2 1 C - 9 D 3 D 4 2 E 2 7 0 B 5 } " > < a 1 6 : c r e a t i o n I d   x m l n s : a 1 6 = " h t t p : / / s c h e m a s . m i c r o s o f t . c o m / o f f i c e / d r a w i n g / 2 0 1 0 / m a i n "   i d = " { 6 F A 3 5 9 4 9 - A F 2 2 - 4 7 E 4 - 9 8 F 2 - 0 3 5 B C 9 E 8 7 7 1 8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1 2 3 8 2 5 0 "   y = " 5 8 5 0 7 3 " / > < a : e x t   c x = " 7 1 4 3 7 5 0 "   c y = " 3 1 5 0 3 8 0 " / > < / a : x f r m > < a : p r s t G e o m   p r s t = " r e c t " > < a : a v L s t / > < / a : p r s t G e o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b = " 0 "   d i r t y = " 0 "   l a n g = " e n - U S " > < a : l a t i n   t y p e f a c e = " L a t o " / > < / a : r P r > < a : t > T h i s   i s   h o w   t h e   b o a r d   o f   l u d o   l o o k s   l i k e . < / a : t > < / a : r > < a : r > < a : r P r   b = " 0 "   d i r t y = " 0 "   l a n g = " e n - U S " > < a : l a t i n   t y p e f a c e = " L a t o " / > < / a : r P r > < a : t >   < / a : t > < / a : r > < / a : p > < a : p > < a : p P r / > < a : r > < a : r P r   b = " 0 "   d i r t y = " 0 "   l a n g = " e n - U S " > < a : l a t i n   t y p e f a c e = " L a t o " / > < / a : r P r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3 7 7 B 5 A 8 - F E 7 2 - 4 B E 4 - 8 0 D 6 - 1 4 3 A 9 D 5 7 7 E 2 9 } " > < p 1 4 : c r e a t i o n I d   x m l n s : p 1 4 = " h t t p : / / s c h e m a s . m i c r o s o f t . c o m / o f f i c e / p o w e r p o i n t / 2 0 1 0 / m a i n "   v a l = " 1 6 3 7 8 5 1 2 3 1 1 5 2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n t r "   p r e s e t I D = " 2 "   p r e s e t S u b t y p e = " 8 " > < p : s t C o n d L s t > < p : c o n d   d e l a y = " 0 " / > < / p : s t C o n d L s t > < p : c h i l d T n L s t > < p : s e t > < p : c B h v r > < p : c T n   d u r = " 1 "   f i l l = " h o l d "   i d = " 6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  c a l c m o d e = " l i n "   v a l u e T y p e = " n u m " > < p : c B h v r   a d d i t i v e = " b a s e " > < p : c T n   d u r = " 1 5 0 0 "   i d = " 7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 p p t _ x < / p : a t t r N a m e > < / p : a t t r N a m e L s t > < / p : c B h v r > < p : t a v L s t > < p : t a v   t m = " 0 " > < p : v a l > < p : s t r V a l   v a l = " 0 - # p p t _ w / 2 " / > < / p : v a l > < / p : t a v > < p : t a v   t m = " 1 0 0 0 0 0 " > < p : v a l > < p : s t r V a l   v a l = " # p p t _ x " / > < / p : v a l > < / p : t a v > < / p : t a v L s t > < / p : a n i m > < p : a n i m   c a l c m o d e = " l i n "   v a l u e T y p e = " n u m " > < p : c B h v r   a d d i t i v e = " b a s e " > < p : c T n   d u r = " 1 5 0 0 "   i d = " 8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 p p t _ y < / p : a t t r N a m e > < / p : a t t r N a m e L s t > < / p : c B h v r > < p : t a v L s t > < p : t a v   t m = " 0 " > < p : v a l > < p : s t r V a l   v a l = " # p p t _ y " / > < / p : v a l > < / p : t a v > < p : t a v   t m = " 1 0 0 0 0 0 " > < p : v a l > < p : s t r V a l   v a l = " # p p t _ y " / > < / p : v a l > < / p : t a v > < / p : t a v L s t > < / p : a n i m > < / p : c h i l d T n L s t > < / p : c T n > < / p : p a r > < / p : c h i l d T n L s t > < / p : c T n > < / p : p a r > < / p : c h i l d T n L s t > < / p : c T n > < / p : p a r > < p : p a r > < p : c T n   f i l l = " h o l d "   i d = " 9 " > < p : s t C o n d L s t > < p : c o n d   d e l a y = " i n d e f i n i t e " / > < / p : s t C o n d L s t > < p : c h i l d T n L s t > < p : p a r > < p : c T n   f i l l = " h o l d "   i d = " 1 0 " > < p : s t C o n d L s t > < p : c o n d   d e l a y = " 0 " / > < / p : s t C o n d L s t > < p : c h i l d T n L s t > < p : p a r > < p : c T n   f i l l = " h o l d "   i d = " 1 1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1 2 " > < p : s t C o n d L s t > < p : c o n d   d e l a y = " 0 " / > < / p : s t C o n d L s t > < / p : c T n > < p : t g t E l > < p : s p T g t   s p i d = " 4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3 " / > < p : t g t E l > < p : s p T g t   s p i d = " 4 " > < p : t x E l > < p : p R g   e n d = " 0 "   s t = " 0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1 4 " > < p : s t C o n d L s t > < p : c o n d   d e l a y = " i n d e f i n i t e " / > < / p : s t C o n d L s t > < p : c h i l d T n L s t > < p : p a r > < p : c T n   f i l l = " h o l d "   i d = " 1 5 " > < p : s t C o n d L s t > < p : c o n d   d e l a y = " 0 " / > < / p : s t C o n d L s t > < p : c h i l d T n L s t > < p : p a r > < p : c T n   f i l l = " h o l d "   i d = " 1 6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1 7 " > < p : s t C o n d L s t > < p : c o n d   d e l a y = " 0 " / > < / p : s t C o n d L s t > < / p : c T n > < p : t g t E l > < p : s p T g t   s p i d = " 4 " > < p : t x E l > < p : p R g   e n d = " 1 "   s t = " 1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8 " / > < p : t g t E l > < p : s p T g t   s p i d = " 4 " > < p : t x E l > < p : p R g   e n d = " 1 "   s t = " 1 " / > < / p : t x E l > < / p : s p T g t > < / p : t g t E l > < / p : c B h v r > < / p : a n i m E f f e c t > < / p : c h i l d T n L s t > < / p : c T n > < / p : p a r > < p : p a r > < p : c T n   f i l l = " h o l d "   i d = " 1 9 "   n o d e T y p e = " w i t h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2 0 " > < p : s t C o n d L s t > < p : c o n d   d e l a y = " 0 " / > < / p : s t C o n d L s t > < / p : c T n > < p : t g t E l > < p : s p T g t   s p i d = " 4 " > < p : t x E l > < p : p R g   e n d = " 2 "   s t = " 2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2 1 " / > < p : t g t E l > < p : s p T g t   s p i d = " 4 " > < p : t x E l > < p : p R g   e n d = " 2 "   s t = " 2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2 2 " > < p : s t C o n d L s t > < p : c o n d   d e l a y = " i n d e f i n i t e " / > < / p : s t C o n d L s t > < p : c h i l d T n L s t > < p : p a r > < p : c T n   f i l l = " h o l d "   i d = " 2 3 " > < p : s t C o n d L s t > < p : c o n d   d e l a y = " 0 " / > < / p : s t C o n d L s t > < p : c h i l d T n L s t > < p : p a r > < p : c T n   f i l l = " h o l d "   i d = " 2 4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2 5 " > < p : s t C o n d L s t > < p : c o n d   d e l a y = " 0 " / > < / p : s t C o n d L s t > < / p : c T n > < p : t g t E l > < p : s p T g t   s p i d = " 5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2 6 " / > < p : t g t E l > < p : s p T g t   s p i d = " 5 " > < p : t x E l > < p : p R g   e n d = " 0 "   s t = " 0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2 7 " > < p : s t C o n d L s t > < p : c o n d   d e l a y = " i n d e f i n i t e " / > < / p : s t C o n d L s t > < p : c h i l d T n L s t > < p : p a r > < p : c T n   f i l l = " h o l d "   i d = " 2 8 " > < p : s t C o n d L s t > < p : c o n d   d e l a y = " 0 " / > < / p : s t C o n d L s t > < p : c h i l d T n L s t > < p : p a r > < p : c T n   f i l l = " h o l d "   i d = " 2 9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3 0 " > < p : s t C o n d L s t > < p : c o n d   d e l a y = " 0 " / > < / p : s t C o n d L s t > < / p : c T n > < p : t g t E l > < p : s p T g t   s p i d = " 5 " > < p : t x E l > < p : p R g   e n d = " 1 "   s t = " 1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3 1 " / > < p : t g t E l > < p : s p T g t   s p i d = " 5 " > < p : t x E l > < p : p R g   e n d = " 1 "   s t = " 1 " / > < / p : t x E l > < / p : s p T g t > < / p : t g t E l > < / p : c B h v r > < / p : a n i m E f f e c t > < / p : c h i l d T n L s t > < / p : c T n > < / p : p a r > < p : p a r > < p : c T n   f i l l = " h o l d "   i d = " 3 2 "   n o d e T y p e = " w i t h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3 3 " > < p : s t C o n d L s t > < p : c o n d   d e l a y = " 0 " / > < / p : s t C o n d L s t > < / p : c T n > < p : t g t E l > < p : s p T g t   s p i d = " 5 " > < p : t x E l > < p : p R g   e n d = " 2 "   s t = " 2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3 4 " / > < p : t g t E l > < p : s p T g t   s p i d = " 5 " > < p : t x E l > < p : p R g   e n d = " 2 "   s t = " 2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C o n t e n t   P l a c e h o l d e r   2 " > < a : e x t L s t > < a : e x t   u r i = " { 7 7 1 F 2 0 8 9 - 3 B D 2 - 4 7 5 1 - 8 9 2 5 - 9 D 2 6 9 2 0 8 5 7 1 5 } " > < a 1 6 : c r e a t i o n I d   x m l n s : a 1 6 = " h t t p : / / s c h e m a s . m i c r o s o f t . c o m / o f f i c e / d r a w i n g / 2 0 1 0 / m a i n "   i d = " { 1 6 C 3 4 1 0 8 - 3 1 5 9 - 4 7 8 4 - A 4 D A - 9 E A 2 8 3 F 7 9 1 6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3 8 2 5 0 "   y = " 5 5 7 7 9 3 " / > < a : e x t   c x = " 7 1 4 3 7 5 0 "   c y = " 3 8 0 7 9 8 0 " / > < / a : x f r m > < / p : s p P r > < p : t x B o d y > < a : b o d y P r   a n c h o r = " t "   r t l C o l = " 0 "   v e r t = " h o r z " > < a : n o r m A u t o f i t   f o n t S c a l e = " 1 0 0 0 0 0 "   l n S p c R e d u c t i o n = " 0 " / > < / a : b o d y P r > < a : l s t S t y l e / > < a : p > < a : p P r   i n d e n t = " 0 "   m a r L = " 0 " > < a : b u N o n e / > < / a : p P r > < a : r > < a : r P r   b = " 0 "   d i r t y = " 0 "   l a n g = " e n - U S " > < a : l a t i n   t y p e f a c e = " L a t o " / > < / a : r P r > < a : t > 0   < / a : t > < / a : r > < a : r > < a : r P r   b = " 0 "   d i r t y = " 0 "   l a n g = " e n - U S " > < a : l a t i n   t y p e f a c e = " L a t o " / > < / a : r P r > < a : t >!�   R < / a : t > < / a : r > < a : r > < a : r P r   b = " 0 "   d i r t y = " 0 "   l a n g = " e n - U S " > < a : l a t i n   t y p e f a c e = " L a t o " / > < / a : r P r > < a : t > o l l   t h e   d i c e . < / a : t > < / a : r > < / a : p > < a : p > < a : p P r   i n d e n t = " 0 "   m a r L = " 0 " > < a : b u N o n e / > < / a : p P r > < a : r > < a : r P r   b = " 0 "   d i r t y = " 0 "   l a n g = " e n - U S " > < a : l a t i n   t y p e f a c e = " L a t o " / > < / a : r P r > < a : t / > < / a : r > < / a : p > < a : p > < a : p P r   i n d e n t = " 0 "   m a r L = " 0 " > < a : b u N o n e / > < / a : p P r > < a : r > < a : r P r   b = " 0 "   d i r t y = " 0 "   l a n g = " e n - U S " > < a : l a t i n   t y p e f a c e = " L a t o " / > < / a : r P r > < a : t > 1   < / a : t > < / a : r > < a : r > < a : r P r   b = " 0 "   d i r t y = " 0 "   l a n g = " e n - U S " > < a : l a t i n   t y p e f a c e = " L a t o " / > < / a : r P r > < a : t >!�   E < / a : t > < / a : r > < a : r > < a : r P r   b = " 0 "   d i r t y = " 0 "   l a n g = " e n - U S " > < a : l a t i n   t y p e f a c e = " L a t o " / > < / a : r P r > < a : t > x i t   t h e   g a m e . < / a : t > < / a : r > < / a : p > < a : p > < a : p P r   i n d e n t = " 0 "   m a r L = " 0 " > < a : b u N o n e / > < / a : p P r > < a : r > < a : r P r   b = " 0 "   d i r t y = " 0 "   l a n g = " e n - U S " > < a : l a t i n   t y p e f a c e = " L a t o " / > < / a : r P r > < a : t / > < / a : r > < / a : p > < a : p > < a : p P r   i n d e n t = " 0 "   m a r L = " 0 " > < a : b u N o n e / > < / a : p P r > < a : r > < a : r P r   b = " 0 "   d i r t y = " 0 "   l a n g = " e n - U S " > < a : l a t i n   t y p e f a c e = " L a t o " / > < / a : r P r > < a : t > T h e   p l a y e r s   w i l l   h a v e   t o   < / a : t > < / a : r > < a : r > < a : r P r   b = " 0 "   d i r t y = " 0 "   l a n g = " e n - U S " > < a : l a t i n   t y p e f a c e = " L a t o " / > < / a : r P r > < a : t > c o n t i n u o u s l y < / a : t > < / a : r > < a : r > < a : r P r   b = " 0 "   d i r t y = " 0 "   l a n g = " e n - U S " > < a : l a t i n   t y p e f a c e = " L a t o " / > < / a : r P r > < a : t >   r o l l   t h e   d i c e   t i l l   6   a p p e a r s .   U n t i l   t h e n ,   y o u   c a n n o t   m o v e   y o u r   p a w n . < / a : t > < / a : r > < / a : p > < a : p > < a : p P r   i n d e n t = " 0 "   m a r L = " 0 " > < a : b u N o n e / > < / a : p P r > < a : r > < a : r P r   b = " 0 "   d i r t y = " 0 "   l a n g = " e n - U S " > < a : l a t i n   t y p e f a c e = " L a t o " / > < / a : r P r > < a : t > W h e n   o n e   o f   t h e   p l a y e r   g e t s   a   6 ,   t h e y   c a n   b r i n g   o u t   o n e   o f   t h e   p a w n s   f r o m   H o m e .   < / a : t > < / a : r > < / a : p > < a : p > < a : p P r   i n d e n t = " 0 "   m a r L = " 0 " > < a : b u N o n e / > < / a : p P r > < a : r > < a : r P r   b = " 0 "   d i r t y = " 0 "   l a n g = " e n - U S " > < a : l a t i n   t y p e f a c e = " L a t o " / > < / a : r P r > < a : t / > < / a : r > < a : e n d P a r a R P r   b = " 0 "   d i r t y = " 0 "   l a n g = " e n - U S " > < a : l a t i n   t y p e f a c e = " L a t o " / > < / a : e n d P a r a R P r > < / a : p > < / p : t x B o d y > < / p : s p > < p : p i c > < p : n v P i c P r > < p : c N v P r   i d = " 3 "   n a m e = " " > < a : e x t L s t > < a : e x t   u r i = " { D D 6 3 2 A 0 A - F 0 9 D - 4 D 8 A - A A 5 6 - 6 4 2 4 4 4 B 2 7 D 1 3 } " > < a 1 6 : c r e a t i o n I d   x m l n s : a 1 6 = " h t t p : / / s c h e m a s . m i c r o s o f t . c o m / o f f i c e / d r a w i n g / 2 0 1 0 / m a i n "   i d = " { 2 2 5 E A A 6 7 - E 7 7 9 - 4 0 E B - 8 2 C 2 - 8 E D 9 6 8 B F 9 E B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3 9 7 9 1 6 4 "   y = " 5 5 7 7 9 3 " / > < a : e x t   c x = " 4 4 0 2 8 3 6 "   c y = " 1 2 3 0 4 2 0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D 2 5 8 B 1 7 E - 2 3 1 A - 4 E 2 2 - 8 4 C A - 2 3 7 0 B 1 4 3 4 0 1 E } " > < a 1 6 : c r e a t i o n I d   x m l n s : a 1 6 = " h t t p : / / s c h e m a s . m i c r o s o f t . c o m / o f f i c e / d r a w i n g / 2 0 1 0 / m a i n "   i d = " { D B 4 2 5 7 8 2 - B 9 9 C - 4 9 A 4 - 9 3 4 6 - B 4 C 1 E 5 1 7 6 D 1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3 9 7 9 1 6 4 "   y = " 3 3 9 2 5 4 8 " / > < a : e x t   c x = " 4 3 7 9 0 9 0 "   c y = " 1 6 2 0 8 3 1 " / > < / a : x f r m > < a : p r s t G e o m   p r s t = " r e c t " > < a : a v L s t / > < / a : p r s t G e o m > < a : n o F i l l / > < / p : s p P r > < / p : p i c > < / p : s p T r e e > < p : e x t L s t > < p : e x t   u r i = " { A 2 2 7 8 B 8 A - 8 3 A F - 4 C A 0 - B 4 2 9 - F 2 5 9 3 B 6 E C 7 1 9 } " > < p 1 4 : c r e a t i o n I d   x m l n s : p 1 4 = " h t t p : / / s c h e m a s . m i c r o s o f t . c o m / o f f i c e / p o w e r p o i n t / 2 0 1 0 / m a i n "   v a l = " 1 6 3 7 8 5 1 2 3 1 1 5 5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6 " > < p : s t C o n d L s t > < p : c o n d   d e l a y = " 0 " / > < / p : s t C o n d L s t > < / p : c T n > < p : t g t E l > < p : s p T g t   s p i d = " 2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7 " / > < p : t g t E l > < p : s p T g t   s p i d = " 2 " > < p : t x E l > < p : p R g   e n d = " 0 "   s t = " 0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8 " > < p : s t C o n d L s t > < p : c o n d   d e l a y = " i n d e f i n i t e " / > < / p : s t C o n d L s t > < p : c h i l d T n L s t > < p : p a r > < p : c T n   f i l l = " h o l d "   i d = " 9 " > < p : s t C o n d L s t > < p : c o n d   d e l a y = " 0 " / > < / p : s t C o n d L s t > < p : c h i l d T n L s t > < p : p a r > < p : c T n   f i l l = " h o l d "   i d = " 1 0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1 1 " > < p : s t C o n d L s t > < p : c o n d   d e l a y = " 0 " / > < / p : s t C o n d L s t > < / p : c T n > < p : t g t E l > < p : s p T g t   s p i d = " 2 " > < p : t x E l > < p : p R g   e n d = " 1 "   s t = " 1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2 " / > < p : t g t E l > < p : s p T g t   s p i d = " 2 " > < p : t x E l > < p : p R g   e n d = " 1 "   s t = " 1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1 3 " > < p : s t C o n d L s t > < p : c o n d   d e l a y = " i n d e f i n i t e " / > < / p : s t C o n d L s t > < p : c h i l d T n L s t > < p : p a r > < p : c T n   f i l l = " h o l d "   i d = " 1 4 " > < p : s t C o n d L s t > < p : c o n d   d e l a y = " 0 " / > < / p : s t C o n d L s t > < p : c h i l d T n L s t > < p : p a r > < p : c T n   f i l l = " h o l d "   i d = " 1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1 6 " > < p : s t C o n d L s t > < p : c o n d   d e l a y = " 0 " / > < / p : s t C o n d L s t > < / p : c T n > < p : t g t E l > < p : s p T g t   s p i d = " 2 " > < p : t x E l > < p : p R g   e n d = " 2 "   s t = " 2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7 " / > < p : t g t E l > < p : s p T g t   s p i d = " 2 " > < p : t x E l > < p : p R g   e n d = " 2 "   s t = " 2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1 8 " > < p : s t C o n d L s t > < p : c o n d   d e l a y = " i n d e f i n i t e " / > < / p : s t C o n d L s t > < p : c h i l d T n L s t > < p : p a r > < p : c T n   f i l l = " h o l d "   i d = " 1 9 " > < p : s t C o n d L s t > < p : c o n d   d e l a y = " 0 " / > < / p : s t C o n d L s t > < p : c h i l d T n L s t > < p : p a r > < p : c T n   f i l l = " h o l d "   i d = " 2 0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2 1 " > < p : s t C o n d L s t > < p : c o n d   d e l a y = " 0 " / > < / p : s t C o n d L s t > < / p : c T n > < p : t g t E l > < p : s p T g t   s p i d = " 2 " > < p : t x E l > < p : p R g   e n d = " 3 "   s t = " 3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2 2 " / > < p : t g t E l > < p : s p T g t   s p i d = " 2 " > < p : t x E l > < p : p R g   e n d = " 3 "   s t = " 3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2 3 " > < p : s t C o n d L s t > < p : c o n d   d e l a y = " i n d e f i n i t e " / > < / p : s t C o n d L s t > < p : c h i l d T n L s t > < p : p a r > < p : c T n   f i l l = " h o l d "   i d = " 2 4 " > < p : s t C o n d L s t > < p : c o n d   d e l a y = " 0 " / > < / p : s t C o n d L s t > < p : c h i l d T n L s t > < p : p a r > < p : c T n   f i l l = " h o l d "   i d = " 2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2 6 " > < p : s t C o n d L s t > < p : c o n d   d e l a y = " 0 " / > < / p : s t C o n d L s t > < / p : c T n > < p : t g t E l > < p : s p T g t   s p i d = " 2 " > < p : t x E l > < p : p R g   e n d = " 4 "   s t = " 4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2 7 " / > < p : t g t E l > < p : s p T g t   s p i d = " 2 " > < p : t x E l > < p : p R g   e n d = " 4 "   s t = " 4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2 8 " > < p : s t C o n d L s t > < p : c o n d   d e l a y = " i n d e f i n i t e " / > < / p : s t C o n d L s t > < p : c h i l d T n L s t > < p : p a r > < p : c T n   f i l l = " h o l d "   i d = " 2 9 " > < p : s t C o n d L s t > < p : c o n d   d e l a y = " 0 " / > < / p : s t C o n d L s t > < p : c h i l d T n L s t > < p : p a r > < p : c T n   f i l l = " h o l d "   i d = " 3 0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3 1 " > < p : s t C o n d L s t > < p : c o n d   d e l a y = " 0 " / > < / p : s t C o n d L s t > < / p : c T n > < p : t g t E l > < p : s p T g t   s p i d = " 2 " > < p : t x E l > < p : p R g   e n d = " 5 "   s t = " 5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3 2 " / > < p : t g t E l > < p : s p T g t   s p i d = " 2 " > < p : t x E l > < p : p R g   e n d = " 5 "   s t = " 5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3 3 " > < p : s t C o n d L s t > < p : c o n d   d e l a y = " i n d e f i n i t e " / > < / p : s t C o n d L s t > < p : c h i l d T n L s t > < p : p a r > < p : c T n   f i l l = " h o l d "   i d = " 3 4 " > < p : s t C o n d L s t > < p : c o n d   d e l a y = " 0 " / > < / p : s t C o n d L s t > < p : c h i l d T n L s t > < p : p a r > < p : c T n   f i l l = " h o l d "   i d = " 3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3 6 " > < p : s t C o n d L s t > < p : c o n d   d e l a y = " 0 " / > < / p : s t C o n d L s t > < / p : c T n > < p : t g t E l > < p : s p T g t   s p i d = " 2 " > < p : t x E l > < p : p R g   e n d = " 6 "   s t = " 6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3 7 " / > < p : t g t E l > < p : s p T g t   s p i d = " 2 " > < p : t x E l > < p : p R g   e n d = " 6 "   s t = " 6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3 " > < a : e x t L s t > < a : e x t   u r i = " { C B 9 4 4 D 4 D - E E A 9 - 4 9 5 0 - A B 5 4 - D 0 9 0 A 4 C 4 0 D 3 8 } " > < a 1 6 : c r e a t i o n I d   x m l n s : a 1 6 = " h t t p : / / s c h e m a s . m i c r o s o f t . c o m / o f f i c e / d r a w i n g / 2 0 1 0 / m a i n "   i d = " { 0 7 1 6 8 7 E F - 9 1 F 9 - 4 A E 3 - 8 3 D 4 - 5 3 0 F 9 1 1 6 6 0 A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2 6 4 2 1 6 8 "   y = " 2 4 2 8 4 9 4 " / > < a : e x t   c x = " 4 6 6 2 6 6 8 "   c y = " 2 5 9 0 8 0 0 " / > < / a : x f r m > < / p : s p P r > < p : t x B o d y > < a : b o d y P r   a n c h o r = " b "   r t l C o l = " 0 "   v e r t = " h o r z " / > < a : l s t S t y l e / > < a : p > < a : p P r / > < a : r > < a : r P r   d i r t y = " 0 "   l a n g = " e n - U S " / > < a : t > T h e   t w o   i m a g e s   s h o w   t h e   m o v e m e n t   o f   p a w n . < / a : t > < / a : r > < a : e n d P a r a R P r   d i r t y = " 0 "   l a n g = " e n - U S " / > < / a : p > < / p : t x B o d y > < / p : s p > < p : p i c > < p : n v P i c P r > < p : c N v P r   i d = " 3 "   n a m e = " P i c t u r e   P l a c e h o l d e r   2 " > < a : e x t L s t > < a : e x t   u r i = " { 9 A F 0 A 6 C B - D 2 5 8 - 4 E B F - 8 A 6 A - 6 6 E 1 1 F 0 E E 2 8 2 } " > < a 1 6 : c r e a t i o n I d   x m l n s : a 1 6 = " h t t p : / / s c h e m a s . m i c r o s o f t . c o m / o f f i c e / d r a w i n g / 2 0 1 0 / m a i n "   i d = " { 1 E F 4 4 F 6 E - 3 F A D - 4 6 0 C - 9 8 2 6 - D 5 F 4 C 2 7 A 5 0 5 0 } " / > < / a : e x t > < / a : e x t L s t > < / p : c N v P r > < p : c N v P i c P r > < a : p i c L o c k s   n o C h a n g e A s p e c t = " t r u e "   n o G r p = " t r u e " / > < / p : c N v P i c P r > < p : n v P r > < p : p h   i d x = " 2 "   t y p e = " p i c " / > < / p : n v P r > < / p : n v P i c P r > < p : b l i p F i l l > < a : b l i p   r : e m b e d = " r I d 2 " / > < a : s r c R e c t   b = " 2 4 0 "   l = " 5 5 0 "   r = " 6 6 8 4 0 "   t = " - 2 4 0 " / > < a : s t r e t c h > < a : f i l l R e c t / > < / a : s t r e t c h > < / p : b l i p F i l l > < p : s p P r / > < / p : p i c > < p : p i c > < p : n v P i c P r > < p : c N v P r   i d = " 4 "   n a m e = " " > < a : e x t L s t > < a : e x t   u r i = " { 1 D F A F 4 7 6 - 6 3 2 1 - 4 9 C 8 - 9 5 7 F - 7 E A B F C 5 6 C F D 6 } " > < a 1 6 : c r e a t i o n I d   x m l n s : a 1 6 = " h t t p : / / s c h e m a s . m i c r o s o f t . c o m / o f f i c e / d r a w i n g / 2 0 1 0 / m a i n "   i d = " { 9 8 3 D E 9 8 D - F E 9 F - 4 1 B 2 - A B C 9 - 6 F 1 4 1 D E 7 5 6 0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2 8 9 5 7 0 "   y = " 6 5 9 3 3 9 " / > < a : e x t   c x = " 3 3 2 9 1 8 7 "   c y = " 3 8 2 7 5 2 6 " / > < / a : x f r m > < a : p r s t G e o m   p r s t = " r e c t " > < a : a v L s t / > < / a : p r s t G e o m > < a : n o F i l l / > < / p : s p P r > < / p : p i c > < / p : s p T r e e > < p : e x t L s t > < p : e x t   u r i = " { 6 2 3 1 F 4 C 0 - C 1 A 4 - 4 3 0 8 - B B 2 0 - 3 C C 3 9 8 B 7 9 9 3 2 } " > < p 1 4 : c r e a t i o n I d   x m l n s : p 1 4 = " h t t p : / / s c h e m a s . m i c r o s o f t . c o m / o f f i c e / p o w e r p o i n t / 2 0 1 0 / m a i n "   v a l = " 1 6 3 7 8 5 1 2 3 1 1 5 8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A 3 5 F 3 6 5 C - F 2 0 1 - 4 E 1 8 - B 3 B 9 - 7 C 0 B A 7 5 E 4 B 6 E } " > < a 1 6 : c r e a t i o n I d   x m l n s : a 1 6 = " h t t p : / / s c h e m a s . m i c r o s o f t . c o m / o f f i c e / d r a w i n g / 2 0 1 0 / m a i n "   i d = " { F C 1 F E 9 7 2 - 2 1 E 9 - 4 4 F 1 - 8 8 3 E - F B 9 5 6 E 3 1 2 F F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 C o n c l u s i o n 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6 3 5 6 D 8 F 4 - F D 7 2 - 4 0 F F - 9 7 7 4 - 6 9 C F 8 8 1 8 1 C 6 1 } " > < a 1 6 : c r e a t i o n I d   x m l n s : a 1 6 = " h t t p : / / s c h e m a s . m i c r o s o f t . c o m / o f f i c e / d r a w i n g / 2 0 1 0 / m a i n "   i d = " { B C 3 4 E 0 8 4 - E A F 6 - 4 0 6 6 - 9 3 D F - 2 0 7 0 2 B 6 5 7 8 A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2 2 9 6 1 0 "   y = " 1 0 8 2 2 8 7 " / > < a : e x t   c x = " 7 1 4 3 7 5 0 "   c y = " 3 3 1 8 0 2 4 " / > < / a : x f r m > < / p : s p P r > < p : t x B o d y > < a : b o d y P r   a n c h o r = " c t r "   r t l C o l = " 0 "   v e r t = " h o r z " > < a : n o r m A u t o f i t   f o n t S c a l e = " 9 2 5 0 0 "   l n S p c R e d u c t i o n = " 1 0 0 0 0 " / > < / a : b o d y P r > < a : l s t S t y l e / > < a : p > < a : p P r   i n d e n t = " - 3 4 2 9 0 0 "   l v l = " 0 "   m a r L = " 3 4 2 9 0 0 " > < a : b u F o n t   t y p e f a c e = " S o u r c e   S a n s   P r o " / > < a : b u C h a r   c h a r = "!� " / > < / a : p P r > < a : r > < a : r P r   b = " 0 "   d i r t y = " 0 "   l a n g = " e n - U S " > < a : l a t i n   t y p e f a c e = " L a t o " / > < / a : r P r > < a : t > T h i s   i s   h o w   o u r   g a m e   w i l l   p r o c e e d . < / a : t > < / a : r > < / a : p > < a : p > < a : p P r   i n d e n t = " - 3 4 2 9 0 0 "   l v l = " 0 "   m a r L = " 3 4 2 9 0 0 " > < a : b u F o n t   t y p e f a c e = " S o u r c e   S a n s   P r o " / > < a : b u C h a r   c h a r = "!� " / > < / a : p P r > < a : r > < a : r P r   b = " 0 "   d i r t y = " 0 "   l a n g = " e n - U S " > < a : l a t i n   t y p e f a c e = " L a t o " / > < / a : r P r > < a : t > T h e r e   i s   m i n i m a l   t o   n o   c h a n c e   o f   c h e a t i n g   a s   i t   i s   p r i m a r i l y   a l g o r i t h m - b a s e d . < / a : t > < / a : r > < / a : p > < a : p > < a : p P r   i n d e n t = " - 3 4 2 9 0 0 "   l v l = " 0 "   m a r L = " 3 4 2 9 0 0 " > < a : b u F o n t   t y p e f a c e = " S o u r c e   S a n s   P r o " / > < a : b u C h a r   c h a r = "!� " / > < / a : p P r > < a : r > < a : r P r   b = " 0 "   d i r t y = " 0 "   l a n g = " e n - U S " > < a : l a t i n   t y p e f a c e = " L a t o " / > < / a : r P r > < a : t > I n   t h e   e n d ,   t h e   a l g o r i t h m   w i l l   p r o j e c t   t h e   w i n n e r   o n   t h e   s c r e e n . < / a : t > < / a : r > < / a : p > < a : p > < a : p P r   i n d e n t = " - 3 4 2 9 0 0 "   l v l = " 0 "   m a r L = " 3 4 2 9 0 0 " > < a : b u F o n t   t y p e f a c e = " S o u r c e   S a n s   P r o " / > < a : b u C h a r   c h a r = "!� " / > < / a : p P r > < a : r > < a : r P r   b = " 0 "   d i r t y = " 0 "   l a n g = " e n - U S " > < a : l a t i n   t y p e f a c e = " L a t o " / > < / a : r P r > < a : t > T h e   o n e   w h o s e   p a w n s   r e a c h   t h e   X   f i r s t ,   t h a t   p l a y e r   w i l l   b e   a n n o u n c e d   a s   t h e   w i n n e r . < / a : t > < / a : r > < / a : p > < a : p > < a : p P r   i n d e n t = " - 3 4 2 9 0 0 "   l v l = " 0 "   m a r L = " 3 4 2 9 0 0 " > < a : b u F o n t   t y p e f a c e = " S o u r c e   S a n s   P r o " / > < a : b u C h a r   c h a r = "!� " / > < / a : p P r > < a : r > < a : r P r   b = " 0 "   d i r t y = " 0 "   l a n g = " e n - U S " > < a : l a t i n   t y p e f a c e = " L a t o " / > < / a : r P r > < a : t > Y o u   c a n   l e a v e   t h e   g a m e   a n y t i m e   j u s t   b y   p r e s s i n g   o n e   i n s t e a d   o f   r o l l i n g   t h e   d i c e . < / a : t > < / a : r > < / a : p > < a : p > < a : p P r   i n d e n t = " - 3 4 2 9 0 0 "   l v l = " 0 "   m a r L = " 3 4 2 9 0 0 " > < a : b u F o n t   t y p e f a c e = " S o u r c e   S a n s   P r o " / > < a : b u C h a r   c h a r = "!� " / > < / a : p P r > < a : r > < a : r P r   b = " 0 "   d i r t y = " 0 "   l a n g = " e n - U S " > < a : l a t i n   t y p e f a c e = " L a t o " / > < / a : r P r > < a : t > W e   h o p e   y o u   w i l l   h a v e   a s   m u c h   f u n   p l a y i n g   o u r   g a m e   a s   w e   h a d   w h i l e   m a k i n g   i t . < / a : t > < / a : r > < a : e n d P a r a R P r   b = " 0 "   d i r t y = " 0 "   l a n g = " e n - U S " > < a : l a t i n   t y p e f a c e = " L a t o " / > < / a : e n d P a r a R P r > < / a : p > < / p : t x B o d y > < / p : s p > < / p : s p T r e e > < p : e x t L s t > < p : e x t   u r i = " { 1 C 3 0 0 8 3 9 - B 0 E 3 - 4 B 9 5 - B A C 7 - A 8 D 8 A F 5 F F C 9 E } " > < p 1 4 : c r e a t i o n I d   x m l n s : p 1 4 = " h t t p : / / s c h e m a s . m i c r o s o f t . c o m / o f f i c e / p o w e r p o i n t / 2 0 1 0 / m a i n "   v a l = " 1 6 3 7 8 5 1 2 3 1 1 5 9 " / > < / p : e x t > < / p : e x t L s t > < / p : c S l d > < p : c l r M a p O v r > < a : m a s t e r C l r M a p p i n g / > < / p : c l r M a p O v r > < p : t r a n s i t i o n   s p d = " s l o w " > < p : f a d e   t h r u B l k = " f a l s e " / > < / p : t r a n s i t i o n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6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7 " / > < p : t g t E l > < p : s p T g t   s p i d = " 3 " > < p : t x E l > < p : p R g   e n d = " 0 "   s t = " 0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8 " > < p : s t C o n d L s t > < p : c o n d   d e l a y = " i n d e f i n i t e " / > < / p : s t C o n d L s t > < p : c h i l d T n L s t > < p : p a r > < p : c T n   f i l l = " h o l d "   i d = " 9 " > < p : s t C o n d L s t > < p : c o n d   d e l a y = " 0 " / > < / p : s t C o n d L s t > < p : c h i l d T n L s t > < p : p a r > < p : c T n   f i l l = " h o l d "   i d = " 1 0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1 1 " > < p : s t C o n d L s t > < p : c o n d   d e l a y = "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2 " / > < p : t g t E l > < p : s p T g t   s p i d = " 3 " > < p : t x E l > < p : p R g   e n d = " 1 "   s t = " 1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1 3 " > < p : s t C o n d L s t > < p : c o n d   d e l a y = " i n d e f i n i t e " / > < / p : s t C o n d L s t > < p : c h i l d T n L s t > < p : p a r > < p : c T n   f i l l = " h o l d "   i d = " 1 4 " > < p : s t C o n d L s t > < p : c o n d   d e l a y = " 0 " / > < / p : s t C o n d L s t > < p : c h i l d T n L s t > < p : p a r > < p : c T n   f i l l = " h o l d "   i d = " 1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1 6 " > < p : s t C o n d L s t > < p : c o n d   d e l a y = "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1 7 " / > < p : t g t E l > < p : s p T g t   s p i d = " 3 " > < p : t x E l > < p : p R g   e n d = " 2 "   s t = " 2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1 8 " > < p : s t C o n d L s t > < p : c o n d   d e l a y = " i n d e f i n i t e " / > < / p : s t C o n d L s t > < p : c h i l d T n L s t > < p : p a r > < p : c T n   f i l l = " h o l d "   i d = " 1 9 " > < p : s t C o n d L s t > < p : c o n d   d e l a y = " 0 " / > < / p : s t C o n d L s t > < p : c h i l d T n L s t > < p : p a r > < p : c T n   f i l l = " h o l d "   i d = " 2 0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2 1 " > < p : s t C o n d L s t > < p : c o n d   d e l a y = "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2 2 " / > < p : t g t E l > < p : s p T g t   s p i d = " 3 " > < p : t x E l > < p : p R g   e n d = " 3 "   s t = " 3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2 3 " > < p : s t C o n d L s t > < p : c o n d   d e l a y = " i n d e f i n i t e " / > < / p : s t C o n d L s t > < p : c h i l d T n L s t > < p : p a r > < p : c T n   f i l l = " h o l d "   i d = " 2 4 " > < p : s t C o n d L s t > < p : c o n d   d e l a y = " 0 " / > < / p : s t C o n d L s t > < p : c h i l d T n L s t > < p : p a r > < p : c T n   f i l l = " h o l d "   i d = " 2 5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2 6 " > < p : s t C o n d L s t > < p : c o n d   d e l a y = " 0 " / > < / p : s t C o n d L s t > < / p : c T n > < p : t g t E l > < p : s p T g t   s p i d = " 3 " > < p : t x E l > < p : p R g   e n d = " 4 "   s t = " 4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2 7 " / > < p : t g t E l > < p : s p T g t   s p i d = " 3 " > < p : t x E l > < p : p R g   e n d = " 4 "   s t = " 4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p : p a r > < p : c T n   f i l l = " h o l d "   i d = " 2 8 " > < p : s t C o n d L s t > < p : c o n d   d e l a y = " i n d e f i n i t e " / > < / p : s t C o n d L s t > < p : c h i l d T n L s t > < p : p a r > < p : c T n   f i l l = " h o l d "   i d = " 2 9 " > < p : s t C o n d L s t > < p : c o n d   d e l a y = " 0 " / > < / p : s t C o n d L s t > < p : c h i l d T n L s t > < p : p a r > < p : c T n   f i l l = " h o l d "   i d = " 3 0 "   n o d e T y p e = " c l i c k E f f e c t "   p r e s e t C l a s s = " e n t r "   p r e s e t I D = " 1 0 "   p r e s e t S u b t y p e = " 0 " > < p : s t C o n d L s t > < p : c o n d   d e l a y = " 0 " / > < / p : s t C o n d L s t > < p : c h i l d T n L s t > < p : s e t > < p : c B h v r > < p : c T n   d u r = " 1 "   f i l l = " h o l d "   i d = " 3 1 " > < p : s t C o n d L s t > < p : c o n d   d e l a y = " 0 " / > < / p : s t C o n d L s t > < / p : c T n > < p : t g t E l > < p : s p T g t   s p i d = " 3 " > < p : t x E l > < p : p R g   e n d = " 5 "   s t = " 5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5 0 0 "   i d = " 3 2 " / > < p : t g t E l > < p : s p T g t   s p i d = " 3 " > < p : t x E l > < p : p R g   e n d = " 5 "   s t = " 5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9 : 0 : 0 "   v a l = " 6 " / > < p : t a g   n a m e = " f o n t W e i g h t : 7 : 0 : 0 "   v a l = " 6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4 "   v a l = " S o u r c e   S a n s   P r o - d e m i _ b o l d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p e r i m e n t a l " > < a : t h e m e E l e m e n t s > < a : c l r S c h e m e   n a m e = " E x p e r i m e n t a l " > < a : d k 1 > < a : s r g b C l r   v a l = " 0 0 0 0 0 0 " / > < / a : d k 1 > < a : l t 1 > < a : s r g b C l r   v a l = " f f f f f f " / > < / a : l t 1 > < a : d k 2 > < a : s r g b C l r   v a l = " 3 4 4 6 4 d " / > < / a : d k 2 > < a : l t 2 > < a : s r g b C l r   v a l = " f 7 f 7 f 7 " / > < / a : l t 2 > < a : a c c e n t 1 > < a : s r g b C l r   v a l = " a 7 d 8 7 8 " / > < / a : a c c e n t 1 > < a : a c c e n t 2 > < a : s r g b C l r   v a l = " 8 a c 4 4 1 " / > < / a : a c c e n t 2 > < a : a c c e n t 3 > < a : s r g b C l r   v a l = " 5 2 8 c 2 6 " / > < / a : a c c e n t 3 > < a : a c c e n t 4 > < a : s r g b C l r   v a l = " c f d 8 d d " / > < / a : a c c e n t 4 > < a : a c c e n t 5 > < a : s r g b C l r   v a l = " 7 e 8 d 9 3 " / > < / a : a c c e n t 5 > < a : a c c e n t 6 > < a : s r g b C l r   v a l = " 5 1 9 e b d " / > < / a : a c c e n t 6 > < a : h l i n k > < a : s r g b C l r   v a l = " 3 3 a 6 d 9 " / > < / a : h l i n k > < a : f o l H l i n k > < a : s r g b C l r   v a l = " 8 1 d 2 1 b " / > < / a : f o l H l i n k > < / a : c l r S c h e m e > < a : f o n t S c h e m e   n a m e = " E x p e r i m e n t a l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E x p e r i m e n t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2 0 0 0 0 0 " / > < / a : s c h e m e C l r > < / a : g s > < a : g s   p o s = " 3 5 0 0 0 " > < a : s c h e m e C l r   v a l = " p h C l r " > < a : t i n t   v a l = " 3 7 0 0 0 " / > < a : s a t M o d   v a l = " 2 0 0 0 0 0 " / > < / a : s c h e m e C l r > < / a : g s > < a : g s   p o s = " 1 0 0 0 0 0 " > < a : s c h e m e C l r   v a l = " p h C l r " > < a : t i n t   v a l = " 1 5 0 0 0 " / > < a : s a t M o d   v a l = " 2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4 0 0 0 0 " > < a : s c h e m e C l r   v a l = " p h C l r " > < a : t i n t   v a l = " 8 0 0 0 0 " / > < a : s h a d e   v a l = " 9 9 0 0 0 " / > < a : s a t M o d   v a l = " 2 0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l i n   a n g = " 1 0 8 0 0 0 0 0 "   s c a l e d = " 0 " / > < / a : g r a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1 0 0 0 0 0 " > < a : s c h e m e C l r   v a l = " p h C l r " > < a : s h a d e   v a l = " 5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3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E x p e r i m e n t a l " > < a : t h e m e E l e m e n t s > < a : c l r S c h e m e   n a m e = " E x p e r i m e n t a l " > < a : d k 1 > < a : s r g b C l r   v a l = " 0 0 0 0 0 0 " / > < / a : d k 1 > < a : l t 1 > < a : s r g b C l r   v a l = " f f f f f f " / > < / a : l t 1 > < a : d k 2 > < a : s r g b C l r   v a l = " 3 4 4 6 4 d " / > < / a : d k 2 > < a : l t 2 > < a : s r g b C l r   v a l = " f 7 f 7 f 7 " / > < / a : l t 2 > < a : a c c e n t 1 > < a : s r g b C l r   v a l = " a 7 d 8 7 8 " / > < / a : a c c e n t 1 > < a : a c c e n t 2 > < a : s r g b C l r   v a l = " 8 a c 4 4 1 " / > < / a : a c c e n t 2 > < a : a c c e n t 3 > < a : s r g b C l r   v a l = " 5 2 8 c 2 6 " / > < / a : a c c e n t 3 > < a : a c c e n t 4 > < a : s r g b C l r   v a l = " c f d 8 d d " / > < / a : a c c e n t 4 > < a : a c c e n t 5 > < a : s r g b C l r   v a l = " 7 e 8 d 9 3 " / > < / a : a c c e n t 5 > < a : a c c e n t 6 > < a : s r g b C l r   v a l = " 5 1 9 e b d " / > < / a : a c c e n t 6 > < a : h l i n k > < a : s r g b C l r   v a l = " 3 3 a 6 d 9 " / > < / a : h l i n k > < a : f o l H l i n k > < a : s r g b C l r   v a l = " 8 1 d 2 1 b " / > < / a : f o l H l i n k > < / a : c l r S c h e m e > < a : f o n t S c h e m e   n a m e = " E x p e r i m e n t a l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E x p e r i m e n t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2 0 0 0 0 0 " / > < / a : s c h e m e C l r > < / a : g s > < a : g s   p o s = " 3 5 0 0 0 " > < a : s c h e m e C l r   v a l = " p h C l r " > < a : t i n t   v a l = " 3 7 0 0 0 " / > < a : s a t M o d   v a l = " 2 0 0 0 0 0 " / > < / a : s c h e m e C l r > < / a : g s > < a : g s   p o s = " 1 0 0 0 0 0 " > < a : s c h e m e C l r   v a l = " p h C l r " > < a : t i n t   v a l = " 1 5 0 0 0 " / > < a : s a t M o d   v a l = " 2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n o F i l l /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4 0 0 0 0 " > < a : s c h e m e C l r   v a l = " p h C l r " > < a : t i n t   v a l = " 8 0 0 0 0 " / > < a : s h a d e   v a l = " 9 9 0 0 0 " / > < a : s a t M o d   v a l = " 2 0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l i n   a n g = " 1 0 8 0 0 0 0 0 "   s c a l e d = " 0 " / > < / a : g r a d F i l l > < a : g r a d F i l l   r o t W i t h S h a p e = " 1 " > < a : g s L s t > < a : g s   p o s = " 0 " > < a : s c h e m e C l r   v a l = " p h C l r " > < a : t i n t   v a l = " 8 0 0 0 0 " / > < a : s a t M o d   v a l = " 2 0 0 0 0 0 " / > < / a : s c h e m e C l r > < / a : g s > < a : g s   p o s = " 1 0 0 0 0 0 " > < a : s c h e m e C l r   v a l = " p h C l r " > < a : s h a d e   v a l = " 5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3 " /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 2 0 2 1 - 1 0 - 2 0 T 2 0 : 0 1 : 2 8 Z < / d c t e r m s : c r e a t e d > < d c t e r m s : m o d i f i e d   x m l n s : x s i = " h t t p : / / w w w . w 3 . o r g / 2 0 0 1 / X M L S c h e m a - i n s t a n c e "   x s i : t y p e = " d c t e r m s : W 3 C D T F " > 2 0 2 1 - 1 1 - 2 5 T 2 0 : 1 0 : 0 1 Z < / d c t e r m s : m o d i f i e d > < / c p : c o r e P r o p e r t i e s >
</file>