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5.png" ContentType="image/png"/>
  <Override PartName="/ppt/media/image4.png" ContentType="image/png"/>
  <Override PartName="/ppt/media/image3.png" ContentType="image/png"/>
  <Override PartName="/ppt/media/image1.png" ContentType="image/png"/>
  <Override PartName="/ppt/media/image2.jpeg" ContentType="image/jpeg"/>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8.xml" ContentType="application/vnd.openxmlformats-officedocument.theme+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_rels/slideLayout82.xml.rels" ContentType="application/vnd.openxmlformats-package.relationships+xml"/>
  <Override PartName="/ppt/slideLayouts/_rels/slideLayout79.xml.rels" ContentType="application/vnd.openxmlformats-package.relationships+xml"/>
  <Override PartName="/ppt/slideLayouts/_rels/slideLayout36.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80.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59.xml.rels" ContentType="application/vnd.openxmlformats-package.relationships+xml"/>
  <Override PartName="/ppt/slideLayouts/_rels/slideLayout1.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0.xml.rels" ContentType="application/vnd.openxmlformats-package.relationships+xml"/>
  <Override PartName="/ppt/slideLayouts/_rels/slideLayout4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71.xml.rels" ContentType="application/vnd.openxmlformats-package.relationships+xml"/>
  <Override PartName="/ppt/slideLayouts/_rels/slideLayout44.xml.rels" ContentType="application/vnd.openxmlformats-package.relationships+xml"/>
  <Override PartName="/ppt/slideLayouts/_rels/slideLayout23.xml.rels" ContentType="application/vnd.openxmlformats-package.relationships+xml"/>
  <Override PartName="/ppt/slideLayouts/_rels/slideLayout72.xml.rels" ContentType="application/vnd.openxmlformats-package.relationships+xml"/>
  <Override PartName="/ppt/slideLayouts/_rels/slideLayout45.xml.rels" ContentType="application/vnd.openxmlformats-package.relationships+xml"/>
  <Override PartName="/ppt/slideLayouts/_rels/slideLayout24.xml.rels" ContentType="application/vnd.openxmlformats-package.relationships+xml"/>
  <Override PartName="/ppt/slideLayouts/_rels/slideLayout73.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54.xml.rels" ContentType="application/vnd.openxmlformats-package.relationships+xml"/>
  <Override PartName="/ppt/slideLayouts/_rels/slideLayout55.xml.rels" ContentType="application/vnd.openxmlformats-package.relationships+xml"/>
  <Override PartName="/ppt/slideLayouts/_rels/slideLayout56.xml.rels" ContentType="application/vnd.openxmlformats-package.relationships+xml"/>
  <Override PartName="/ppt/slideLayouts/_rels/slideLayout57.xml.rels" ContentType="application/vnd.openxmlformats-package.relationships+xml"/>
  <Override PartName="/ppt/slideLayouts/_rels/slideLayout12.xml.rels" ContentType="application/vnd.openxmlformats-package.relationships+xml"/>
  <Override PartName="/ppt/slideLayouts/_rels/slideLayout61.xml.rels" ContentType="application/vnd.openxmlformats-package.relationships+xml"/>
  <Override PartName="/ppt/slideLayouts/_rels/slideLayout13.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5.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65.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25.xml.rels" ContentType="application/vnd.openxmlformats-package.relationships+xml"/>
  <Override PartName="/ppt/slideLayouts/_rels/slideLayout74.xml.rels" ContentType="application/vnd.openxmlformats-package.relationships+xml"/>
  <Override PartName="/ppt/slideLayouts/_rels/slideLayout26.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5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notesMasterIdLst>
    <p:notesMasterId r:id="rId9"/>
  </p:notesMasterIdLst>
  <p:sldIdLst>
    <p:sldId id="256" r:id="rId10"/>
  </p:sldIdLst>
  <p:sldSz cx="27432000" cy="329184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Rectangle 1"/>
          <p:cNvSpPr/>
          <p:nvPr/>
        </p:nvSpPr>
        <p:spPr>
          <a:xfrm>
            <a:off x="0" y="0"/>
            <a:ext cx="6858000" cy="9144000"/>
          </a:xfrm>
          <a:prstGeom prst="rect">
            <a:avLst/>
          </a:prstGeom>
          <a:solidFill>
            <a:srgbClr val="ffffff"/>
          </a:solidFill>
          <a:ln w="9360">
            <a:noFill/>
          </a:ln>
        </p:spPr>
      </p:sp>
      <p:sp>
        <p:nvSpPr>
          <p:cNvPr id="331" name="CustomShape 2"/>
          <p:cNvSpPr/>
          <p:nvPr/>
        </p:nvSpPr>
        <p:spPr>
          <a:xfrm>
            <a:off x="0" y="0"/>
            <a:ext cx="6858000" cy="9144000"/>
          </a:xfrm>
          <a:custGeom>
            <a:avLst/>
            <a:gdLst/>
            <a:ahLst/>
            <a:rect l="0" t="0" r="r" b="b"/>
            <a:pathLst>
              <a:path w="19052" h="25401">
                <a:moveTo>
                  <a:pt x="4" y="0"/>
                </a:moveTo>
                <a:cubicBezTo>
                  <a:pt x="2" y="0"/>
                  <a:pt x="0" y="2"/>
                  <a:pt x="0" y="4"/>
                </a:cubicBezTo>
                <a:lnTo>
                  <a:pt x="0" y="25396"/>
                </a:lnTo>
                <a:cubicBezTo>
                  <a:pt x="0" y="25398"/>
                  <a:pt x="2" y="25400"/>
                  <a:pt x="4" y="25400"/>
                </a:cubicBezTo>
                <a:lnTo>
                  <a:pt x="19046" y="25400"/>
                </a:lnTo>
                <a:cubicBezTo>
                  <a:pt x="19048" y="25400"/>
                  <a:pt x="19051" y="25398"/>
                  <a:pt x="19051" y="25396"/>
                </a:cubicBezTo>
                <a:lnTo>
                  <a:pt x="19051" y="4"/>
                </a:lnTo>
                <a:cubicBezTo>
                  <a:pt x="19051" y="2"/>
                  <a:pt x="19048" y="0"/>
                  <a:pt x="19046" y="0"/>
                </a:cubicBezTo>
                <a:lnTo>
                  <a:pt x="4" y="0"/>
                </a:lnTo>
              </a:path>
            </a:pathLst>
          </a:custGeom>
          <a:solidFill>
            <a:srgbClr val="ffffff"/>
          </a:solidFill>
          <a:ln>
            <a:noFill/>
          </a:ln>
        </p:spPr>
        <p:style>
          <a:lnRef idx="0"/>
          <a:fillRef idx="0"/>
          <a:effectRef idx="0"/>
          <a:fontRef idx="minor"/>
        </p:style>
      </p:sp>
      <p:sp>
        <p:nvSpPr>
          <p:cNvPr id="332" name="CustomShape 3"/>
          <p:cNvSpPr/>
          <p:nvPr/>
        </p:nvSpPr>
        <p:spPr>
          <a:xfrm>
            <a:off x="0" y="0"/>
            <a:ext cx="6858000" cy="9144000"/>
          </a:xfrm>
          <a:custGeom>
            <a:avLst/>
            <a:gdLst/>
            <a:ahLst/>
            <a:rect l="0" t="0" r="r" b="b"/>
            <a:pathLst>
              <a:path w="19052" h="25401">
                <a:moveTo>
                  <a:pt x="4" y="0"/>
                </a:moveTo>
                <a:cubicBezTo>
                  <a:pt x="2" y="0"/>
                  <a:pt x="0" y="2"/>
                  <a:pt x="0" y="4"/>
                </a:cubicBezTo>
                <a:lnTo>
                  <a:pt x="0" y="25396"/>
                </a:lnTo>
                <a:cubicBezTo>
                  <a:pt x="0" y="25398"/>
                  <a:pt x="2" y="25400"/>
                  <a:pt x="4" y="25400"/>
                </a:cubicBezTo>
                <a:lnTo>
                  <a:pt x="19046" y="25400"/>
                </a:lnTo>
                <a:cubicBezTo>
                  <a:pt x="19048" y="25400"/>
                  <a:pt x="19051" y="25398"/>
                  <a:pt x="19051" y="25396"/>
                </a:cubicBezTo>
                <a:lnTo>
                  <a:pt x="19051" y="4"/>
                </a:lnTo>
                <a:cubicBezTo>
                  <a:pt x="19051" y="2"/>
                  <a:pt x="19048" y="0"/>
                  <a:pt x="19046" y="0"/>
                </a:cubicBezTo>
                <a:lnTo>
                  <a:pt x="4" y="0"/>
                </a:lnTo>
              </a:path>
            </a:pathLst>
          </a:custGeom>
          <a:solidFill>
            <a:srgbClr val="ffffff"/>
          </a:solidFill>
          <a:ln>
            <a:noFill/>
          </a:ln>
        </p:spPr>
        <p:style>
          <a:lnRef idx="0"/>
          <a:fillRef idx="0"/>
          <a:effectRef idx="0"/>
          <a:fontRef idx="minor"/>
        </p:style>
      </p:sp>
      <p:sp>
        <p:nvSpPr>
          <p:cNvPr id="333" name="CustomShape 4"/>
          <p:cNvSpPr/>
          <p:nvPr/>
        </p:nvSpPr>
        <p:spPr>
          <a:xfrm>
            <a:off x="0" y="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334" name="CustomShape 5"/>
          <p:cNvSpPr/>
          <p:nvPr/>
        </p:nvSpPr>
        <p:spPr>
          <a:xfrm>
            <a:off x="3884760" y="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335" name="PlaceHolder 6"/>
          <p:cNvSpPr>
            <a:spLocks noGrp="1"/>
          </p:cNvSpPr>
          <p:nvPr>
            <p:ph type="sldImg"/>
          </p:nvPr>
        </p:nvSpPr>
        <p:spPr>
          <a:xfrm>
            <a:off x="1999800" y="685800"/>
            <a:ext cx="2854440" cy="3425760"/>
          </a:xfrm>
          <a:prstGeom prst="rect">
            <a:avLst/>
          </a:prstGeom>
        </p:spPr>
        <p:txBody>
          <a:bodyPr lIns="579240" rIns="579240" tIns="579240" bIns="579240" anchor="ctr"/>
          <a:p>
            <a:pPr algn="ctr"/>
            <a:r>
              <a:rPr b="0" lang="en-IN" sz="8900" spc="-1" strike="noStrike">
                <a:solidFill>
                  <a:srgbClr val="262626"/>
                </a:solidFill>
                <a:latin typeface="Gill Sans MT"/>
              </a:rPr>
              <a:t>Click to move the slide</a:t>
            </a:r>
            <a:endParaRPr b="0" lang="en-IN" sz="8900" spc="-1" strike="noStrike">
              <a:solidFill>
                <a:srgbClr val="262626"/>
              </a:solidFill>
              <a:latin typeface="Gill Sans MT"/>
            </a:endParaRPr>
          </a:p>
        </p:txBody>
      </p:sp>
      <p:sp>
        <p:nvSpPr>
          <p:cNvPr id="336" name="PlaceHolder 7"/>
          <p:cNvSpPr>
            <a:spLocks noGrp="1"/>
          </p:cNvSpPr>
          <p:nvPr>
            <p:ph type="body"/>
          </p:nvPr>
        </p:nvSpPr>
        <p:spPr>
          <a:xfrm>
            <a:off x="685440" y="4343040"/>
            <a:ext cx="5483160" cy="4111560"/>
          </a:xfrm>
          <a:prstGeom prst="rect">
            <a:avLst/>
          </a:prstGeom>
        </p:spPr>
        <p:txBody>
          <a:bodyPr lIns="0" rIns="0" tIns="0" bIns="0"/>
          <a:p>
            <a:r>
              <a:rPr b="0" lang="en-IN" sz="1200" spc="-1" strike="noStrike">
                <a:solidFill>
                  <a:srgbClr val="000000"/>
                </a:solidFill>
                <a:latin typeface="Times New Roman"/>
              </a:rPr>
              <a:t>Click to edit the notes format</a:t>
            </a:r>
            <a:endParaRPr b="0" lang="en-IN" sz="1200" spc="-1" strike="noStrike">
              <a:solidFill>
                <a:srgbClr val="000000"/>
              </a:solidFill>
              <a:latin typeface="Times New Roman"/>
            </a:endParaRPr>
          </a:p>
        </p:txBody>
      </p:sp>
      <p:sp>
        <p:nvSpPr>
          <p:cNvPr id="337" name="CustomShape 8"/>
          <p:cNvSpPr/>
          <p:nvPr/>
        </p:nvSpPr>
        <p:spPr>
          <a:xfrm>
            <a:off x="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338" name="PlaceHolder 9"/>
          <p:cNvSpPr>
            <a:spLocks noGrp="1"/>
          </p:cNvSpPr>
          <p:nvPr>
            <p:ph type="sldNum"/>
          </p:nvPr>
        </p:nvSpPr>
        <p:spPr>
          <a:xfrm>
            <a:off x="3884760" y="8685000"/>
            <a:ext cx="2968560" cy="453960"/>
          </a:xfrm>
          <a:prstGeom prst="rect">
            <a:avLst/>
          </a:prstGeom>
        </p:spPr>
        <p:txBody>
          <a:bodyPr lIns="90000" rIns="90000" tIns="46800" bIns="46800" anchor="b"/>
          <a:p>
            <a:pPr algn="r">
              <a:lnSpc>
                <a:spcPct val="100000"/>
              </a:lnSpc>
            </a:pPr>
            <a:fld id="{D5C3D3C9-6495-4888-BDB2-7C6EEF52E493}" type="slidenum">
              <a:rPr b="0" lang="en-US" sz="1200" spc="-1" strike="noStrike">
                <a:latin typeface="Arial"/>
                <a:ea typeface="DejaVu Sans"/>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lnSpc>
                <a:spcPct val="100000"/>
              </a:lnSpc>
            </a:pPr>
            <a:fld id="{CA2E37BB-B201-4D9F-8EE2-404746CBCB66}" type="slidenum">
              <a:rPr b="0" lang="en-US" sz="1200" spc="-1" strike="noStrike">
                <a:solidFill>
                  <a:srgbClr val="000000"/>
                </a:solidFill>
                <a:latin typeface="Arial"/>
              </a:rPr>
              <a:t>&lt;number&gt;</a:t>
            </a:fld>
            <a:endParaRPr b="0" lang="en-IN" sz="1200" spc="-1" strike="noStrike">
              <a:solidFill>
                <a:srgbClr val="000000"/>
              </a:solidFill>
              <a:latin typeface="Arial Narrow"/>
            </a:endParaRPr>
          </a:p>
        </p:txBody>
      </p:sp>
      <p:sp>
        <p:nvSpPr>
          <p:cNvPr id="367" name="PlaceHolder 2"/>
          <p:cNvSpPr>
            <a:spLocks noGrp="1"/>
          </p:cNvSpPr>
          <p:nvPr>
            <p:ph type="sldImg"/>
          </p:nvPr>
        </p:nvSpPr>
        <p:spPr>
          <a:xfrm>
            <a:off x="1999800" y="685800"/>
            <a:ext cx="2854440" cy="3425760"/>
          </a:xfrm>
          <a:prstGeom prst="rect">
            <a:avLst/>
          </a:prstGeom>
        </p:spPr>
      </p:sp>
      <p:sp>
        <p:nvSpPr>
          <p:cNvPr id="368" name="PlaceHolder 3"/>
          <p:cNvSpPr>
            <a:spLocks noGrp="1"/>
          </p:cNvSpPr>
          <p:nvPr>
            <p:ph type="body"/>
          </p:nvPr>
        </p:nvSpPr>
        <p:spPr>
          <a:xfrm>
            <a:off x="685440" y="4343040"/>
            <a:ext cx="5483160" cy="4111560"/>
          </a:xfrm>
          <a:prstGeom prst="rect">
            <a:avLst/>
          </a:prstGeom>
        </p:spPr>
        <p:txBody>
          <a:bodyPr lIns="0" rIns="0" tIns="0" bIns="0" anchor="ctr"/>
          <a:p>
            <a:endParaRPr b="0" lang="en-IN"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31" name="PlaceHolder 2"/>
          <p:cNvSpPr>
            <a:spLocks noGrp="1"/>
          </p:cNvSpPr>
          <p:nvPr>
            <p:ph type="body"/>
          </p:nvPr>
        </p:nvSpPr>
        <p:spPr>
          <a:xfrm>
            <a:off x="4248000" y="12528000"/>
            <a:ext cx="1738944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32" name="PlaceHolder 3"/>
          <p:cNvSpPr>
            <a:spLocks noGrp="1"/>
          </p:cNvSpPr>
          <p:nvPr>
            <p:ph type="body"/>
          </p:nvPr>
        </p:nvSpPr>
        <p:spPr>
          <a:xfrm>
            <a:off x="4248000" y="20304000"/>
            <a:ext cx="1738944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34" name="PlaceHolder 2"/>
          <p:cNvSpPr>
            <a:spLocks noGrp="1"/>
          </p:cNvSpPr>
          <p:nvPr>
            <p:ph type="body"/>
          </p:nvPr>
        </p:nvSpPr>
        <p:spPr>
          <a:xfrm>
            <a:off x="424800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35" name="PlaceHolder 3"/>
          <p:cNvSpPr>
            <a:spLocks noGrp="1"/>
          </p:cNvSpPr>
          <p:nvPr>
            <p:ph type="body"/>
          </p:nvPr>
        </p:nvSpPr>
        <p:spPr>
          <a:xfrm>
            <a:off x="1315872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36" name="PlaceHolder 4"/>
          <p:cNvSpPr>
            <a:spLocks noGrp="1"/>
          </p:cNvSpPr>
          <p:nvPr>
            <p:ph type="body"/>
          </p:nvPr>
        </p:nvSpPr>
        <p:spPr>
          <a:xfrm>
            <a:off x="4248000" y="20304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37" name="PlaceHolder 5"/>
          <p:cNvSpPr>
            <a:spLocks noGrp="1"/>
          </p:cNvSpPr>
          <p:nvPr>
            <p:ph type="body"/>
          </p:nvPr>
        </p:nvSpPr>
        <p:spPr>
          <a:xfrm>
            <a:off x="13158720" y="20304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39" name="PlaceHolder 2"/>
          <p:cNvSpPr>
            <a:spLocks noGrp="1"/>
          </p:cNvSpPr>
          <p:nvPr>
            <p:ph type="body"/>
          </p:nvPr>
        </p:nvSpPr>
        <p:spPr>
          <a:xfrm>
            <a:off x="4248000" y="12528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40" name="PlaceHolder 3"/>
          <p:cNvSpPr>
            <a:spLocks noGrp="1"/>
          </p:cNvSpPr>
          <p:nvPr>
            <p:ph type="body"/>
          </p:nvPr>
        </p:nvSpPr>
        <p:spPr>
          <a:xfrm>
            <a:off x="10127520" y="12528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41" name="PlaceHolder 4"/>
          <p:cNvSpPr>
            <a:spLocks noGrp="1"/>
          </p:cNvSpPr>
          <p:nvPr>
            <p:ph type="body"/>
          </p:nvPr>
        </p:nvSpPr>
        <p:spPr>
          <a:xfrm>
            <a:off x="16006680" y="12528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42" name="PlaceHolder 5"/>
          <p:cNvSpPr>
            <a:spLocks noGrp="1"/>
          </p:cNvSpPr>
          <p:nvPr>
            <p:ph type="body"/>
          </p:nvPr>
        </p:nvSpPr>
        <p:spPr>
          <a:xfrm>
            <a:off x="4248000" y="20304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43" name="PlaceHolder 6"/>
          <p:cNvSpPr>
            <a:spLocks noGrp="1"/>
          </p:cNvSpPr>
          <p:nvPr>
            <p:ph type="body"/>
          </p:nvPr>
        </p:nvSpPr>
        <p:spPr>
          <a:xfrm>
            <a:off x="10127520" y="20304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44" name="PlaceHolder 7"/>
          <p:cNvSpPr>
            <a:spLocks noGrp="1"/>
          </p:cNvSpPr>
          <p:nvPr>
            <p:ph type="body"/>
          </p:nvPr>
        </p:nvSpPr>
        <p:spPr>
          <a:xfrm>
            <a:off x="16006680" y="20304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53" name="PlaceHolder 2"/>
          <p:cNvSpPr>
            <a:spLocks noGrp="1"/>
          </p:cNvSpPr>
          <p:nvPr>
            <p:ph type="subTitle"/>
          </p:nvPr>
        </p:nvSpPr>
        <p:spPr>
          <a:xfrm>
            <a:off x="4248000" y="12528000"/>
            <a:ext cx="17389440" cy="14887440"/>
          </a:xfrm>
          <a:prstGeom prst="rect">
            <a:avLst/>
          </a:prstGeom>
        </p:spPr>
        <p:txBody>
          <a:bodyPr lIns="0" rIns="0" tIns="0" bIns="0" anchor="ctr"/>
          <a:p>
            <a:pPr marL="342720" indent="-342720" algn="ctr">
              <a:spcBef>
                <a:spcPts val="3161"/>
              </a:spcBef>
            </a:pPr>
            <a:endParaRPr b="0" lang="en-IN" sz="5700" spc="-1" strike="noStrike">
              <a:solidFill>
                <a:srgbClr val="262626"/>
              </a:solidFill>
              <a:latin typeface="Gill Sans MT"/>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55" name="PlaceHolder 2"/>
          <p:cNvSpPr>
            <a:spLocks noGrp="1"/>
          </p:cNvSpPr>
          <p:nvPr>
            <p:ph type="body"/>
          </p:nvPr>
        </p:nvSpPr>
        <p:spPr>
          <a:xfrm>
            <a:off x="4248000" y="12528000"/>
            <a:ext cx="17389440" cy="1488744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57" name="PlaceHolder 2"/>
          <p:cNvSpPr>
            <a:spLocks noGrp="1"/>
          </p:cNvSpPr>
          <p:nvPr>
            <p:ph type="body"/>
          </p:nvPr>
        </p:nvSpPr>
        <p:spPr>
          <a:xfrm>
            <a:off x="4248000" y="12528000"/>
            <a:ext cx="8485920" cy="1488744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58" name="PlaceHolder 3"/>
          <p:cNvSpPr>
            <a:spLocks noGrp="1"/>
          </p:cNvSpPr>
          <p:nvPr>
            <p:ph type="body"/>
          </p:nvPr>
        </p:nvSpPr>
        <p:spPr>
          <a:xfrm>
            <a:off x="13158720" y="12528000"/>
            <a:ext cx="8485920" cy="1488744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5019840" y="4630680"/>
            <a:ext cx="17389440" cy="26434080"/>
          </a:xfrm>
          <a:prstGeom prst="rect">
            <a:avLst/>
          </a:prstGeom>
        </p:spPr>
        <p:txBody>
          <a:bodyPr lIns="0" rIns="0" tIns="0" bIns="0" anchor="ctr"/>
          <a:p>
            <a:pPr marL="342720" indent="-342720" algn="ctr">
              <a:spcBef>
                <a:spcPts val="3161"/>
              </a:spcBef>
            </a:pPr>
            <a:endParaRPr b="0" lang="en-IN" sz="5700" spc="-1" strike="noStrike">
              <a:solidFill>
                <a:srgbClr val="262626"/>
              </a:solidFill>
              <a:latin typeface="Gill Sans MT"/>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62" name="PlaceHolder 2"/>
          <p:cNvSpPr>
            <a:spLocks noGrp="1"/>
          </p:cNvSpPr>
          <p:nvPr>
            <p:ph type="body"/>
          </p:nvPr>
        </p:nvSpPr>
        <p:spPr>
          <a:xfrm>
            <a:off x="424800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63" name="PlaceHolder 3"/>
          <p:cNvSpPr>
            <a:spLocks noGrp="1"/>
          </p:cNvSpPr>
          <p:nvPr>
            <p:ph type="body"/>
          </p:nvPr>
        </p:nvSpPr>
        <p:spPr>
          <a:xfrm>
            <a:off x="13158720" y="12528000"/>
            <a:ext cx="8485920" cy="1488744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64" name="PlaceHolder 4"/>
          <p:cNvSpPr>
            <a:spLocks noGrp="1"/>
          </p:cNvSpPr>
          <p:nvPr>
            <p:ph type="body"/>
          </p:nvPr>
        </p:nvSpPr>
        <p:spPr>
          <a:xfrm>
            <a:off x="4248000" y="20304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10" name="PlaceHolder 2"/>
          <p:cNvSpPr>
            <a:spLocks noGrp="1"/>
          </p:cNvSpPr>
          <p:nvPr>
            <p:ph type="subTitle"/>
          </p:nvPr>
        </p:nvSpPr>
        <p:spPr>
          <a:xfrm>
            <a:off x="4248000" y="12528000"/>
            <a:ext cx="17389440" cy="14887440"/>
          </a:xfrm>
          <a:prstGeom prst="rect">
            <a:avLst/>
          </a:prstGeom>
        </p:spPr>
        <p:txBody>
          <a:bodyPr lIns="0" rIns="0" tIns="0" bIns="0" anchor="ctr"/>
          <a:p>
            <a:pPr marL="342720" indent="-342720" algn="ctr">
              <a:spcBef>
                <a:spcPts val="3161"/>
              </a:spcBef>
            </a:pPr>
            <a:endParaRPr b="0" lang="en-IN" sz="5700" spc="-1" strike="noStrike">
              <a:solidFill>
                <a:srgbClr val="262626"/>
              </a:solidFill>
              <a:latin typeface="Gill Sans MT"/>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66" name="PlaceHolder 2"/>
          <p:cNvSpPr>
            <a:spLocks noGrp="1"/>
          </p:cNvSpPr>
          <p:nvPr>
            <p:ph type="body"/>
          </p:nvPr>
        </p:nvSpPr>
        <p:spPr>
          <a:xfrm>
            <a:off x="4248000" y="12528000"/>
            <a:ext cx="8485920" cy="1488744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67" name="PlaceHolder 3"/>
          <p:cNvSpPr>
            <a:spLocks noGrp="1"/>
          </p:cNvSpPr>
          <p:nvPr>
            <p:ph type="body"/>
          </p:nvPr>
        </p:nvSpPr>
        <p:spPr>
          <a:xfrm>
            <a:off x="1315872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68" name="PlaceHolder 4"/>
          <p:cNvSpPr>
            <a:spLocks noGrp="1"/>
          </p:cNvSpPr>
          <p:nvPr>
            <p:ph type="body"/>
          </p:nvPr>
        </p:nvSpPr>
        <p:spPr>
          <a:xfrm>
            <a:off x="13158720" y="20304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70" name="PlaceHolder 2"/>
          <p:cNvSpPr>
            <a:spLocks noGrp="1"/>
          </p:cNvSpPr>
          <p:nvPr>
            <p:ph type="body"/>
          </p:nvPr>
        </p:nvSpPr>
        <p:spPr>
          <a:xfrm>
            <a:off x="424800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71" name="PlaceHolder 3"/>
          <p:cNvSpPr>
            <a:spLocks noGrp="1"/>
          </p:cNvSpPr>
          <p:nvPr>
            <p:ph type="body"/>
          </p:nvPr>
        </p:nvSpPr>
        <p:spPr>
          <a:xfrm>
            <a:off x="1315872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72" name="PlaceHolder 4"/>
          <p:cNvSpPr>
            <a:spLocks noGrp="1"/>
          </p:cNvSpPr>
          <p:nvPr>
            <p:ph type="body"/>
          </p:nvPr>
        </p:nvSpPr>
        <p:spPr>
          <a:xfrm>
            <a:off x="4248000" y="20304000"/>
            <a:ext cx="1738944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74" name="PlaceHolder 2"/>
          <p:cNvSpPr>
            <a:spLocks noGrp="1"/>
          </p:cNvSpPr>
          <p:nvPr>
            <p:ph type="body"/>
          </p:nvPr>
        </p:nvSpPr>
        <p:spPr>
          <a:xfrm>
            <a:off x="4248000" y="12528000"/>
            <a:ext cx="1738944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75" name="PlaceHolder 3"/>
          <p:cNvSpPr>
            <a:spLocks noGrp="1"/>
          </p:cNvSpPr>
          <p:nvPr>
            <p:ph type="body"/>
          </p:nvPr>
        </p:nvSpPr>
        <p:spPr>
          <a:xfrm>
            <a:off x="4248000" y="20304000"/>
            <a:ext cx="1738944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77" name="PlaceHolder 2"/>
          <p:cNvSpPr>
            <a:spLocks noGrp="1"/>
          </p:cNvSpPr>
          <p:nvPr>
            <p:ph type="body"/>
          </p:nvPr>
        </p:nvSpPr>
        <p:spPr>
          <a:xfrm>
            <a:off x="424800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78" name="PlaceHolder 3"/>
          <p:cNvSpPr>
            <a:spLocks noGrp="1"/>
          </p:cNvSpPr>
          <p:nvPr>
            <p:ph type="body"/>
          </p:nvPr>
        </p:nvSpPr>
        <p:spPr>
          <a:xfrm>
            <a:off x="1315872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79" name="PlaceHolder 4"/>
          <p:cNvSpPr>
            <a:spLocks noGrp="1"/>
          </p:cNvSpPr>
          <p:nvPr>
            <p:ph type="body"/>
          </p:nvPr>
        </p:nvSpPr>
        <p:spPr>
          <a:xfrm>
            <a:off x="4248000" y="20304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80" name="PlaceHolder 5"/>
          <p:cNvSpPr>
            <a:spLocks noGrp="1"/>
          </p:cNvSpPr>
          <p:nvPr>
            <p:ph type="body"/>
          </p:nvPr>
        </p:nvSpPr>
        <p:spPr>
          <a:xfrm>
            <a:off x="13158720" y="20304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82" name="PlaceHolder 2"/>
          <p:cNvSpPr>
            <a:spLocks noGrp="1"/>
          </p:cNvSpPr>
          <p:nvPr>
            <p:ph type="body"/>
          </p:nvPr>
        </p:nvSpPr>
        <p:spPr>
          <a:xfrm>
            <a:off x="4248000" y="12528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83" name="PlaceHolder 3"/>
          <p:cNvSpPr>
            <a:spLocks noGrp="1"/>
          </p:cNvSpPr>
          <p:nvPr>
            <p:ph type="body"/>
          </p:nvPr>
        </p:nvSpPr>
        <p:spPr>
          <a:xfrm>
            <a:off x="10127520" y="12528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84" name="PlaceHolder 4"/>
          <p:cNvSpPr>
            <a:spLocks noGrp="1"/>
          </p:cNvSpPr>
          <p:nvPr>
            <p:ph type="body"/>
          </p:nvPr>
        </p:nvSpPr>
        <p:spPr>
          <a:xfrm>
            <a:off x="16006680" y="12528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85" name="PlaceHolder 5"/>
          <p:cNvSpPr>
            <a:spLocks noGrp="1"/>
          </p:cNvSpPr>
          <p:nvPr>
            <p:ph type="body"/>
          </p:nvPr>
        </p:nvSpPr>
        <p:spPr>
          <a:xfrm>
            <a:off x="4248000" y="20304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86" name="PlaceHolder 6"/>
          <p:cNvSpPr>
            <a:spLocks noGrp="1"/>
          </p:cNvSpPr>
          <p:nvPr>
            <p:ph type="body"/>
          </p:nvPr>
        </p:nvSpPr>
        <p:spPr>
          <a:xfrm>
            <a:off x="10127520" y="20304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87" name="PlaceHolder 7"/>
          <p:cNvSpPr>
            <a:spLocks noGrp="1"/>
          </p:cNvSpPr>
          <p:nvPr>
            <p:ph type="body"/>
          </p:nvPr>
        </p:nvSpPr>
        <p:spPr>
          <a:xfrm>
            <a:off x="16006680" y="20304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101" name="PlaceHolder 2"/>
          <p:cNvSpPr>
            <a:spLocks noGrp="1"/>
          </p:cNvSpPr>
          <p:nvPr>
            <p:ph type="subTitle"/>
          </p:nvPr>
        </p:nvSpPr>
        <p:spPr>
          <a:xfrm>
            <a:off x="4248000" y="12528000"/>
            <a:ext cx="17389440" cy="14887440"/>
          </a:xfrm>
          <a:prstGeom prst="rect">
            <a:avLst/>
          </a:prstGeom>
        </p:spPr>
        <p:txBody>
          <a:bodyPr lIns="0" rIns="0" tIns="0" bIns="0" anchor="ctr"/>
          <a:p>
            <a:pPr marL="342720" indent="-342720" algn="ctr">
              <a:spcBef>
                <a:spcPts val="3161"/>
              </a:spcBef>
            </a:pPr>
            <a:endParaRPr b="0" lang="en-IN" sz="5700" spc="-1" strike="noStrike">
              <a:solidFill>
                <a:srgbClr val="262626"/>
              </a:solidFill>
              <a:latin typeface="Gill Sans MT"/>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103" name="PlaceHolder 2"/>
          <p:cNvSpPr>
            <a:spLocks noGrp="1"/>
          </p:cNvSpPr>
          <p:nvPr>
            <p:ph type="body"/>
          </p:nvPr>
        </p:nvSpPr>
        <p:spPr>
          <a:xfrm>
            <a:off x="4248000" y="12528000"/>
            <a:ext cx="17389440" cy="1488744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105" name="PlaceHolder 2"/>
          <p:cNvSpPr>
            <a:spLocks noGrp="1"/>
          </p:cNvSpPr>
          <p:nvPr>
            <p:ph type="body"/>
          </p:nvPr>
        </p:nvSpPr>
        <p:spPr>
          <a:xfrm>
            <a:off x="4248000" y="12528000"/>
            <a:ext cx="8485920" cy="1488744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106" name="PlaceHolder 3"/>
          <p:cNvSpPr>
            <a:spLocks noGrp="1"/>
          </p:cNvSpPr>
          <p:nvPr>
            <p:ph type="body"/>
          </p:nvPr>
        </p:nvSpPr>
        <p:spPr>
          <a:xfrm>
            <a:off x="13158720" y="12528000"/>
            <a:ext cx="8485920" cy="1488744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12" name="PlaceHolder 2"/>
          <p:cNvSpPr>
            <a:spLocks noGrp="1"/>
          </p:cNvSpPr>
          <p:nvPr>
            <p:ph type="body"/>
          </p:nvPr>
        </p:nvSpPr>
        <p:spPr>
          <a:xfrm>
            <a:off x="4248000" y="12528000"/>
            <a:ext cx="17389440" cy="1488744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5019840" y="4630680"/>
            <a:ext cx="17389440" cy="26434080"/>
          </a:xfrm>
          <a:prstGeom prst="rect">
            <a:avLst/>
          </a:prstGeom>
        </p:spPr>
        <p:txBody>
          <a:bodyPr lIns="0" rIns="0" tIns="0" bIns="0" anchor="ctr"/>
          <a:p>
            <a:pPr marL="342720" indent="-342720" algn="ctr">
              <a:spcBef>
                <a:spcPts val="3161"/>
              </a:spcBef>
            </a:pPr>
            <a:endParaRPr b="0" lang="en-IN" sz="5700" spc="-1" strike="noStrike">
              <a:solidFill>
                <a:srgbClr val="262626"/>
              </a:solidFill>
              <a:latin typeface="Gill Sans MT"/>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110" name="PlaceHolder 2"/>
          <p:cNvSpPr>
            <a:spLocks noGrp="1"/>
          </p:cNvSpPr>
          <p:nvPr>
            <p:ph type="body"/>
          </p:nvPr>
        </p:nvSpPr>
        <p:spPr>
          <a:xfrm>
            <a:off x="424800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111" name="PlaceHolder 3"/>
          <p:cNvSpPr>
            <a:spLocks noGrp="1"/>
          </p:cNvSpPr>
          <p:nvPr>
            <p:ph type="body"/>
          </p:nvPr>
        </p:nvSpPr>
        <p:spPr>
          <a:xfrm>
            <a:off x="13158720" y="12528000"/>
            <a:ext cx="8485920" cy="1488744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112" name="PlaceHolder 4"/>
          <p:cNvSpPr>
            <a:spLocks noGrp="1"/>
          </p:cNvSpPr>
          <p:nvPr>
            <p:ph type="body"/>
          </p:nvPr>
        </p:nvSpPr>
        <p:spPr>
          <a:xfrm>
            <a:off x="4248000" y="20304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114" name="PlaceHolder 2"/>
          <p:cNvSpPr>
            <a:spLocks noGrp="1"/>
          </p:cNvSpPr>
          <p:nvPr>
            <p:ph type="body"/>
          </p:nvPr>
        </p:nvSpPr>
        <p:spPr>
          <a:xfrm>
            <a:off x="4248000" y="12528000"/>
            <a:ext cx="8485920" cy="1488744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115" name="PlaceHolder 3"/>
          <p:cNvSpPr>
            <a:spLocks noGrp="1"/>
          </p:cNvSpPr>
          <p:nvPr>
            <p:ph type="body"/>
          </p:nvPr>
        </p:nvSpPr>
        <p:spPr>
          <a:xfrm>
            <a:off x="1315872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116" name="PlaceHolder 4"/>
          <p:cNvSpPr>
            <a:spLocks noGrp="1"/>
          </p:cNvSpPr>
          <p:nvPr>
            <p:ph type="body"/>
          </p:nvPr>
        </p:nvSpPr>
        <p:spPr>
          <a:xfrm>
            <a:off x="13158720" y="20304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118" name="PlaceHolder 2"/>
          <p:cNvSpPr>
            <a:spLocks noGrp="1"/>
          </p:cNvSpPr>
          <p:nvPr>
            <p:ph type="body"/>
          </p:nvPr>
        </p:nvSpPr>
        <p:spPr>
          <a:xfrm>
            <a:off x="424800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119" name="PlaceHolder 3"/>
          <p:cNvSpPr>
            <a:spLocks noGrp="1"/>
          </p:cNvSpPr>
          <p:nvPr>
            <p:ph type="body"/>
          </p:nvPr>
        </p:nvSpPr>
        <p:spPr>
          <a:xfrm>
            <a:off x="1315872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120" name="PlaceHolder 4"/>
          <p:cNvSpPr>
            <a:spLocks noGrp="1"/>
          </p:cNvSpPr>
          <p:nvPr>
            <p:ph type="body"/>
          </p:nvPr>
        </p:nvSpPr>
        <p:spPr>
          <a:xfrm>
            <a:off x="4248000" y="20304000"/>
            <a:ext cx="1738944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122" name="PlaceHolder 2"/>
          <p:cNvSpPr>
            <a:spLocks noGrp="1"/>
          </p:cNvSpPr>
          <p:nvPr>
            <p:ph type="body"/>
          </p:nvPr>
        </p:nvSpPr>
        <p:spPr>
          <a:xfrm>
            <a:off x="4248000" y="12528000"/>
            <a:ext cx="1738944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123" name="PlaceHolder 3"/>
          <p:cNvSpPr>
            <a:spLocks noGrp="1"/>
          </p:cNvSpPr>
          <p:nvPr>
            <p:ph type="body"/>
          </p:nvPr>
        </p:nvSpPr>
        <p:spPr>
          <a:xfrm>
            <a:off x="4248000" y="20304000"/>
            <a:ext cx="1738944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125" name="PlaceHolder 2"/>
          <p:cNvSpPr>
            <a:spLocks noGrp="1"/>
          </p:cNvSpPr>
          <p:nvPr>
            <p:ph type="body"/>
          </p:nvPr>
        </p:nvSpPr>
        <p:spPr>
          <a:xfrm>
            <a:off x="424800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126" name="PlaceHolder 3"/>
          <p:cNvSpPr>
            <a:spLocks noGrp="1"/>
          </p:cNvSpPr>
          <p:nvPr>
            <p:ph type="body"/>
          </p:nvPr>
        </p:nvSpPr>
        <p:spPr>
          <a:xfrm>
            <a:off x="1315872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127" name="PlaceHolder 4"/>
          <p:cNvSpPr>
            <a:spLocks noGrp="1"/>
          </p:cNvSpPr>
          <p:nvPr>
            <p:ph type="body"/>
          </p:nvPr>
        </p:nvSpPr>
        <p:spPr>
          <a:xfrm>
            <a:off x="4248000" y="20304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128" name="PlaceHolder 5"/>
          <p:cNvSpPr>
            <a:spLocks noGrp="1"/>
          </p:cNvSpPr>
          <p:nvPr>
            <p:ph type="body"/>
          </p:nvPr>
        </p:nvSpPr>
        <p:spPr>
          <a:xfrm>
            <a:off x="13158720" y="20304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130" name="PlaceHolder 2"/>
          <p:cNvSpPr>
            <a:spLocks noGrp="1"/>
          </p:cNvSpPr>
          <p:nvPr>
            <p:ph type="body"/>
          </p:nvPr>
        </p:nvSpPr>
        <p:spPr>
          <a:xfrm>
            <a:off x="4248000" y="12528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131" name="PlaceHolder 3"/>
          <p:cNvSpPr>
            <a:spLocks noGrp="1"/>
          </p:cNvSpPr>
          <p:nvPr>
            <p:ph type="body"/>
          </p:nvPr>
        </p:nvSpPr>
        <p:spPr>
          <a:xfrm>
            <a:off x="10127520" y="12528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132" name="PlaceHolder 4"/>
          <p:cNvSpPr>
            <a:spLocks noGrp="1"/>
          </p:cNvSpPr>
          <p:nvPr>
            <p:ph type="body"/>
          </p:nvPr>
        </p:nvSpPr>
        <p:spPr>
          <a:xfrm>
            <a:off x="16006680" y="12528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133" name="PlaceHolder 5"/>
          <p:cNvSpPr>
            <a:spLocks noGrp="1"/>
          </p:cNvSpPr>
          <p:nvPr>
            <p:ph type="body"/>
          </p:nvPr>
        </p:nvSpPr>
        <p:spPr>
          <a:xfrm>
            <a:off x="4248000" y="20304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134" name="PlaceHolder 6"/>
          <p:cNvSpPr>
            <a:spLocks noGrp="1"/>
          </p:cNvSpPr>
          <p:nvPr>
            <p:ph type="body"/>
          </p:nvPr>
        </p:nvSpPr>
        <p:spPr>
          <a:xfrm>
            <a:off x="10127520" y="20304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135" name="PlaceHolder 7"/>
          <p:cNvSpPr>
            <a:spLocks noGrp="1"/>
          </p:cNvSpPr>
          <p:nvPr>
            <p:ph type="body"/>
          </p:nvPr>
        </p:nvSpPr>
        <p:spPr>
          <a:xfrm>
            <a:off x="16006680" y="20304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149" name="PlaceHolder 2"/>
          <p:cNvSpPr>
            <a:spLocks noGrp="1"/>
          </p:cNvSpPr>
          <p:nvPr>
            <p:ph type="subTitle"/>
          </p:nvPr>
        </p:nvSpPr>
        <p:spPr>
          <a:xfrm>
            <a:off x="4248000" y="12528000"/>
            <a:ext cx="17389440" cy="14887440"/>
          </a:xfrm>
          <a:prstGeom prst="rect">
            <a:avLst/>
          </a:prstGeom>
        </p:spPr>
        <p:txBody>
          <a:bodyPr lIns="0" rIns="0" tIns="0" bIns="0" anchor="ctr"/>
          <a:p>
            <a:pPr marL="342720" indent="-342720" algn="ctr">
              <a:spcBef>
                <a:spcPts val="3161"/>
              </a:spcBef>
            </a:pPr>
            <a:endParaRPr b="0" lang="en-IN" sz="5700" spc="-1" strike="noStrike">
              <a:solidFill>
                <a:srgbClr val="262626"/>
              </a:solidFill>
              <a:latin typeface="Gill Sans MT"/>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151" name="PlaceHolder 2"/>
          <p:cNvSpPr>
            <a:spLocks noGrp="1"/>
          </p:cNvSpPr>
          <p:nvPr>
            <p:ph type="body"/>
          </p:nvPr>
        </p:nvSpPr>
        <p:spPr>
          <a:xfrm>
            <a:off x="4248000" y="12528000"/>
            <a:ext cx="17389440" cy="1488744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14" name="PlaceHolder 2"/>
          <p:cNvSpPr>
            <a:spLocks noGrp="1"/>
          </p:cNvSpPr>
          <p:nvPr>
            <p:ph type="body"/>
          </p:nvPr>
        </p:nvSpPr>
        <p:spPr>
          <a:xfrm>
            <a:off x="4248000" y="12528000"/>
            <a:ext cx="8485920" cy="1488744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15" name="PlaceHolder 3"/>
          <p:cNvSpPr>
            <a:spLocks noGrp="1"/>
          </p:cNvSpPr>
          <p:nvPr>
            <p:ph type="body"/>
          </p:nvPr>
        </p:nvSpPr>
        <p:spPr>
          <a:xfrm>
            <a:off x="13158720" y="12528000"/>
            <a:ext cx="8485920" cy="1488744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153" name="PlaceHolder 2"/>
          <p:cNvSpPr>
            <a:spLocks noGrp="1"/>
          </p:cNvSpPr>
          <p:nvPr>
            <p:ph type="body"/>
          </p:nvPr>
        </p:nvSpPr>
        <p:spPr>
          <a:xfrm>
            <a:off x="4248000" y="12528000"/>
            <a:ext cx="8485920" cy="1488744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154" name="PlaceHolder 3"/>
          <p:cNvSpPr>
            <a:spLocks noGrp="1"/>
          </p:cNvSpPr>
          <p:nvPr>
            <p:ph type="body"/>
          </p:nvPr>
        </p:nvSpPr>
        <p:spPr>
          <a:xfrm>
            <a:off x="13158720" y="12528000"/>
            <a:ext cx="8485920" cy="1488744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5019840" y="4630680"/>
            <a:ext cx="17389440" cy="26434080"/>
          </a:xfrm>
          <a:prstGeom prst="rect">
            <a:avLst/>
          </a:prstGeom>
        </p:spPr>
        <p:txBody>
          <a:bodyPr lIns="0" rIns="0" tIns="0" bIns="0" anchor="ctr"/>
          <a:p>
            <a:pPr marL="342720" indent="-342720" algn="ctr">
              <a:spcBef>
                <a:spcPts val="3161"/>
              </a:spcBef>
            </a:pPr>
            <a:endParaRPr b="0" lang="en-IN" sz="5700" spc="-1" strike="noStrike">
              <a:solidFill>
                <a:srgbClr val="262626"/>
              </a:solidFill>
              <a:latin typeface="Gill Sans MT"/>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158" name="PlaceHolder 2"/>
          <p:cNvSpPr>
            <a:spLocks noGrp="1"/>
          </p:cNvSpPr>
          <p:nvPr>
            <p:ph type="body"/>
          </p:nvPr>
        </p:nvSpPr>
        <p:spPr>
          <a:xfrm>
            <a:off x="424800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159" name="PlaceHolder 3"/>
          <p:cNvSpPr>
            <a:spLocks noGrp="1"/>
          </p:cNvSpPr>
          <p:nvPr>
            <p:ph type="body"/>
          </p:nvPr>
        </p:nvSpPr>
        <p:spPr>
          <a:xfrm>
            <a:off x="13158720" y="12528000"/>
            <a:ext cx="8485920" cy="1488744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160" name="PlaceHolder 4"/>
          <p:cNvSpPr>
            <a:spLocks noGrp="1"/>
          </p:cNvSpPr>
          <p:nvPr>
            <p:ph type="body"/>
          </p:nvPr>
        </p:nvSpPr>
        <p:spPr>
          <a:xfrm>
            <a:off x="4248000" y="20304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162" name="PlaceHolder 2"/>
          <p:cNvSpPr>
            <a:spLocks noGrp="1"/>
          </p:cNvSpPr>
          <p:nvPr>
            <p:ph type="body"/>
          </p:nvPr>
        </p:nvSpPr>
        <p:spPr>
          <a:xfrm>
            <a:off x="4248000" y="12528000"/>
            <a:ext cx="8485920" cy="1488744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163" name="PlaceHolder 3"/>
          <p:cNvSpPr>
            <a:spLocks noGrp="1"/>
          </p:cNvSpPr>
          <p:nvPr>
            <p:ph type="body"/>
          </p:nvPr>
        </p:nvSpPr>
        <p:spPr>
          <a:xfrm>
            <a:off x="1315872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164" name="PlaceHolder 4"/>
          <p:cNvSpPr>
            <a:spLocks noGrp="1"/>
          </p:cNvSpPr>
          <p:nvPr>
            <p:ph type="body"/>
          </p:nvPr>
        </p:nvSpPr>
        <p:spPr>
          <a:xfrm>
            <a:off x="13158720" y="20304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166" name="PlaceHolder 2"/>
          <p:cNvSpPr>
            <a:spLocks noGrp="1"/>
          </p:cNvSpPr>
          <p:nvPr>
            <p:ph type="body"/>
          </p:nvPr>
        </p:nvSpPr>
        <p:spPr>
          <a:xfrm>
            <a:off x="424800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167" name="PlaceHolder 3"/>
          <p:cNvSpPr>
            <a:spLocks noGrp="1"/>
          </p:cNvSpPr>
          <p:nvPr>
            <p:ph type="body"/>
          </p:nvPr>
        </p:nvSpPr>
        <p:spPr>
          <a:xfrm>
            <a:off x="1315872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168" name="PlaceHolder 4"/>
          <p:cNvSpPr>
            <a:spLocks noGrp="1"/>
          </p:cNvSpPr>
          <p:nvPr>
            <p:ph type="body"/>
          </p:nvPr>
        </p:nvSpPr>
        <p:spPr>
          <a:xfrm>
            <a:off x="4248000" y="20304000"/>
            <a:ext cx="1738944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170" name="PlaceHolder 2"/>
          <p:cNvSpPr>
            <a:spLocks noGrp="1"/>
          </p:cNvSpPr>
          <p:nvPr>
            <p:ph type="body"/>
          </p:nvPr>
        </p:nvSpPr>
        <p:spPr>
          <a:xfrm>
            <a:off x="4248000" y="12528000"/>
            <a:ext cx="1738944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171" name="PlaceHolder 3"/>
          <p:cNvSpPr>
            <a:spLocks noGrp="1"/>
          </p:cNvSpPr>
          <p:nvPr>
            <p:ph type="body"/>
          </p:nvPr>
        </p:nvSpPr>
        <p:spPr>
          <a:xfrm>
            <a:off x="4248000" y="20304000"/>
            <a:ext cx="1738944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173" name="PlaceHolder 2"/>
          <p:cNvSpPr>
            <a:spLocks noGrp="1"/>
          </p:cNvSpPr>
          <p:nvPr>
            <p:ph type="body"/>
          </p:nvPr>
        </p:nvSpPr>
        <p:spPr>
          <a:xfrm>
            <a:off x="424800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174" name="PlaceHolder 3"/>
          <p:cNvSpPr>
            <a:spLocks noGrp="1"/>
          </p:cNvSpPr>
          <p:nvPr>
            <p:ph type="body"/>
          </p:nvPr>
        </p:nvSpPr>
        <p:spPr>
          <a:xfrm>
            <a:off x="1315872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175" name="PlaceHolder 4"/>
          <p:cNvSpPr>
            <a:spLocks noGrp="1"/>
          </p:cNvSpPr>
          <p:nvPr>
            <p:ph type="body"/>
          </p:nvPr>
        </p:nvSpPr>
        <p:spPr>
          <a:xfrm>
            <a:off x="4248000" y="20304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176" name="PlaceHolder 5"/>
          <p:cNvSpPr>
            <a:spLocks noGrp="1"/>
          </p:cNvSpPr>
          <p:nvPr>
            <p:ph type="body"/>
          </p:nvPr>
        </p:nvSpPr>
        <p:spPr>
          <a:xfrm>
            <a:off x="13158720" y="20304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178" name="PlaceHolder 2"/>
          <p:cNvSpPr>
            <a:spLocks noGrp="1"/>
          </p:cNvSpPr>
          <p:nvPr>
            <p:ph type="body"/>
          </p:nvPr>
        </p:nvSpPr>
        <p:spPr>
          <a:xfrm>
            <a:off x="4248000" y="12528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179" name="PlaceHolder 3"/>
          <p:cNvSpPr>
            <a:spLocks noGrp="1"/>
          </p:cNvSpPr>
          <p:nvPr>
            <p:ph type="body"/>
          </p:nvPr>
        </p:nvSpPr>
        <p:spPr>
          <a:xfrm>
            <a:off x="10127520" y="12528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180" name="PlaceHolder 4"/>
          <p:cNvSpPr>
            <a:spLocks noGrp="1"/>
          </p:cNvSpPr>
          <p:nvPr>
            <p:ph type="body"/>
          </p:nvPr>
        </p:nvSpPr>
        <p:spPr>
          <a:xfrm>
            <a:off x="16006680" y="12528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181" name="PlaceHolder 5"/>
          <p:cNvSpPr>
            <a:spLocks noGrp="1"/>
          </p:cNvSpPr>
          <p:nvPr>
            <p:ph type="body"/>
          </p:nvPr>
        </p:nvSpPr>
        <p:spPr>
          <a:xfrm>
            <a:off x="4248000" y="20304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182" name="PlaceHolder 6"/>
          <p:cNvSpPr>
            <a:spLocks noGrp="1"/>
          </p:cNvSpPr>
          <p:nvPr>
            <p:ph type="body"/>
          </p:nvPr>
        </p:nvSpPr>
        <p:spPr>
          <a:xfrm>
            <a:off x="10127520" y="20304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183" name="PlaceHolder 7"/>
          <p:cNvSpPr>
            <a:spLocks noGrp="1"/>
          </p:cNvSpPr>
          <p:nvPr>
            <p:ph type="body"/>
          </p:nvPr>
        </p:nvSpPr>
        <p:spPr>
          <a:xfrm>
            <a:off x="16006680" y="20304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6"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197" name="PlaceHolder 2"/>
          <p:cNvSpPr>
            <a:spLocks noGrp="1"/>
          </p:cNvSpPr>
          <p:nvPr>
            <p:ph type="subTitle"/>
          </p:nvPr>
        </p:nvSpPr>
        <p:spPr>
          <a:xfrm>
            <a:off x="4248000" y="12528000"/>
            <a:ext cx="17389440" cy="14887440"/>
          </a:xfrm>
          <a:prstGeom prst="rect">
            <a:avLst/>
          </a:prstGeom>
        </p:spPr>
        <p:txBody>
          <a:bodyPr lIns="0" rIns="0" tIns="0" bIns="0" anchor="ctr"/>
          <a:p>
            <a:pPr marL="342720" indent="-342720" algn="ctr">
              <a:spcBef>
                <a:spcPts val="3161"/>
              </a:spcBef>
            </a:pPr>
            <a:endParaRPr b="0" lang="en-IN" sz="5700" spc="-1" strike="noStrike">
              <a:solidFill>
                <a:srgbClr val="262626"/>
              </a:solidFill>
              <a:latin typeface="Gill Sans MT"/>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199" name="PlaceHolder 2"/>
          <p:cNvSpPr>
            <a:spLocks noGrp="1"/>
          </p:cNvSpPr>
          <p:nvPr>
            <p:ph type="body"/>
          </p:nvPr>
        </p:nvSpPr>
        <p:spPr>
          <a:xfrm>
            <a:off x="4248000" y="12528000"/>
            <a:ext cx="17389440" cy="1488744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201" name="PlaceHolder 2"/>
          <p:cNvSpPr>
            <a:spLocks noGrp="1"/>
          </p:cNvSpPr>
          <p:nvPr>
            <p:ph type="body"/>
          </p:nvPr>
        </p:nvSpPr>
        <p:spPr>
          <a:xfrm>
            <a:off x="4248000" y="12528000"/>
            <a:ext cx="8485920" cy="1488744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02" name="PlaceHolder 3"/>
          <p:cNvSpPr>
            <a:spLocks noGrp="1"/>
          </p:cNvSpPr>
          <p:nvPr>
            <p:ph type="body"/>
          </p:nvPr>
        </p:nvSpPr>
        <p:spPr>
          <a:xfrm>
            <a:off x="13158720" y="12528000"/>
            <a:ext cx="8485920" cy="1488744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3"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4" name="PlaceHolder 1"/>
          <p:cNvSpPr>
            <a:spLocks noGrp="1"/>
          </p:cNvSpPr>
          <p:nvPr>
            <p:ph type="subTitle"/>
          </p:nvPr>
        </p:nvSpPr>
        <p:spPr>
          <a:xfrm>
            <a:off x="5019840" y="4630680"/>
            <a:ext cx="17389440" cy="26434080"/>
          </a:xfrm>
          <a:prstGeom prst="rect">
            <a:avLst/>
          </a:prstGeom>
        </p:spPr>
        <p:txBody>
          <a:bodyPr lIns="0" rIns="0" tIns="0" bIns="0" anchor="ctr"/>
          <a:p>
            <a:pPr marL="342720" indent="-342720" algn="ctr">
              <a:spcBef>
                <a:spcPts val="3161"/>
              </a:spcBef>
            </a:pPr>
            <a:endParaRPr b="0" lang="en-IN" sz="5700" spc="-1" strike="noStrike">
              <a:solidFill>
                <a:srgbClr val="262626"/>
              </a:solidFill>
              <a:latin typeface="Gill Sans MT"/>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206" name="PlaceHolder 2"/>
          <p:cNvSpPr>
            <a:spLocks noGrp="1"/>
          </p:cNvSpPr>
          <p:nvPr>
            <p:ph type="body"/>
          </p:nvPr>
        </p:nvSpPr>
        <p:spPr>
          <a:xfrm>
            <a:off x="424800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07" name="PlaceHolder 3"/>
          <p:cNvSpPr>
            <a:spLocks noGrp="1"/>
          </p:cNvSpPr>
          <p:nvPr>
            <p:ph type="body"/>
          </p:nvPr>
        </p:nvSpPr>
        <p:spPr>
          <a:xfrm>
            <a:off x="13158720" y="12528000"/>
            <a:ext cx="8485920" cy="1488744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08" name="PlaceHolder 4"/>
          <p:cNvSpPr>
            <a:spLocks noGrp="1"/>
          </p:cNvSpPr>
          <p:nvPr>
            <p:ph type="body"/>
          </p:nvPr>
        </p:nvSpPr>
        <p:spPr>
          <a:xfrm>
            <a:off x="4248000" y="20304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210" name="PlaceHolder 2"/>
          <p:cNvSpPr>
            <a:spLocks noGrp="1"/>
          </p:cNvSpPr>
          <p:nvPr>
            <p:ph type="body"/>
          </p:nvPr>
        </p:nvSpPr>
        <p:spPr>
          <a:xfrm>
            <a:off x="4248000" y="12528000"/>
            <a:ext cx="8485920" cy="1488744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11" name="PlaceHolder 3"/>
          <p:cNvSpPr>
            <a:spLocks noGrp="1"/>
          </p:cNvSpPr>
          <p:nvPr>
            <p:ph type="body"/>
          </p:nvPr>
        </p:nvSpPr>
        <p:spPr>
          <a:xfrm>
            <a:off x="1315872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12" name="PlaceHolder 4"/>
          <p:cNvSpPr>
            <a:spLocks noGrp="1"/>
          </p:cNvSpPr>
          <p:nvPr>
            <p:ph type="body"/>
          </p:nvPr>
        </p:nvSpPr>
        <p:spPr>
          <a:xfrm>
            <a:off x="13158720" y="20304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214" name="PlaceHolder 2"/>
          <p:cNvSpPr>
            <a:spLocks noGrp="1"/>
          </p:cNvSpPr>
          <p:nvPr>
            <p:ph type="body"/>
          </p:nvPr>
        </p:nvSpPr>
        <p:spPr>
          <a:xfrm>
            <a:off x="424800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15" name="PlaceHolder 3"/>
          <p:cNvSpPr>
            <a:spLocks noGrp="1"/>
          </p:cNvSpPr>
          <p:nvPr>
            <p:ph type="body"/>
          </p:nvPr>
        </p:nvSpPr>
        <p:spPr>
          <a:xfrm>
            <a:off x="1315872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16" name="PlaceHolder 4"/>
          <p:cNvSpPr>
            <a:spLocks noGrp="1"/>
          </p:cNvSpPr>
          <p:nvPr>
            <p:ph type="body"/>
          </p:nvPr>
        </p:nvSpPr>
        <p:spPr>
          <a:xfrm>
            <a:off x="4248000" y="20304000"/>
            <a:ext cx="1738944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218" name="PlaceHolder 2"/>
          <p:cNvSpPr>
            <a:spLocks noGrp="1"/>
          </p:cNvSpPr>
          <p:nvPr>
            <p:ph type="body"/>
          </p:nvPr>
        </p:nvSpPr>
        <p:spPr>
          <a:xfrm>
            <a:off x="4248000" y="12528000"/>
            <a:ext cx="1738944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19" name="PlaceHolder 3"/>
          <p:cNvSpPr>
            <a:spLocks noGrp="1"/>
          </p:cNvSpPr>
          <p:nvPr>
            <p:ph type="body"/>
          </p:nvPr>
        </p:nvSpPr>
        <p:spPr>
          <a:xfrm>
            <a:off x="4248000" y="20304000"/>
            <a:ext cx="1738944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221" name="PlaceHolder 2"/>
          <p:cNvSpPr>
            <a:spLocks noGrp="1"/>
          </p:cNvSpPr>
          <p:nvPr>
            <p:ph type="body"/>
          </p:nvPr>
        </p:nvSpPr>
        <p:spPr>
          <a:xfrm>
            <a:off x="424800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22" name="PlaceHolder 3"/>
          <p:cNvSpPr>
            <a:spLocks noGrp="1"/>
          </p:cNvSpPr>
          <p:nvPr>
            <p:ph type="body"/>
          </p:nvPr>
        </p:nvSpPr>
        <p:spPr>
          <a:xfrm>
            <a:off x="1315872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23" name="PlaceHolder 4"/>
          <p:cNvSpPr>
            <a:spLocks noGrp="1"/>
          </p:cNvSpPr>
          <p:nvPr>
            <p:ph type="body"/>
          </p:nvPr>
        </p:nvSpPr>
        <p:spPr>
          <a:xfrm>
            <a:off x="4248000" y="20304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24" name="PlaceHolder 5"/>
          <p:cNvSpPr>
            <a:spLocks noGrp="1"/>
          </p:cNvSpPr>
          <p:nvPr>
            <p:ph type="body"/>
          </p:nvPr>
        </p:nvSpPr>
        <p:spPr>
          <a:xfrm>
            <a:off x="13158720" y="20304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5019840" y="4630680"/>
            <a:ext cx="17389440" cy="26434080"/>
          </a:xfrm>
          <a:prstGeom prst="rect">
            <a:avLst/>
          </a:prstGeom>
        </p:spPr>
        <p:txBody>
          <a:bodyPr lIns="0" rIns="0" tIns="0" bIns="0" anchor="ctr"/>
          <a:p>
            <a:pPr marL="342720" indent="-342720" algn="ctr">
              <a:spcBef>
                <a:spcPts val="3161"/>
              </a:spcBef>
            </a:pPr>
            <a:endParaRPr b="0" lang="en-IN" sz="5700" spc="-1" strike="noStrike">
              <a:solidFill>
                <a:srgbClr val="262626"/>
              </a:solidFill>
              <a:latin typeface="Gill Sans MT"/>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226" name="PlaceHolder 2"/>
          <p:cNvSpPr>
            <a:spLocks noGrp="1"/>
          </p:cNvSpPr>
          <p:nvPr>
            <p:ph type="body"/>
          </p:nvPr>
        </p:nvSpPr>
        <p:spPr>
          <a:xfrm>
            <a:off x="4248000" y="12528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27" name="PlaceHolder 3"/>
          <p:cNvSpPr>
            <a:spLocks noGrp="1"/>
          </p:cNvSpPr>
          <p:nvPr>
            <p:ph type="body"/>
          </p:nvPr>
        </p:nvSpPr>
        <p:spPr>
          <a:xfrm>
            <a:off x="10127520" y="12528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28" name="PlaceHolder 4"/>
          <p:cNvSpPr>
            <a:spLocks noGrp="1"/>
          </p:cNvSpPr>
          <p:nvPr>
            <p:ph type="body"/>
          </p:nvPr>
        </p:nvSpPr>
        <p:spPr>
          <a:xfrm>
            <a:off x="16006680" y="12528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29" name="PlaceHolder 5"/>
          <p:cNvSpPr>
            <a:spLocks noGrp="1"/>
          </p:cNvSpPr>
          <p:nvPr>
            <p:ph type="body"/>
          </p:nvPr>
        </p:nvSpPr>
        <p:spPr>
          <a:xfrm>
            <a:off x="4248000" y="20304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30" name="PlaceHolder 6"/>
          <p:cNvSpPr>
            <a:spLocks noGrp="1"/>
          </p:cNvSpPr>
          <p:nvPr>
            <p:ph type="body"/>
          </p:nvPr>
        </p:nvSpPr>
        <p:spPr>
          <a:xfrm>
            <a:off x="10127520" y="20304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31" name="PlaceHolder 7"/>
          <p:cNvSpPr>
            <a:spLocks noGrp="1"/>
          </p:cNvSpPr>
          <p:nvPr>
            <p:ph type="body"/>
          </p:nvPr>
        </p:nvSpPr>
        <p:spPr>
          <a:xfrm>
            <a:off x="16006680" y="20304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5"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246" name="PlaceHolder 2"/>
          <p:cNvSpPr>
            <a:spLocks noGrp="1"/>
          </p:cNvSpPr>
          <p:nvPr>
            <p:ph type="subTitle"/>
          </p:nvPr>
        </p:nvSpPr>
        <p:spPr>
          <a:xfrm>
            <a:off x="4248000" y="12528000"/>
            <a:ext cx="17389440" cy="14887440"/>
          </a:xfrm>
          <a:prstGeom prst="rect">
            <a:avLst/>
          </a:prstGeom>
        </p:spPr>
        <p:txBody>
          <a:bodyPr lIns="0" rIns="0" tIns="0" bIns="0" anchor="ctr"/>
          <a:p>
            <a:pPr marL="342720" indent="-342720" algn="ctr">
              <a:spcBef>
                <a:spcPts val="3161"/>
              </a:spcBef>
            </a:pPr>
            <a:endParaRPr b="0" lang="en-IN" sz="5700" spc="-1" strike="noStrike">
              <a:solidFill>
                <a:srgbClr val="262626"/>
              </a:solidFill>
              <a:latin typeface="Gill Sans MT"/>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248" name="PlaceHolder 2"/>
          <p:cNvSpPr>
            <a:spLocks noGrp="1"/>
          </p:cNvSpPr>
          <p:nvPr>
            <p:ph type="body"/>
          </p:nvPr>
        </p:nvSpPr>
        <p:spPr>
          <a:xfrm>
            <a:off x="4248000" y="12528000"/>
            <a:ext cx="17389440" cy="1488744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250" name="PlaceHolder 2"/>
          <p:cNvSpPr>
            <a:spLocks noGrp="1"/>
          </p:cNvSpPr>
          <p:nvPr>
            <p:ph type="body"/>
          </p:nvPr>
        </p:nvSpPr>
        <p:spPr>
          <a:xfrm>
            <a:off x="4248000" y="12528000"/>
            <a:ext cx="8485920" cy="1488744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51" name="PlaceHolder 3"/>
          <p:cNvSpPr>
            <a:spLocks noGrp="1"/>
          </p:cNvSpPr>
          <p:nvPr>
            <p:ph type="body"/>
          </p:nvPr>
        </p:nvSpPr>
        <p:spPr>
          <a:xfrm>
            <a:off x="13158720" y="12528000"/>
            <a:ext cx="8485920" cy="1488744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2"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3" name="PlaceHolder 1"/>
          <p:cNvSpPr>
            <a:spLocks noGrp="1"/>
          </p:cNvSpPr>
          <p:nvPr>
            <p:ph type="subTitle"/>
          </p:nvPr>
        </p:nvSpPr>
        <p:spPr>
          <a:xfrm>
            <a:off x="5019840" y="4630680"/>
            <a:ext cx="17389440" cy="26434080"/>
          </a:xfrm>
          <a:prstGeom prst="rect">
            <a:avLst/>
          </a:prstGeom>
        </p:spPr>
        <p:txBody>
          <a:bodyPr lIns="0" rIns="0" tIns="0" bIns="0" anchor="ctr"/>
          <a:p>
            <a:pPr marL="342720" indent="-342720" algn="ctr">
              <a:spcBef>
                <a:spcPts val="3161"/>
              </a:spcBef>
            </a:pPr>
            <a:endParaRPr b="0" lang="en-IN" sz="5700" spc="-1" strike="noStrike">
              <a:solidFill>
                <a:srgbClr val="262626"/>
              </a:solidFill>
              <a:latin typeface="Gill Sans MT"/>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255" name="PlaceHolder 2"/>
          <p:cNvSpPr>
            <a:spLocks noGrp="1"/>
          </p:cNvSpPr>
          <p:nvPr>
            <p:ph type="body"/>
          </p:nvPr>
        </p:nvSpPr>
        <p:spPr>
          <a:xfrm>
            <a:off x="424800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56" name="PlaceHolder 3"/>
          <p:cNvSpPr>
            <a:spLocks noGrp="1"/>
          </p:cNvSpPr>
          <p:nvPr>
            <p:ph type="body"/>
          </p:nvPr>
        </p:nvSpPr>
        <p:spPr>
          <a:xfrm>
            <a:off x="13158720" y="12528000"/>
            <a:ext cx="8485920" cy="1488744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57" name="PlaceHolder 4"/>
          <p:cNvSpPr>
            <a:spLocks noGrp="1"/>
          </p:cNvSpPr>
          <p:nvPr>
            <p:ph type="body"/>
          </p:nvPr>
        </p:nvSpPr>
        <p:spPr>
          <a:xfrm>
            <a:off x="4248000" y="20304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259" name="PlaceHolder 2"/>
          <p:cNvSpPr>
            <a:spLocks noGrp="1"/>
          </p:cNvSpPr>
          <p:nvPr>
            <p:ph type="body"/>
          </p:nvPr>
        </p:nvSpPr>
        <p:spPr>
          <a:xfrm>
            <a:off x="4248000" y="12528000"/>
            <a:ext cx="8485920" cy="1488744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60" name="PlaceHolder 3"/>
          <p:cNvSpPr>
            <a:spLocks noGrp="1"/>
          </p:cNvSpPr>
          <p:nvPr>
            <p:ph type="body"/>
          </p:nvPr>
        </p:nvSpPr>
        <p:spPr>
          <a:xfrm>
            <a:off x="1315872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61" name="PlaceHolder 4"/>
          <p:cNvSpPr>
            <a:spLocks noGrp="1"/>
          </p:cNvSpPr>
          <p:nvPr>
            <p:ph type="body"/>
          </p:nvPr>
        </p:nvSpPr>
        <p:spPr>
          <a:xfrm>
            <a:off x="13158720" y="20304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263" name="PlaceHolder 2"/>
          <p:cNvSpPr>
            <a:spLocks noGrp="1"/>
          </p:cNvSpPr>
          <p:nvPr>
            <p:ph type="body"/>
          </p:nvPr>
        </p:nvSpPr>
        <p:spPr>
          <a:xfrm>
            <a:off x="424800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64" name="PlaceHolder 3"/>
          <p:cNvSpPr>
            <a:spLocks noGrp="1"/>
          </p:cNvSpPr>
          <p:nvPr>
            <p:ph type="body"/>
          </p:nvPr>
        </p:nvSpPr>
        <p:spPr>
          <a:xfrm>
            <a:off x="1315872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65" name="PlaceHolder 4"/>
          <p:cNvSpPr>
            <a:spLocks noGrp="1"/>
          </p:cNvSpPr>
          <p:nvPr>
            <p:ph type="body"/>
          </p:nvPr>
        </p:nvSpPr>
        <p:spPr>
          <a:xfrm>
            <a:off x="4248000" y="20304000"/>
            <a:ext cx="1738944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19" name="PlaceHolder 2"/>
          <p:cNvSpPr>
            <a:spLocks noGrp="1"/>
          </p:cNvSpPr>
          <p:nvPr>
            <p:ph type="body"/>
          </p:nvPr>
        </p:nvSpPr>
        <p:spPr>
          <a:xfrm>
            <a:off x="424800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0" name="PlaceHolder 3"/>
          <p:cNvSpPr>
            <a:spLocks noGrp="1"/>
          </p:cNvSpPr>
          <p:nvPr>
            <p:ph type="body"/>
          </p:nvPr>
        </p:nvSpPr>
        <p:spPr>
          <a:xfrm>
            <a:off x="13158720" y="12528000"/>
            <a:ext cx="8485920" cy="1488744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1" name="PlaceHolder 4"/>
          <p:cNvSpPr>
            <a:spLocks noGrp="1"/>
          </p:cNvSpPr>
          <p:nvPr>
            <p:ph type="body"/>
          </p:nvPr>
        </p:nvSpPr>
        <p:spPr>
          <a:xfrm>
            <a:off x="4248000" y="20304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267" name="PlaceHolder 2"/>
          <p:cNvSpPr>
            <a:spLocks noGrp="1"/>
          </p:cNvSpPr>
          <p:nvPr>
            <p:ph type="body"/>
          </p:nvPr>
        </p:nvSpPr>
        <p:spPr>
          <a:xfrm>
            <a:off x="4248000" y="12528000"/>
            <a:ext cx="1738944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68" name="PlaceHolder 3"/>
          <p:cNvSpPr>
            <a:spLocks noGrp="1"/>
          </p:cNvSpPr>
          <p:nvPr>
            <p:ph type="body"/>
          </p:nvPr>
        </p:nvSpPr>
        <p:spPr>
          <a:xfrm>
            <a:off x="4248000" y="20304000"/>
            <a:ext cx="1738944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270" name="PlaceHolder 2"/>
          <p:cNvSpPr>
            <a:spLocks noGrp="1"/>
          </p:cNvSpPr>
          <p:nvPr>
            <p:ph type="body"/>
          </p:nvPr>
        </p:nvSpPr>
        <p:spPr>
          <a:xfrm>
            <a:off x="424800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71" name="PlaceHolder 3"/>
          <p:cNvSpPr>
            <a:spLocks noGrp="1"/>
          </p:cNvSpPr>
          <p:nvPr>
            <p:ph type="body"/>
          </p:nvPr>
        </p:nvSpPr>
        <p:spPr>
          <a:xfrm>
            <a:off x="1315872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72" name="PlaceHolder 4"/>
          <p:cNvSpPr>
            <a:spLocks noGrp="1"/>
          </p:cNvSpPr>
          <p:nvPr>
            <p:ph type="body"/>
          </p:nvPr>
        </p:nvSpPr>
        <p:spPr>
          <a:xfrm>
            <a:off x="4248000" y="20304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73" name="PlaceHolder 5"/>
          <p:cNvSpPr>
            <a:spLocks noGrp="1"/>
          </p:cNvSpPr>
          <p:nvPr>
            <p:ph type="body"/>
          </p:nvPr>
        </p:nvSpPr>
        <p:spPr>
          <a:xfrm>
            <a:off x="13158720" y="20304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275" name="PlaceHolder 2"/>
          <p:cNvSpPr>
            <a:spLocks noGrp="1"/>
          </p:cNvSpPr>
          <p:nvPr>
            <p:ph type="body"/>
          </p:nvPr>
        </p:nvSpPr>
        <p:spPr>
          <a:xfrm>
            <a:off x="4248000" y="12528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76" name="PlaceHolder 3"/>
          <p:cNvSpPr>
            <a:spLocks noGrp="1"/>
          </p:cNvSpPr>
          <p:nvPr>
            <p:ph type="body"/>
          </p:nvPr>
        </p:nvSpPr>
        <p:spPr>
          <a:xfrm>
            <a:off x="10127520" y="12528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77" name="PlaceHolder 4"/>
          <p:cNvSpPr>
            <a:spLocks noGrp="1"/>
          </p:cNvSpPr>
          <p:nvPr>
            <p:ph type="body"/>
          </p:nvPr>
        </p:nvSpPr>
        <p:spPr>
          <a:xfrm>
            <a:off x="16006680" y="12528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78" name="PlaceHolder 5"/>
          <p:cNvSpPr>
            <a:spLocks noGrp="1"/>
          </p:cNvSpPr>
          <p:nvPr>
            <p:ph type="body"/>
          </p:nvPr>
        </p:nvSpPr>
        <p:spPr>
          <a:xfrm>
            <a:off x="4248000" y="20304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79" name="PlaceHolder 6"/>
          <p:cNvSpPr>
            <a:spLocks noGrp="1"/>
          </p:cNvSpPr>
          <p:nvPr>
            <p:ph type="body"/>
          </p:nvPr>
        </p:nvSpPr>
        <p:spPr>
          <a:xfrm>
            <a:off x="10127520" y="20304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80" name="PlaceHolder 7"/>
          <p:cNvSpPr>
            <a:spLocks noGrp="1"/>
          </p:cNvSpPr>
          <p:nvPr>
            <p:ph type="body"/>
          </p:nvPr>
        </p:nvSpPr>
        <p:spPr>
          <a:xfrm>
            <a:off x="16006680" y="20304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4"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295" name="PlaceHolder 2"/>
          <p:cNvSpPr>
            <a:spLocks noGrp="1"/>
          </p:cNvSpPr>
          <p:nvPr>
            <p:ph type="subTitle"/>
          </p:nvPr>
        </p:nvSpPr>
        <p:spPr>
          <a:xfrm>
            <a:off x="4248000" y="12528000"/>
            <a:ext cx="17389440" cy="14887440"/>
          </a:xfrm>
          <a:prstGeom prst="rect">
            <a:avLst/>
          </a:prstGeom>
        </p:spPr>
        <p:txBody>
          <a:bodyPr lIns="0" rIns="0" tIns="0" bIns="0" anchor="ctr"/>
          <a:p>
            <a:pPr marL="342720" indent="-342720" algn="ctr">
              <a:spcBef>
                <a:spcPts val="3161"/>
              </a:spcBef>
            </a:pPr>
            <a:endParaRPr b="0" lang="en-IN" sz="5700" spc="-1" strike="noStrike">
              <a:solidFill>
                <a:srgbClr val="262626"/>
              </a:solidFill>
              <a:latin typeface="Gill Sans MT"/>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297" name="PlaceHolder 2"/>
          <p:cNvSpPr>
            <a:spLocks noGrp="1"/>
          </p:cNvSpPr>
          <p:nvPr>
            <p:ph type="body"/>
          </p:nvPr>
        </p:nvSpPr>
        <p:spPr>
          <a:xfrm>
            <a:off x="4248000" y="12528000"/>
            <a:ext cx="17389440" cy="1488744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299" name="PlaceHolder 2"/>
          <p:cNvSpPr>
            <a:spLocks noGrp="1"/>
          </p:cNvSpPr>
          <p:nvPr>
            <p:ph type="body"/>
          </p:nvPr>
        </p:nvSpPr>
        <p:spPr>
          <a:xfrm>
            <a:off x="4248000" y="12528000"/>
            <a:ext cx="8485920" cy="1488744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300" name="PlaceHolder 3"/>
          <p:cNvSpPr>
            <a:spLocks noGrp="1"/>
          </p:cNvSpPr>
          <p:nvPr>
            <p:ph type="body"/>
          </p:nvPr>
        </p:nvSpPr>
        <p:spPr>
          <a:xfrm>
            <a:off x="13158720" y="12528000"/>
            <a:ext cx="8485920" cy="1488744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1"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2" name="PlaceHolder 1"/>
          <p:cNvSpPr>
            <a:spLocks noGrp="1"/>
          </p:cNvSpPr>
          <p:nvPr>
            <p:ph type="subTitle"/>
          </p:nvPr>
        </p:nvSpPr>
        <p:spPr>
          <a:xfrm>
            <a:off x="5019840" y="4630680"/>
            <a:ext cx="17389440" cy="26434080"/>
          </a:xfrm>
          <a:prstGeom prst="rect">
            <a:avLst/>
          </a:prstGeom>
        </p:spPr>
        <p:txBody>
          <a:bodyPr lIns="0" rIns="0" tIns="0" bIns="0" anchor="ctr"/>
          <a:p>
            <a:pPr marL="342720" indent="-342720" algn="ctr">
              <a:spcBef>
                <a:spcPts val="3161"/>
              </a:spcBef>
            </a:pPr>
            <a:endParaRPr b="0" lang="en-IN" sz="5700" spc="-1" strike="noStrike">
              <a:solidFill>
                <a:srgbClr val="262626"/>
              </a:solidFill>
              <a:latin typeface="Gill Sans MT"/>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304" name="PlaceHolder 2"/>
          <p:cNvSpPr>
            <a:spLocks noGrp="1"/>
          </p:cNvSpPr>
          <p:nvPr>
            <p:ph type="body"/>
          </p:nvPr>
        </p:nvSpPr>
        <p:spPr>
          <a:xfrm>
            <a:off x="424800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305" name="PlaceHolder 3"/>
          <p:cNvSpPr>
            <a:spLocks noGrp="1"/>
          </p:cNvSpPr>
          <p:nvPr>
            <p:ph type="body"/>
          </p:nvPr>
        </p:nvSpPr>
        <p:spPr>
          <a:xfrm>
            <a:off x="13158720" y="12528000"/>
            <a:ext cx="8485920" cy="1488744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306" name="PlaceHolder 4"/>
          <p:cNvSpPr>
            <a:spLocks noGrp="1"/>
          </p:cNvSpPr>
          <p:nvPr>
            <p:ph type="body"/>
          </p:nvPr>
        </p:nvSpPr>
        <p:spPr>
          <a:xfrm>
            <a:off x="4248000" y="20304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23" name="PlaceHolder 2"/>
          <p:cNvSpPr>
            <a:spLocks noGrp="1"/>
          </p:cNvSpPr>
          <p:nvPr>
            <p:ph type="body"/>
          </p:nvPr>
        </p:nvSpPr>
        <p:spPr>
          <a:xfrm>
            <a:off x="4248000" y="12528000"/>
            <a:ext cx="8485920" cy="1488744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4" name="PlaceHolder 3"/>
          <p:cNvSpPr>
            <a:spLocks noGrp="1"/>
          </p:cNvSpPr>
          <p:nvPr>
            <p:ph type="body"/>
          </p:nvPr>
        </p:nvSpPr>
        <p:spPr>
          <a:xfrm>
            <a:off x="1315872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5" name="PlaceHolder 4"/>
          <p:cNvSpPr>
            <a:spLocks noGrp="1"/>
          </p:cNvSpPr>
          <p:nvPr>
            <p:ph type="body"/>
          </p:nvPr>
        </p:nvSpPr>
        <p:spPr>
          <a:xfrm>
            <a:off x="13158720" y="20304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308" name="PlaceHolder 2"/>
          <p:cNvSpPr>
            <a:spLocks noGrp="1"/>
          </p:cNvSpPr>
          <p:nvPr>
            <p:ph type="body"/>
          </p:nvPr>
        </p:nvSpPr>
        <p:spPr>
          <a:xfrm>
            <a:off x="4248000" y="12528000"/>
            <a:ext cx="8485920" cy="1488744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309" name="PlaceHolder 3"/>
          <p:cNvSpPr>
            <a:spLocks noGrp="1"/>
          </p:cNvSpPr>
          <p:nvPr>
            <p:ph type="body"/>
          </p:nvPr>
        </p:nvSpPr>
        <p:spPr>
          <a:xfrm>
            <a:off x="1315872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310" name="PlaceHolder 4"/>
          <p:cNvSpPr>
            <a:spLocks noGrp="1"/>
          </p:cNvSpPr>
          <p:nvPr>
            <p:ph type="body"/>
          </p:nvPr>
        </p:nvSpPr>
        <p:spPr>
          <a:xfrm>
            <a:off x="13158720" y="20304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312" name="PlaceHolder 2"/>
          <p:cNvSpPr>
            <a:spLocks noGrp="1"/>
          </p:cNvSpPr>
          <p:nvPr>
            <p:ph type="body"/>
          </p:nvPr>
        </p:nvSpPr>
        <p:spPr>
          <a:xfrm>
            <a:off x="424800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313" name="PlaceHolder 3"/>
          <p:cNvSpPr>
            <a:spLocks noGrp="1"/>
          </p:cNvSpPr>
          <p:nvPr>
            <p:ph type="body"/>
          </p:nvPr>
        </p:nvSpPr>
        <p:spPr>
          <a:xfrm>
            <a:off x="1315872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314" name="PlaceHolder 4"/>
          <p:cNvSpPr>
            <a:spLocks noGrp="1"/>
          </p:cNvSpPr>
          <p:nvPr>
            <p:ph type="body"/>
          </p:nvPr>
        </p:nvSpPr>
        <p:spPr>
          <a:xfrm>
            <a:off x="4248000" y="20304000"/>
            <a:ext cx="1738944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316" name="PlaceHolder 2"/>
          <p:cNvSpPr>
            <a:spLocks noGrp="1"/>
          </p:cNvSpPr>
          <p:nvPr>
            <p:ph type="body"/>
          </p:nvPr>
        </p:nvSpPr>
        <p:spPr>
          <a:xfrm>
            <a:off x="4248000" y="12528000"/>
            <a:ext cx="1738944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317" name="PlaceHolder 3"/>
          <p:cNvSpPr>
            <a:spLocks noGrp="1"/>
          </p:cNvSpPr>
          <p:nvPr>
            <p:ph type="body"/>
          </p:nvPr>
        </p:nvSpPr>
        <p:spPr>
          <a:xfrm>
            <a:off x="4248000" y="20304000"/>
            <a:ext cx="1738944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319" name="PlaceHolder 2"/>
          <p:cNvSpPr>
            <a:spLocks noGrp="1"/>
          </p:cNvSpPr>
          <p:nvPr>
            <p:ph type="body"/>
          </p:nvPr>
        </p:nvSpPr>
        <p:spPr>
          <a:xfrm>
            <a:off x="424800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320" name="PlaceHolder 3"/>
          <p:cNvSpPr>
            <a:spLocks noGrp="1"/>
          </p:cNvSpPr>
          <p:nvPr>
            <p:ph type="body"/>
          </p:nvPr>
        </p:nvSpPr>
        <p:spPr>
          <a:xfrm>
            <a:off x="1315872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321" name="PlaceHolder 4"/>
          <p:cNvSpPr>
            <a:spLocks noGrp="1"/>
          </p:cNvSpPr>
          <p:nvPr>
            <p:ph type="body"/>
          </p:nvPr>
        </p:nvSpPr>
        <p:spPr>
          <a:xfrm>
            <a:off x="4248000" y="20304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322" name="PlaceHolder 5"/>
          <p:cNvSpPr>
            <a:spLocks noGrp="1"/>
          </p:cNvSpPr>
          <p:nvPr>
            <p:ph type="body"/>
          </p:nvPr>
        </p:nvSpPr>
        <p:spPr>
          <a:xfrm>
            <a:off x="13158720" y="20304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324" name="PlaceHolder 2"/>
          <p:cNvSpPr>
            <a:spLocks noGrp="1"/>
          </p:cNvSpPr>
          <p:nvPr>
            <p:ph type="body"/>
          </p:nvPr>
        </p:nvSpPr>
        <p:spPr>
          <a:xfrm>
            <a:off x="4248000" y="12528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325" name="PlaceHolder 3"/>
          <p:cNvSpPr>
            <a:spLocks noGrp="1"/>
          </p:cNvSpPr>
          <p:nvPr>
            <p:ph type="body"/>
          </p:nvPr>
        </p:nvSpPr>
        <p:spPr>
          <a:xfrm>
            <a:off x="10127520" y="12528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326" name="PlaceHolder 4"/>
          <p:cNvSpPr>
            <a:spLocks noGrp="1"/>
          </p:cNvSpPr>
          <p:nvPr>
            <p:ph type="body"/>
          </p:nvPr>
        </p:nvSpPr>
        <p:spPr>
          <a:xfrm>
            <a:off x="16006680" y="12528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327" name="PlaceHolder 5"/>
          <p:cNvSpPr>
            <a:spLocks noGrp="1"/>
          </p:cNvSpPr>
          <p:nvPr>
            <p:ph type="body"/>
          </p:nvPr>
        </p:nvSpPr>
        <p:spPr>
          <a:xfrm>
            <a:off x="4248000" y="20304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328" name="PlaceHolder 6"/>
          <p:cNvSpPr>
            <a:spLocks noGrp="1"/>
          </p:cNvSpPr>
          <p:nvPr>
            <p:ph type="body"/>
          </p:nvPr>
        </p:nvSpPr>
        <p:spPr>
          <a:xfrm>
            <a:off x="10127520" y="20304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329" name="PlaceHolder 7"/>
          <p:cNvSpPr>
            <a:spLocks noGrp="1"/>
          </p:cNvSpPr>
          <p:nvPr>
            <p:ph type="body"/>
          </p:nvPr>
        </p:nvSpPr>
        <p:spPr>
          <a:xfrm>
            <a:off x="16006680" y="20304000"/>
            <a:ext cx="559908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endParaRPr b="0" lang="en-IN" sz="8900" spc="-1" strike="noStrike">
              <a:solidFill>
                <a:srgbClr val="262626"/>
              </a:solidFill>
              <a:latin typeface="Gill Sans MT"/>
            </a:endParaRPr>
          </a:p>
        </p:txBody>
      </p:sp>
      <p:sp>
        <p:nvSpPr>
          <p:cNvPr id="27" name="PlaceHolder 2"/>
          <p:cNvSpPr>
            <a:spLocks noGrp="1"/>
          </p:cNvSpPr>
          <p:nvPr>
            <p:ph type="body"/>
          </p:nvPr>
        </p:nvSpPr>
        <p:spPr>
          <a:xfrm>
            <a:off x="424800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8" name="PlaceHolder 3"/>
          <p:cNvSpPr>
            <a:spLocks noGrp="1"/>
          </p:cNvSpPr>
          <p:nvPr>
            <p:ph type="body"/>
          </p:nvPr>
        </p:nvSpPr>
        <p:spPr>
          <a:xfrm>
            <a:off x="13158720" y="12528000"/>
            <a:ext cx="848592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
        <p:nvSpPr>
          <p:cNvPr id="29" name="PlaceHolder 4"/>
          <p:cNvSpPr>
            <a:spLocks noGrp="1"/>
          </p:cNvSpPr>
          <p:nvPr>
            <p:ph type="body"/>
          </p:nvPr>
        </p:nvSpPr>
        <p:spPr>
          <a:xfrm>
            <a:off x="4248000" y="20304000"/>
            <a:ext cx="17389440" cy="7101000"/>
          </a:xfrm>
          <a:prstGeom prst="rect">
            <a:avLst/>
          </a:prstGeom>
        </p:spPr>
        <p:txBody>
          <a:bodyPr lIns="289800" rIns="289800" tIns="144720" bIns="144720">
            <a:normAutofit/>
          </a:bodyPr>
          <a:p>
            <a:endParaRPr b="0" lang="en-IN" sz="5700" spc="-1" strike="noStrike">
              <a:solidFill>
                <a:srgbClr val="262626"/>
              </a:solidFill>
              <a:latin typeface="Gill Sans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abac9"/>
        </a:solidFill>
      </p:bgPr>
    </p:bg>
    <p:spTree>
      <p:nvGrpSpPr>
        <p:cNvPr id="1" name=""/>
        <p:cNvGrpSpPr/>
        <p:nvPr/>
      </p:nvGrpSpPr>
      <p:grpSpPr>
        <a:xfrm>
          <a:off x="0" y="0"/>
          <a:ext cx="0" cy="0"/>
          <a:chOff x="0" y="0"/>
          <a:chExt cx="0" cy="0"/>
        </a:xfrm>
      </p:grpSpPr>
      <p:sp>
        <p:nvSpPr>
          <p:cNvPr id="0" name="CustomShape 1"/>
          <p:cNvSpPr/>
          <p:nvPr/>
        </p:nvSpPr>
        <p:spPr>
          <a:xfrm>
            <a:off x="0" y="0"/>
            <a:ext cx="27432000" cy="4210200"/>
          </a:xfrm>
          <a:prstGeom prst="rect">
            <a:avLst/>
          </a:prstGeom>
          <a:solidFill>
            <a:srgbClr val="d7d7d7"/>
          </a:solidFill>
          <a:ln w="9360">
            <a:solidFill>
              <a:srgbClr val="000000"/>
            </a:solidFill>
            <a:miter/>
          </a:ln>
        </p:spPr>
        <p:style>
          <a:lnRef idx="0"/>
          <a:fillRef idx="0"/>
          <a:effectRef idx="0"/>
          <a:fontRef idx="minor"/>
        </p:style>
      </p:sp>
      <p:sp>
        <p:nvSpPr>
          <p:cNvPr id="1" name="CustomShape 2"/>
          <p:cNvSpPr/>
          <p:nvPr/>
        </p:nvSpPr>
        <p:spPr>
          <a:xfrm>
            <a:off x="585720" y="4805280"/>
            <a:ext cx="6232680" cy="27397080"/>
          </a:xfrm>
          <a:prstGeom prst="rect">
            <a:avLst/>
          </a:prstGeom>
          <a:solidFill>
            <a:srgbClr val="d7d7d7"/>
          </a:solidFill>
          <a:ln w="9360">
            <a:solidFill>
              <a:srgbClr val="000000"/>
            </a:solidFill>
            <a:miter/>
          </a:ln>
        </p:spPr>
        <p:style>
          <a:lnRef idx="0"/>
          <a:fillRef idx="0"/>
          <a:effectRef idx="0"/>
          <a:fontRef idx="minor"/>
        </p:style>
      </p:sp>
      <p:sp>
        <p:nvSpPr>
          <p:cNvPr id="2" name="CustomShape 3"/>
          <p:cNvSpPr/>
          <p:nvPr/>
        </p:nvSpPr>
        <p:spPr>
          <a:xfrm>
            <a:off x="0" y="4210200"/>
            <a:ext cx="27432000" cy="129960"/>
          </a:xfrm>
          <a:prstGeom prst="rect">
            <a:avLst/>
          </a:prstGeom>
          <a:solidFill>
            <a:srgbClr val="660000"/>
          </a:solidFill>
          <a:ln>
            <a:noFill/>
          </a:ln>
        </p:spPr>
        <p:style>
          <a:lnRef idx="0"/>
          <a:fillRef idx="0"/>
          <a:effectRef idx="0"/>
          <a:fontRef idx="minor"/>
        </p:style>
      </p:sp>
      <p:sp>
        <p:nvSpPr>
          <p:cNvPr id="3" name="CustomShape 4"/>
          <p:cNvSpPr/>
          <p:nvPr/>
        </p:nvSpPr>
        <p:spPr>
          <a:xfrm>
            <a:off x="380880" y="32445360"/>
            <a:ext cx="1571760" cy="21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62640" rIns="62640" tIns="31320" bIns="31320"/>
          <a:p>
            <a:pPr>
              <a:lnSpc>
                <a:spcPct val="65000"/>
              </a:lnSpc>
              <a:spcBef>
                <a:spcPts val="187"/>
              </a:spcBef>
            </a:pPr>
            <a:r>
              <a:rPr b="1" lang="en-US" sz="300" spc="-1" strike="noStrike">
                <a:solidFill>
                  <a:srgbClr val="808080"/>
                </a:solidFill>
                <a:latin typeface="Arial"/>
              </a:rPr>
              <a:t>POSTER TEMPLATE BY:</a:t>
            </a:r>
            <a:endParaRPr b="0" lang="en-IN" sz="300" spc="-1" strike="noStrike">
              <a:solidFill>
                <a:srgbClr val="000000"/>
              </a:solidFill>
              <a:latin typeface="Arial Narrow"/>
            </a:endParaRPr>
          </a:p>
          <a:p>
            <a:pPr>
              <a:lnSpc>
                <a:spcPct val="65000"/>
              </a:lnSpc>
              <a:spcBef>
                <a:spcPts val="437"/>
              </a:spcBef>
            </a:pPr>
            <a:r>
              <a:rPr b="1" lang="en-US" sz="700" spc="-1" strike="noStrike">
                <a:solidFill>
                  <a:srgbClr val="808080"/>
                </a:solidFill>
                <a:latin typeface="Arial"/>
              </a:rPr>
              <a:t>www.PosterPresentations.com</a:t>
            </a:r>
            <a:endParaRPr b="0" lang="en-IN" sz="700" spc="-1" strike="noStrike">
              <a:solidFill>
                <a:srgbClr val="000000"/>
              </a:solidFill>
              <a:latin typeface="Arial Narrow"/>
            </a:endParaRPr>
          </a:p>
        </p:txBody>
      </p:sp>
      <p:sp>
        <p:nvSpPr>
          <p:cNvPr id="4" name="PlaceHolder 5"/>
          <p:cNvSpPr>
            <a:spLocks noGrp="1"/>
          </p:cNvSpPr>
          <p:nvPr>
            <p:ph type="title"/>
          </p:nvPr>
        </p:nvSpPr>
        <p:spPr>
          <a:xfrm>
            <a:off x="600120" y="1272960"/>
            <a:ext cx="26200080" cy="2198520"/>
          </a:xfrm>
          <a:prstGeom prst="rect">
            <a:avLst/>
          </a:prstGeom>
        </p:spPr>
        <p:txBody>
          <a:bodyPr lIns="62640" rIns="62640" tIns="31320" bIns="31320" anchor="ctr"/>
          <a:p>
            <a:pPr algn="ctr"/>
            <a:r>
              <a:rPr b="0" lang="en-IN" sz="6000" spc="-1" strike="noStrike">
                <a:solidFill>
                  <a:srgbClr val="000000"/>
                </a:solidFill>
                <a:latin typeface="Arial Black"/>
              </a:rPr>
              <a:t>Click to edit the title text format</a:t>
            </a:r>
            <a:endParaRPr b="0" lang="en-IN" sz="6000" spc="-1" strike="noStrike">
              <a:solidFill>
                <a:srgbClr val="000000"/>
              </a:solidFill>
              <a:latin typeface="Arial Black"/>
            </a:endParaRPr>
          </a:p>
        </p:txBody>
      </p:sp>
      <p:sp>
        <p:nvSpPr>
          <p:cNvPr id="5" name="PlaceHolder 6"/>
          <p:cNvSpPr>
            <a:spLocks noGrp="1"/>
          </p:cNvSpPr>
          <p:nvPr>
            <p:ph type="body"/>
          </p:nvPr>
        </p:nvSpPr>
        <p:spPr>
          <a:xfrm>
            <a:off x="585720" y="4805280"/>
            <a:ext cx="6229440" cy="27393840"/>
          </a:xfrm>
          <a:prstGeom prst="rect">
            <a:avLst/>
          </a:prstGeom>
        </p:spPr>
        <p:txBody>
          <a:bodyPr lIns="313920" rIns="313920" tIns="313920" bIns="313920">
            <a:normAutofit/>
          </a:bodyPr>
          <a:p>
            <a:pPr marL="342720" indent="-342720">
              <a:spcBef>
                <a:spcPts val="499"/>
              </a:spcBef>
            </a:pPr>
            <a:r>
              <a:rPr b="0" lang="en-IN" sz="2000" spc="-1" strike="noStrike">
                <a:solidFill>
                  <a:srgbClr val="000000"/>
                </a:solidFill>
                <a:latin typeface="Arial"/>
              </a:rPr>
              <a:t>Click to edit the outline text format</a:t>
            </a:r>
            <a:endParaRPr b="0" lang="en-IN" sz="2000" spc="-1" strike="noStrike">
              <a:solidFill>
                <a:srgbClr val="000000"/>
              </a:solidFill>
              <a:latin typeface="Arial"/>
            </a:endParaRPr>
          </a:p>
          <a:p>
            <a:pPr lvl="1" marL="742680" indent="-285120">
              <a:spcBef>
                <a:spcPts val="499"/>
              </a:spcBef>
              <a:buClr>
                <a:srgbClr val="000000"/>
              </a:buClr>
              <a:buFont typeface="Times New Roman"/>
              <a:buChar char="–"/>
            </a:pPr>
            <a:r>
              <a:rPr b="0" lang="en-IN" sz="2000" spc="-1" strike="noStrike">
                <a:solidFill>
                  <a:srgbClr val="000000"/>
                </a:solidFill>
                <a:latin typeface="Arial"/>
              </a:rPr>
              <a:t>Second Outline Level</a:t>
            </a:r>
            <a:endParaRPr b="0" lang="en-IN" sz="2000" spc="-1" strike="noStrike">
              <a:solidFill>
                <a:srgbClr val="000000"/>
              </a:solidFill>
              <a:latin typeface="Arial"/>
            </a:endParaRPr>
          </a:p>
          <a:p>
            <a:pPr lvl="2" marL="1143000" indent="-228600">
              <a:spcBef>
                <a:spcPts val="422"/>
              </a:spcBef>
              <a:buClr>
                <a:srgbClr val="000000"/>
              </a:buClr>
              <a:buFont typeface="Times New Roman"/>
              <a:buChar char="•"/>
            </a:pPr>
            <a:r>
              <a:rPr b="0" lang="en-IN" sz="1700" spc="-1" strike="noStrike">
                <a:solidFill>
                  <a:srgbClr val="000000"/>
                </a:solidFill>
                <a:latin typeface="Arial"/>
              </a:rPr>
              <a:t>Third Outline Level</a:t>
            </a:r>
            <a:endParaRPr b="0" lang="en-IN" sz="1700" spc="-1" strike="noStrike">
              <a:solidFill>
                <a:srgbClr val="000000"/>
              </a:solidFill>
              <a:latin typeface="Arial"/>
            </a:endParaRPr>
          </a:p>
          <a:p>
            <a:pPr lvl="3" marL="1600200" indent="-228600">
              <a:spcBef>
                <a:spcPts val="323"/>
              </a:spcBef>
              <a:buClr>
                <a:srgbClr val="000000"/>
              </a:buClr>
              <a:buFont typeface="Times New Roman"/>
              <a:buChar char="–"/>
            </a:pPr>
            <a:r>
              <a:rPr b="0" lang="en-IN" sz="1300" spc="-1" strike="noStrike">
                <a:solidFill>
                  <a:srgbClr val="000000"/>
                </a:solidFill>
                <a:latin typeface="Arial"/>
              </a:rPr>
              <a:t>Fourth Outline Level</a:t>
            </a:r>
            <a:endParaRPr b="0" lang="en-IN" sz="1300" spc="-1" strike="noStrike">
              <a:solidFill>
                <a:srgbClr val="000000"/>
              </a:solidFill>
              <a:latin typeface="Arial"/>
            </a:endParaRPr>
          </a:p>
          <a:p>
            <a:pPr lvl="4" marL="2057400" indent="-228600">
              <a:spcBef>
                <a:spcPts val="323"/>
              </a:spcBef>
              <a:buClr>
                <a:srgbClr val="000000"/>
              </a:buClr>
              <a:buFont typeface="Times New Roman"/>
              <a:buChar char="»"/>
            </a:pPr>
            <a:r>
              <a:rPr b="0" lang="en-IN" sz="1300" spc="-1" strike="noStrike">
                <a:solidFill>
                  <a:srgbClr val="000000"/>
                </a:solidFill>
                <a:latin typeface="Arial"/>
              </a:rPr>
              <a:t>Fifth Outline Level</a:t>
            </a:r>
            <a:endParaRPr b="0" lang="en-IN" sz="1300" spc="-1" strike="noStrike">
              <a:solidFill>
                <a:srgbClr val="000000"/>
              </a:solidFill>
              <a:latin typeface="Arial"/>
            </a:endParaRPr>
          </a:p>
          <a:p>
            <a:pPr lvl="5" marL="2057400" indent="-228600">
              <a:spcBef>
                <a:spcPts val="323"/>
              </a:spcBef>
              <a:buClr>
                <a:srgbClr val="000000"/>
              </a:buClr>
              <a:buFont typeface="Times New Roman"/>
              <a:buChar char="»"/>
            </a:pPr>
            <a:r>
              <a:rPr b="0" lang="en-IN" sz="1300" spc="-1" strike="noStrike">
                <a:solidFill>
                  <a:srgbClr val="000000"/>
                </a:solidFill>
                <a:latin typeface="Arial"/>
              </a:rPr>
              <a:t>Sixth Outline Level</a:t>
            </a:r>
            <a:endParaRPr b="0" lang="en-IN" sz="1300" spc="-1" strike="noStrike">
              <a:solidFill>
                <a:srgbClr val="000000"/>
              </a:solidFill>
              <a:latin typeface="Arial"/>
            </a:endParaRPr>
          </a:p>
          <a:p>
            <a:pPr lvl="6" marL="2057400" indent="-228600">
              <a:spcBef>
                <a:spcPts val="323"/>
              </a:spcBef>
              <a:buClr>
                <a:srgbClr val="000000"/>
              </a:buClr>
              <a:buFont typeface="Times New Roman"/>
              <a:buChar char="»"/>
            </a:pPr>
            <a:r>
              <a:rPr b="0" lang="en-IN" sz="1300" spc="-1" strike="noStrike">
                <a:solidFill>
                  <a:srgbClr val="000000"/>
                </a:solidFill>
                <a:latin typeface="Arial"/>
              </a:rPr>
              <a:t>Seventh Outline Level</a:t>
            </a:r>
            <a:endParaRPr b="0" lang="en-IN" sz="1300" spc="-1" strike="noStrike">
              <a:solidFill>
                <a:srgbClr val="000000"/>
              </a:solidFill>
              <a:latin typeface="Arial"/>
            </a:endParaRPr>
          </a:p>
        </p:txBody>
      </p:sp>
      <p:sp>
        <p:nvSpPr>
          <p:cNvPr id="6" name="CustomShape 7"/>
          <p:cNvSpPr/>
          <p:nvPr/>
        </p:nvSpPr>
        <p:spPr>
          <a:xfrm>
            <a:off x="0" y="0"/>
            <a:ext cx="27432000" cy="32918400"/>
          </a:xfrm>
          <a:prstGeom prst="rect">
            <a:avLst/>
          </a:prstGeom>
          <a:noFill/>
          <a:ln w="3240">
            <a:solidFill>
              <a:srgbClr val="000000"/>
            </a:solidFill>
            <a:miter/>
          </a:ln>
        </p:spPr>
        <p:style>
          <a:lnRef idx="0"/>
          <a:fillRef idx="0"/>
          <a:effectRef idx="0"/>
          <a:fontRef idx="minor"/>
        </p:style>
      </p:sp>
      <p:sp>
        <p:nvSpPr>
          <p:cNvPr id="7" name="CustomShape 8"/>
          <p:cNvSpPr/>
          <p:nvPr/>
        </p:nvSpPr>
        <p:spPr>
          <a:xfrm>
            <a:off x="7182000" y="4805280"/>
            <a:ext cx="12977640" cy="27397080"/>
          </a:xfrm>
          <a:prstGeom prst="rect">
            <a:avLst/>
          </a:prstGeom>
          <a:solidFill>
            <a:srgbClr val="d7d7d7"/>
          </a:solidFill>
          <a:ln w="9360">
            <a:solidFill>
              <a:srgbClr val="000000"/>
            </a:solidFill>
            <a:miter/>
          </a:ln>
        </p:spPr>
        <p:style>
          <a:lnRef idx="0"/>
          <a:fillRef idx="0"/>
          <a:effectRef idx="0"/>
          <a:fontRef idx="minor"/>
        </p:style>
      </p:sp>
      <p:sp>
        <p:nvSpPr>
          <p:cNvPr id="8" name="CustomShape 9"/>
          <p:cNvSpPr/>
          <p:nvPr/>
        </p:nvSpPr>
        <p:spPr>
          <a:xfrm>
            <a:off x="20564640" y="4805280"/>
            <a:ext cx="6238800" cy="27397080"/>
          </a:xfrm>
          <a:prstGeom prst="rect">
            <a:avLst/>
          </a:prstGeom>
          <a:solidFill>
            <a:srgbClr val="d7d7d7"/>
          </a:solidFill>
          <a:ln w="9360">
            <a:solidFill>
              <a:srgbClr val="000000"/>
            </a:solidFill>
            <a:miter/>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abac9"/>
        </a:solidFill>
      </p:bgPr>
    </p:bg>
    <p:spTree>
      <p:nvGrpSpPr>
        <p:cNvPr id="1" name=""/>
        <p:cNvGrpSpPr/>
        <p:nvPr/>
      </p:nvGrpSpPr>
      <p:grpSpPr>
        <a:xfrm>
          <a:off x="0" y="0"/>
          <a:ext cx="0" cy="0"/>
          <a:chOff x="0" y="0"/>
          <a:chExt cx="0" cy="0"/>
        </a:xfrm>
      </p:grpSpPr>
      <p:sp>
        <p:nvSpPr>
          <p:cNvPr id="45" name="CustomShape 1"/>
          <p:cNvSpPr/>
          <p:nvPr/>
        </p:nvSpPr>
        <p:spPr>
          <a:xfrm>
            <a:off x="0" y="0"/>
            <a:ext cx="27432000" cy="4210200"/>
          </a:xfrm>
          <a:prstGeom prst="rect">
            <a:avLst/>
          </a:prstGeom>
          <a:solidFill>
            <a:srgbClr val="d7d7d7"/>
          </a:solidFill>
          <a:ln w="9360">
            <a:solidFill>
              <a:srgbClr val="000000"/>
            </a:solidFill>
            <a:miter/>
          </a:ln>
        </p:spPr>
        <p:style>
          <a:lnRef idx="0"/>
          <a:fillRef idx="0"/>
          <a:effectRef idx="0"/>
          <a:fontRef idx="minor"/>
        </p:style>
      </p:sp>
      <p:sp>
        <p:nvSpPr>
          <p:cNvPr id="46" name="CustomShape 2"/>
          <p:cNvSpPr/>
          <p:nvPr/>
        </p:nvSpPr>
        <p:spPr>
          <a:xfrm>
            <a:off x="433440" y="4805280"/>
            <a:ext cx="26479440" cy="27397080"/>
          </a:xfrm>
          <a:prstGeom prst="rect">
            <a:avLst/>
          </a:prstGeom>
          <a:solidFill>
            <a:srgbClr val="d7d7d7"/>
          </a:solidFill>
          <a:ln w="9360">
            <a:solidFill>
              <a:srgbClr val="000000"/>
            </a:solidFill>
            <a:miter/>
          </a:ln>
        </p:spPr>
        <p:style>
          <a:lnRef idx="0"/>
          <a:fillRef idx="0"/>
          <a:effectRef idx="0"/>
          <a:fontRef idx="minor"/>
        </p:style>
      </p:sp>
      <p:sp>
        <p:nvSpPr>
          <p:cNvPr id="47" name="CustomShape 3"/>
          <p:cNvSpPr/>
          <p:nvPr/>
        </p:nvSpPr>
        <p:spPr>
          <a:xfrm>
            <a:off x="0" y="4210200"/>
            <a:ext cx="27432000" cy="129960"/>
          </a:xfrm>
          <a:prstGeom prst="rect">
            <a:avLst/>
          </a:prstGeom>
          <a:solidFill>
            <a:srgbClr val="660000"/>
          </a:solidFill>
          <a:ln>
            <a:noFill/>
          </a:ln>
        </p:spPr>
        <p:style>
          <a:lnRef idx="0"/>
          <a:fillRef idx="0"/>
          <a:effectRef idx="0"/>
          <a:fontRef idx="minor"/>
        </p:style>
      </p:sp>
      <p:sp>
        <p:nvSpPr>
          <p:cNvPr id="48" name="CustomShape 4"/>
          <p:cNvSpPr/>
          <p:nvPr/>
        </p:nvSpPr>
        <p:spPr>
          <a:xfrm>
            <a:off x="380880" y="32445360"/>
            <a:ext cx="1571760" cy="21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62640" rIns="62640" tIns="31320" bIns="31320"/>
          <a:p>
            <a:pPr>
              <a:lnSpc>
                <a:spcPct val="65000"/>
              </a:lnSpc>
              <a:spcBef>
                <a:spcPts val="187"/>
              </a:spcBef>
            </a:pPr>
            <a:r>
              <a:rPr b="1" lang="en-US" sz="300" spc="-1" strike="noStrike">
                <a:solidFill>
                  <a:srgbClr val="808080"/>
                </a:solidFill>
                <a:latin typeface="Arial"/>
              </a:rPr>
              <a:t>POSTER TEMPLATE BY:</a:t>
            </a:r>
            <a:endParaRPr b="0" lang="en-IN" sz="300" spc="-1" strike="noStrike">
              <a:solidFill>
                <a:srgbClr val="000000"/>
              </a:solidFill>
              <a:latin typeface="Arial Narrow"/>
            </a:endParaRPr>
          </a:p>
          <a:p>
            <a:pPr>
              <a:lnSpc>
                <a:spcPct val="65000"/>
              </a:lnSpc>
              <a:spcBef>
                <a:spcPts val="437"/>
              </a:spcBef>
            </a:pPr>
            <a:r>
              <a:rPr b="1" lang="en-US" sz="700" spc="-1" strike="noStrike">
                <a:solidFill>
                  <a:srgbClr val="808080"/>
                </a:solidFill>
                <a:latin typeface="Arial"/>
              </a:rPr>
              <a:t>www.PosterPresentations.com</a:t>
            </a:r>
            <a:endParaRPr b="0" lang="en-IN" sz="700" spc="-1" strike="noStrike">
              <a:solidFill>
                <a:srgbClr val="000000"/>
              </a:solidFill>
              <a:latin typeface="Arial Narrow"/>
            </a:endParaRPr>
          </a:p>
        </p:txBody>
      </p:sp>
      <p:sp>
        <p:nvSpPr>
          <p:cNvPr id="49" name="PlaceHolder 5"/>
          <p:cNvSpPr>
            <a:spLocks noGrp="1"/>
          </p:cNvSpPr>
          <p:nvPr>
            <p:ph type="title"/>
          </p:nvPr>
        </p:nvSpPr>
        <p:spPr>
          <a:xfrm>
            <a:off x="600120" y="1272960"/>
            <a:ext cx="26200080" cy="2198520"/>
          </a:xfrm>
          <a:prstGeom prst="rect">
            <a:avLst/>
          </a:prstGeom>
        </p:spPr>
        <p:txBody>
          <a:bodyPr lIns="62640" rIns="62640" tIns="31320" bIns="31320" anchor="ctr"/>
          <a:p>
            <a:pPr algn="ctr"/>
            <a:r>
              <a:rPr b="0" lang="en-IN" sz="6000" spc="-1" strike="noStrike">
                <a:solidFill>
                  <a:srgbClr val="000000"/>
                </a:solidFill>
                <a:latin typeface="Arial Black"/>
              </a:rPr>
              <a:t>Click to edit the title text format</a:t>
            </a:r>
            <a:endParaRPr b="0" lang="en-IN" sz="6000" spc="-1" strike="noStrike">
              <a:solidFill>
                <a:srgbClr val="000000"/>
              </a:solidFill>
              <a:latin typeface="Arial Black"/>
            </a:endParaRPr>
          </a:p>
        </p:txBody>
      </p:sp>
      <p:sp>
        <p:nvSpPr>
          <p:cNvPr id="50" name="PlaceHolder 6"/>
          <p:cNvSpPr>
            <a:spLocks noGrp="1"/>
          </p:cNvSpPr>
          <p:nvPr>
            <p:ph type="body"/>
          </p:nvPr>
        </p:nvSpPr>
        <p:spPr>
          <a:xfrm>
            <a:off x="433080" y="4805280"/>
            <a:ext cx="26366760" cy="27393840"/>
          </a:xfrm>
          <a:prstGeom prst="rect">
            <a:avLst/>
          </a:prstGeom>
        </p:spPr>
        <p:txBody>
          <a:bodyPr lIns="313920" rIns="313920" tIns="313920" bIns="313920">
            <a:normAutofit/>
          </a:bodyPr>
          <a:p>
            <a:pPr marL="342720" indent="-342720">
              <a:spcBef>
                <a:spcPts val="499"/>
              </a:spcBef>
            </a:pPr>
            <a:r>
              <a:rPr b="0" lang="en-IN" sz="2000" spc="-1" strike="noStrike">
                <a:solidFill>
                  <a:srgbClr val="000000"/>
                </a:solidFill>
                <a:latin typeface="Arial"/>
              </a:rPr>
              <a:t>Click to edit the outline text format</a:t>
            </a:r>
            <a:endParaRPr b="0" lang="en-IN" sz="2000" spc="-1" strike="noStrike">
              <a:solidFill>
                <a:srgbClr val="000000"/>
              </a:solidFill>
              <a:latin typeface="Arial"/>
            </a:endParaRPr>
          </a:p>
          <a:p>
            <a:pPr lvl="1" marL="742680" indent="-285120">
              <a:spcBef>
                <a:spcPts val="499"/>
              </a:spcBef>
              <a:buClr>
                <a:srgbClr val="000000"/>
              </a:buClr>
              <a:buFont typeface="Times New Roman"/>
              <a:buChar char="–"/>
            </a:pPr>
            <a:r>
              <a:rPr b="0" lang="en-IN" sz="2000" spc="-1" strike="noStrike">
                <a:solidFill>
                  <a:srgbClr val="000000"/>
                </a:solidFill>
                <a:latin typeface="Arial"/>
              </a:rPr>
              <a:t>Second Outline Level</a:t>
            </a:r>
            <a:endParaRPr b="0" lang="en-IN" sz="2000" spc="-1" strike="noStrike">
              <a:solidFill>
                <a:srgbClr val="000000"/>
              </a:solidFill>
              <a:latin typeface="Arial"/>
            </a:endParaRPr>
          </a:p>
          <a:p>
            <a:pPr lvl="2" marL="1143000" indent="-228600">
              <a:spcBef>
                <a:spcPts val="422"/>
              </a:spcBef>
              <a:buClr>
                <a:srgbClr val="000000"/>
              </a:buClr>
              <a:buFont typeface="Times New Roman"/>
              <a:buChar char="•"/>
            </a:pPr>
            <a:r>
              <a:rPr b="0" lang="en-IN" sz="1700" spc="-1" strike="noStrike">
                <a:solidFill>
                  <a:srgbClr val="000000"/>
                </a:solidFill>
                <a:latin typeface="Arial"/>
              </a:rPr>
              <a:t>Third Outline Level</a:t>
            </a:r>
            <a:endParaRPr b="0" lang="en-IN" sz="1700" spc="-1" strike="noStrike">
              <a:solidFill>
                <a:srgbClr val="000000"/>
              </a:solidFill>
              <a:latin typeface="Arial"/>
            </a:endParaRPr>
          </a:p>
          <a:p>
            <a:pPr lvl="3" marL="1600200" indent="-228600">
              <a:spcBef>
                <a:spcPts val="323"/>
              </a:spcBef>
              <a:buClr>
                <a:srgbClr val="000000"/>
              </a:buClr>
              <a:buFont typeface="Times New Roman"/>
              <a:buChar char="–"/>
            </a:pPr>
            <a:r>
              <a:rPr b="0" lang="en-IN" sz="1300" spc="-1" strike="noStrike">
                <a:solidFill>
                  <a:srgbClr val="000000"/>
                </a:solidFill>
                <a:latin typeface="Arial"/>
              </a:rPr>
              <a:t>Fourth Outline Level</a:t>
            </a:r>
            <a:endParaRPr b="0" lang="en-IN" sz="1300" spc="-1" strike="noStrike">
              <a:solidFill>
                <a:srgbClr val="000000"/>
              </a:solidFill>
              <a:latin typeface="Arial"/>
            </a:endParaRPr>
          </a:p>
          <a:p>
            <a:pPr lvl="4" marL="2057400" indent="-228600">
              <a:spcBef>
                <a:spcPts val="323"/>
              </a:spcBef>
              <a:buClr>
                <a:srgbClr val="000000"/>
              </a:buClr>
              <a:buFont typeface="Times New Roman"/>
              <a:buChar char="»"/>
            </a:pPr>
            <a:r>
              <a:rPr b="0" lang="en-IN" sz="1300" spc="-1" strike="noStrike">
                <a:solidFill>
                  <a:srgbClr val="000000"/>
                </a:solidFill>
                <a:latin typeface="Arial"/>
              </a:rPr>
              <a:t>Fifth Outline Level</a:t>
            </a:r>
            <a:endParaRPr b="0" lang="en-IN" sz="1300" spc="-1" strike="noStrike">
              <a:solidFill>
                <a:srgbClr val="000000"/>
              </a:solidFill>
              <a:latin typeface="Arial"/>
            </a:endParaRPr>
          </a:p>
          <a:p>
            <a:pPr lvl="5" marL="2057400" indent="-228600">
              <a:spcBef>
                <a:spcPts val="323"/>
              </a:spcBef>
              <a:buClr>
                <a:srgbClr val="000000"/>
              </a:buClr>
              <a:buFont typeface="Times New Roman"/>
              <a:buChar char="»"/>
            </a:pPr>
            <a:r>
              <a:rPr b="0" lang="en-IN" sz="1300" spc="-1" strike="noStrike">
                <a:solidFill>
                  <a:srgbClr val="000000"/>
                </a:solidFill>
                <a:latin typeface="Arial"/>
              </a:rPr>
              <a:t>Sixth Outline Level</a:t>
            </a:r>
            <a:endParaRPr b="0" lang="en-IN" sz="1300" spc="-1" strike="noStrike">
              <a:solidFill>
                <a:srgbClr val="000000"/>
              </a:solidFill>
              <a:latin typeface="Arial"/>
            </a:endParaRPr>
          </a:p>
          <a:p>
            <a:pPr lvl="6" marL="2057400" indent="-228600">
              <a:spcBef>
                <a:spcPts val="323"/>
              </a:spcBef>
              <a:buClr>
                <a:srgbClr val="000000"/>
              </a:buClr>
              <a:buFont typeface="Times New Roman"/>
              <a:buChar char="»"/>
            </a:pPr>
            <a:r>
              <a:rPr b="0" lang="en-IN" sz="1300" spc="-1" strike="noStrike">
                <a:solidFill>
                  <a:srgbClr val="000000"/>
                </a:solidFill>
                <a:latin typeface="Arial"/>
              </a:rPr>
              <a:t>Seventh Outline Level</a:t>
            </a:r>
            <a:endParaRPr b="0" lang="en-IN" sz="1300" spc="-1" strike="noStrike">
              <a:solidFill>
                <a:srgbClr val="000000"/>
              </a:solidFill>
              <a:latin typeface="Arial"/>
            </a:endParaRPr>
          </a:p>
        </p:txBody>
      </p:sp>
      <p:sp>
        <p:nvSpPr>
          <p:cNvPr id="51" name="CustomShape 7"/>
          <p:cNvSpPr/>
          <p:nvPr/>
        </p:nvSpPr>
        <p:spPr>
          <a:xfrm>
            <a:off x="0" y="0"/>
            <a:ext cx="27432000" cy="32918400"/>
          </a:xfrm>
          <a:prstGeom prst="rect">
            <a:avLst/>
          </a:prstGeom>
          <a:noFill/>
          <a:ln w="3240">
            <a:solidFill>
              <a:srgbClr val="000000"/>
            </a:solidFill>
            <a:miter/>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88" name="PlaceHolder 1"/>
          <p:cNvSpPr>
            <a:spLocks noGrp="1"/>
          </p:cNvSpPr>
          <p:nvPr>
            <p:ph type="title"/>
          </p:nvPr>
        </p:nvSpPr>
        <p:spPr>
          <a:xfrm>
            <a:off x="5019840" y="4630680"/>
            <a:ext cx="17389440" cy="5702400"/>
          </a:xfrm>
          <a:prstGeom prst="rect">
            <a:avLst/>
          </a:prstGeom>
        </p:spPr>
        <p:txBody>
          <a:bodyPr lIns="579240" rIns="579240" tIns="579240" bIns="579240" anchor="ctr"/>
          <a:p>
            <a:pPr algn="ctr"/>
            <a:r>
              <a:rPr b="0" lang="en-IN" sz="8900" spc="-1" strike="noStrike">
                <a:solidFill>
                  <a:srgbClr val="262626"/>
                </a:solidFill>
                <a:latin typeface="Gill Sans MT"/>
              </a:rPr>
              <a:t>Click to edit the title text format</a:t>
            </a:r>
            <a:endParaRPr b="0" lang="en-IN" sz="8900" spc="-1" strike="noStrike">
              <a:solidFill>
                <a:srgbClr val="262626"/>
              </a:solidFill>
              <a:latin typeface="Gill Sans MT"/>
            </a:endParaRPr>
          </a:p>
        </p:txBody>
      </p:sp>
      <p:sp>
        <p:nvSpPr>
          <p:cNvPr id="89" name="PlaceHolder 2"/>
          <p:cNvSpPr>
            <a:spLocks noGrp="1"/>
          </p:cNvSpPr>
          <p:nvPr>
            <p:ph type="body"/>
          </p:nvPr>
        </p:nvSpPr>
        <p:spPr>
          <a:xfrm>
            <a:off x="4248000" y="12528000"/>
            <a:ext cx="17389440" cy="14887440"/>
          </a:xfrm>
          <a:prstGeom prst="rect">
            <a:avLst/>
          </a:prstGeom>
        </p:spPr>
        <p:txBody>
          <a:bodyPr lIns="289800" rIns="289800" tIns="144720" bIns="144720">
            <a:normAutofit/>
          </a:bodyPr>
          <a:p>
            <a:pPr marL="342720" indent="-342720">
              <a:spcBef>
                <a:spcPts val="3161"/>
              </a:spcBef>
            </a:pPr>
            <a:r>
              <a:rPr b="0" lang="en-IN" sz="5700" spc="-1" strike="noStrike">
                <a:solidFill>
                  <a:srgbClr val="262626"/>
                </a:solidFill>
                <a:latin typeface="Gill Sans MT"/>
              </a:rPr>
              <a:t>Click to edit the outline text format</a:t>
            </a:r>
            <a:endParaRPr b="0" lang="en-IN" sz="5700" spc="-1" strike="noStrike">
              <a:solidFill>
                <a:srgbClr val="262626"/>
              </a:solidFill>
              <a:latin typeface="Gill Sans MT"/>
            </a:endParaRPr>
          </a:p>
          <a:p>
            <a:pPr lvl="1" marL="742680" indent="-285480">
              <a:spcBef>
                <a:spcPts val="3161"/>
              </a:spcBef>
              <a:buClr>
                <a:srgbClr val="000000"/>
              </a:buClr>
              <a:buFont typeface="Times New Roman"/>
              <a:buChar char="–"/>
            </a:pPr>
            <a:r>
              <a:rPr b="0" lang="en-IN" sz="5100" spc="-1" strike="noStrike">
                <a:solidFill>
                  <a:srgbClr val="262626"/>
                </a:solidFill>
                <a:latin typeface="Gill Sans MT"/>
              </a:rPr>
              <a:t>Second Outline Level</a:t>
            </a:r>
            <a:endParaRPr b="0" lang="en-IN" sz="5100" spc="-1" strike="noStrike">
              <a:solidFill>
                <a:srgbClr val="262626"/>
              </a:solidFill>
              <a:latin typeface="Gill Sans MT"/>
            </a:endParaRPr>
          </a:p>
          <a:p>
            <a:pPr lvl="2" marL="1143000" indent="-228600">
              <a:spcBef>
                <a:spcPts val="3161"/>
              </a:spcBef>
              <a:buClr>
                <a:srgbClr val="000000"/>
              </a:buClr>
              <a:buFont typeface="Times New Roman"/>
              <a:buChar char="•"/>
            </a:pPr>
            <a:r>
              <a:rPr b="0" lang="en-IN" sz="5100" spc="-1" strike="noStrike">
                <a:solidFill>
                  <a:srgbClr val="262626"/>
                </a:solidFill>
                <a:latin typeface="Gill Sans MT"/>
              </a:rPr>
              <a:t>Third Outline Level</a:t>
            </a:r>
            <a:endParaRPr b="0" lang="en-IN" sz="5100" spc="-1" strike="noStrike">
              <a:solidFill>
                <a:srgbClr val="262626"/>
              </a:solidFill>
              <a:latin typeface="Gill Sans MT"/>
            </a:endParaRPr>
          </a:p>
          <a:p>
            <a:pPr lvl="3" marL="1600200" indent="-228600">
              <a:spcBef>
                <a:spcPts val="3161"/>
              </a:spcBef>
              <a:buClr>
                <a:srgbClr val="000000"/>
              </a:buClr>
              <a:buFont typeface="Times New Roman"/>
              <a:buChar char="–"/>
            </a:pPr>
            <a:r>
              <a:rPr b="0" lang="en-IN" sz="5100" spc="-1" strike="noStrike">
                <a:solidFill>
                  <a:srgbClr val="262626"/>
                </a:solidFill>
                <a:latin typeface="Gill Sans MT"/>
              </a:rPr>
              <a:t>Fourth Outline Level</a:t>
            </a:r>
            <a:endParaRPr b="0" lang="en-IN" sz="5100" spc="-1" strike="noStrike">
              <a:solidFill>
                <a:srgbClr val="262626"/>
              </a:solidFill>
              <a:latin typeface="Gill Sans MT"/>
            </a:endParaRPr>
          </a:p>
          <a:p>
            <a:pPr lvl="4" marL="2057400" indent="-228600">
              <a:spcBef>
                <a:spcPts val="3161"/>
              </a:spcBef>
              <a:buClr>
                <a:srgbClr val="000000"/>
              </a:buClr>
              <a:buFont typeface="Times New Roman"/>
              <a:buChar char="»"/>
            </a:pPr>
            <a:r>
              <a:rPr b="0" lang="en-IN" sz="5100" spc="-1" strike="noStrike">
                <a:solidFill>
                  <a:srgbClr val="262626"/>
                </a:solidFill>
                <a:latin typeface="Gill Sans MT"/>
              </a:rPr>
              <a:t>Fifth Outline Level</a:t>
            </a:r>
            <a:endParaRPr b="0" lang="en-IN" sz="5100" spc="-1" strike="noStrike">
              <a:solidFill>
                <a:srgbClr val="262626"/>
              </a:solidFill>
              <a:latin typeface="Gill Sans MT"/>
            </a:endParaRPr>
          </a:p>
          <a:p>
            <a:pPr lvl="5" marL="2057400" indent="-228600">
              <a:spcBef>
                <a:spcPts val="3161"/>
              </a:spcBef>
              <a:buClr>
                <a:srgbClr val="000000"/>
              </a:buClr>
              <a:buFont typeface="Times New Roman"/>
              <a:buChar char="»"/>
            </a:pPr>
            <a:r>
              <a:rPr b="0" lang="en-IN" sz="5100" spc="-1" strike="noStrike">
                <a:solidFill>
                  <a:srgbClr val="262626"/>
                </a:solidFill>
                <a:latin typeface="Gill Sans MT"/>
              </a:rPr>
              <a:t>Sixth Outline Level</a:t>
            </a:r>
            <a:endParaRPr b="0" lang="en-IN" sz="5100" spc="-1" strike="noStrike">
              <a:solidFill>
                <a:srgbClr val="262626"/>
              </a:solidFill>
              <a:latin typeface="Gill Sans MT"/>
            </a:endParaRPr>
          </a:p>
          <a:p>
            <a:pPr lvl="6" marL="2057400" indent="-228600">
              <a:spcBef>
                <a:spcPts val="3161"/>
              </a:spcBef>
              <a:buClr>
                <a:srgbClr val="000000"/>
              </a:buClr>
              <a:buFont typeface="Times New Roman"/>
              <a:buChar char="»"/>
            </a:pPr>
            <a:r>
              <a:rPr b="0" lang="en-IN" sz="5100" spc="-1" strike="noStrike">
                <a:solidFill>
                  <a:srgbClr val="262626"/>
                </a:solidFill>
                <a:latin typeface="Gill Sans MT"/>
              </a:rPr>
              <a:t>Seventh Outline Level</a:t>
            </a:r>
            <a:endParaRPr b="0" lang="en-IN" sz="5100" spc="-1" strike="noStrike">
              <a:solidFill>
                <a:srgbClr val="262626"/>
              </a:solidFill>
              <a:latin typeface="Gill Sans MT"/>
            </a:endParaRPr>
          </a:p>
        </p:txBody>
      </p:sp>
      <p:sp>
        <p:nvSpPr>
          <p:cNvPr id="90" name="PlaceHolder 3"/>
          <p:cNvSpPr>
            <a:spLocks noGrp="1"/>
          </p:cNvSpPr>
          <p:nvPr>
            <p:ph type="dt"/>
          </p:nvPr>
        </p:nvSpPr>
        <p:spPr>
          <a:xfrm>
            <a:off x="17597520" y="29946600"/>
            <a:ext cx="6192720" cy="1550880"/>
          </a:xfrm>
          <a:prstGeom prst="rect">
            <a:avLst/>
          </a:prstGeom>
        </p:spPr>
        <p:txBody>
          <a:bodyPr lIns="289800" rIns="289800" tIns="144720" bIns="144720" anchor="ctr"/>
          <a:p>
            <a:pPr algn="r">
              <a:lnSpc>
                <a:spcPct val="100000"/>
              </a:lnSpc>
            </a:pPr>
            <a:r>
              <a:rPr b="0" lang="en-US" sz="3300" spc="-1" strike="noStrike">
                <a:solidFill>
                  <a:srgbClr val="000000"/>
                </a:solidFill>
                <a:latin typeface="Times New Roman"/>
                <a:ea typeface="DejaVu Sans"/>
              </a:rPr>
              <a:t>&lt;date/time&gt;</a:t>
            </a:r>
            <a:endParaRPr b="0" lang="en-IN" sz="3300" spc="-1" strike="noStrike">
              <a:latin typeface="Times New Roman"/>
            </a:endParaRPr>
          </a:p>
        </p:txBody>
      </p:sp>
      <p:sp>
        <p:nvSpPr>
          <p:cNvPr id="91" name="CustomShape 4"/>
          <p:cNvSpPr/>
          <p:nvPr/>
        </p:nvSpPr>
        <p:spPr>
          <a:xfrm>
            <a:off x="3600360" y="29934000"/>
            <a:ext cx="13277880" cy="153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92" name="PlaceHolder 5"/>
          <p:cNvSpPr>
            <a:spLocks noGrp="1"/>
          </p:cNvSpPr>
          <p:nvPr>
            <p:ph type="sldNum"/>
          </p:nvPr>
        </p:nvSpPr>
        <p:spPr>
          <a:xfrm>
            <a:off x="24328080" y="30103560"/>
            <a:ext cx="577800" cy="1238040"/>
          </a:xfrm>
          <a:prstGeom prst="rect">
            <a:avLst/>
          </a:prstGeom>
        </p:spPr>
        <p:txBody>
          <a:bodyPr lIns="57960" rIns="57960" tIns="144720" bIns="144720" anchor="ctr"/>
          <a:p>
            <a:pPr algn="ctr">
              <a:lnSpc>
                <a:spcPct val="100000"/>
              </a:lnSpc>
            </a:pPr>
            <a:fld id="{5D4D591F-5C1D-46FD-A807-45C48828B9C9}" type="slidenum">
              <a:rPr b="0" lang="en-US" sz="3500" spc="-1" strike="noStrike">
                <a:solidFill>
                  <a:srgbClr val="ffffff"/>
                </a:solidFill>
                <a:latin typeface="Times New Roman"/>
                <a:ea typeface="DejaVu Sans"/>
              </a:rPr>
              <a:t>&lt;number&gt;</a:t>
            </a:fld>
            <a:endParaRPr b="0" lang="en-IN" sz="3500" spc="-1" strike="noStrike">
              <a:latin typeface="Times New Roman"/>
            </a:endParaRPr>
          </a:p>
        </p:txBody>
      </p:sp>
      <p:sp>
        <p:nvSpPr>
          <p:cNvPr id="93" name="CustomShape 6"/>
          <p:cNvSpPr/>
          <p:nvPr/>
        </p:nvSpPr>
        <p:spPr>
          <a:xfrm>
            <a:off x="0" y="0"/>
            <a:ext cx="27432000" cy="4068720"/>
          </a:xfrm>
          <a:prstGeom prst="rect">
            <a:avLst/>
          </a:prstGeom>
          <a:solidFill>
            <a:srgbClr val="9fb8cd"/>
          </a:solidFill>
          <a:ln w="9360">
            <a:solidFill>
              <a:srgbClr val="000000"/>
            </a:solidFill>
            <a:miter/>
          </a:ln>
        </p:spPr>
        <p:style>
          <a:lnRef idx="0"/>
          <a:fillRef idx="0"/>
          <a:effectRef idx="0"/>
          <a:fontRef idx="minor"/>
        </p:style>
      </p:sp>
      <p:sp>
        <p:nvSpPr>
          <p:cNvPr id="94" name="CustomShape 7"/>
          <p:cNvSpPr/>
          <p:nvPr/>
        </p:nvSpPr>
        <p:spPr>
          <a:xfrm>
            <a:off x="584280" y="4800600"/>
            <a:ext cx="7335720" cy="27397080"/>
          </a:xfrm>
          <a:prstGeom prst="rect">
            <a:avLst/>
          </a:prstGeom>
          <a:solidFill>
            <a:srgbClr val="ffffff"/>
          </a:solidFill>
          <a:ln w="9360">
            <a:solidFill>
              <a:srgbClr val="000000"/>
            </a:solidFill>
            <a:miter/>
          </a:ln>
        </p:spPr>
        <p:style>
          <a:lnRef idx="0"/>
          <a:fillRef idx="0"/>
          <a:effectRef idx="0"/>
          <a:fontRef idx="minor"/>
        </p:style>
      </p:sp>
      <p:sp>
        <p:nvSpPr>
          <p:cNvPr id="95" name="CustomShape 8"/>
          <p:cNvSpPr/>
          <p:nvPr/>
        </p:nvSpPr>
        <p:spPr>
          <a:xfrm>
            <a:off x="584280" y="32445360"/>
            <a:ext cx="1801800" cy="21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62640" rIns="62640" tIns="31320" bIns="31320"/>
          <a:p>
            <a:pPr>
              <a:lnSpc>
                <a:spcPct val="65000"/>
              </a:lnSpc>
              <a:spcBef>
                <a:spcPts val="187"/>
              </a:spcBef>
            </a:pPr>
            <a:r>
              <a:rPr b="1" lang="en-US" sz="300" spc="-1" strike="noStrike">
                <a:solidFill>
                  <a:srgbClr val="dde9ec"/>
                </a:solidFill>
                <a:latin typeface="Arial"/>
              </a:rPr>
              <a:t>TEMPLATE DESIGN © 2008</a:t>
            </a:r>
            <a:endParaRPr b="0" lang="en-IN" sz="300" spc="-1" strike="noStrike">
              <a:solidFill>
                <a:srgbClr val="000000"/>
              </a:solidFill>
              <a:latin typeface="Arial Narrow"/>
            </a:endParaRPr>
          </a:p>
          <a:p>
            <a:pPr>
              <a:lnSpc>
                <a:spcPct val="65000"/>
              </a:lnSpc>
              <a:spcBef>
                <a:spcPts val="437"/>
              </a:spcBef>
            </a:pPr>
            <a:r>
              <a:rPr b="1" lang="en-US" sz="700" spc="-1" strike="noStrike">
                <a:solidFill>
                  <a:srgbClr val="dde9ec"/>
                </a:solidFill>
                <a:latin typeface="Arial"/>
              </a:rPr>
              <a:t>www.PosterPresentations.com</a:t>
            </a:r>
            <a:endParaRPr b="0" lang="en-IN" sz="700" spc="-1" strike="noStrike">
              <a:solidFill>
                <a:srgbClr val="000000"/>
              </a:solidFill>
              <a:latin typeface="Arial Narrow"/>
            </a:endParaRPr>
          </a:p>
        </p:txBody>
      </p:sp>
      <p:sp>
        <p:nvSpPr>
          <p:cNvPr id="96" name="CustomShape 9"/>
          <p:cNvSpPr/>
          <p:nvPr/>
        </p:nvSpPr>
        <p:spPr>
          <a:xfrm>
            <a:off x="0" y="0"/>
            <a:ext cx="27432000" cy="32918400"/>
          </a:xfrm>
          <a:prstGeom prst="rect">
            <a:avLst/>
          </a:prstGeom>
          <a:noFill/>
          <a:ln w="3240">
            <a:solidFill>
              <a:srgbClr val="464653"/>
            </a:solidFill>
            <a:miter/>
          </a:ln>
        </p:spPr>
        <p:style>
          <a:lnRef idx="0"/>
          <a:fillRef idx="0"/>
          <a:effectRef idx="0"/>
          <a:fontRef idx="minor"/>
        </p:style>
      </p:sp>
      <p:sp>
        <p:nvSpPr>
          <p:cNvPr id="97" name="CustomShape 10"/>
          <p:cNvSpPr/>
          <p:nvPr/>
        </p:nvSpPr>
        <p:spPr>
          <a:xfrm>
            <a:off x="19944000" y="4800600"/>
            <a:ext cx="6859440" cy="27397080"/>
          </a:xfrm>
          <a:prstGeom prst="rect">
            <a:avLst/>
          </a:prstGeom>
          <a:solidFill>
            <a:srgbClr val="ffffff"/>
          </a:solidFill>
          <a:ln w="9360">
            <a:solidFill>
              <a:srgbClr val="000000"/>
            </a:solidFill>
            <a:miter/>
          </a:ln>
        </p:spPr>
        <p:style>
          <a:lnRef idx="0"/>
          <a:fillRef idx="0"/>
          <a:effectRef idx="0"/>
          <a:fontRef idx="minor"/>
        </p:style>
      </p:sp>
      <p:sp>
        <p:nvSpPr>
          <p:cNvPr id="98" name="CustomShape 11"/>
          <p:cNvSpPr/>
          <p:nvPr/>
        </p:nvSpPr>
        <p:spPr>
          <a:xfrm>
            <a:off x="8568000" y="4800600"/>
            <a:ext cx="10728000" cy="27397080"/>
          </a:xfrm>
          <a:prstGeom prst="rect">
            <a:avLst/>
          </a:prstGeom>
          <a:solidFill>
            <a:srgbClr val="ffffff"/>
          </a:solidFill>
          <a:ln w="9360">
            <a:solidFill>
              <a:srgbClr val="000000"/>
            </a:solidFill>
            <a:miter/>
          </a:ln>
        </p:spPr>
        <p:style>
          <a:lnRef idx="0"/>
          <a:fillRef idx="0"/>
          <a:effectRef idx="0"/>
          <a:fontRef idx="minor"/>
        </p:style>
      </p:sp>
      <p:sp>
        <p:nvSpPr>
          <p:cNvPr id="99" name="Line 12"/>
          <p:cNvSpPr/>
          <p:nvPr/>
        </p:nvSpPr>
        <p:spPr>
          <a:xfrm>
            <a:off x="0" y="4068720"/>
            <a:ext cx="27432000" cy="1800"/>
          </a:xfrm>
          <a:prstGeom prst="line">
            <a:avLst/>
          </a:prstGeom>
          <a:ln w="203040">
            <a:solidFill>
              <a:srgbClr val="ff9900"/>
            </a:solidFill>
            <a:miter/>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fb8cd"/>
        </a:solidFill>
      </p:bgPr>
    </p:bg>
    <p:spTree>
      <p:nvGrpSpPr>
        <p:cNvPr id="1" name=""/>
        <p:cNvGrpSpPr/>
        <p:nvPr/>
      </p:nvGrpSpPr>
      <p:grpSpPr>
        <a:xfrm>
          <a:off x="0" y="0"/>
          <a:ext cx="0" cy="0"/>
          <a:chOff x="0" y="0"/>
          <a:chExt cx="0" cy="0"/>
        </a:xfrm>
      </p:grpSpPr>
      <p:sp>
        <p:nvSpPr>
          <p:cNvPr id="136" name="CustomShape 1"/>
          <p:cNvSpPr/>
          <p:nvPr/>
        </p:nvSpPr>
        <p:spPr>
          <a:xfrm>
            <a:off x="0" y="0"/>
            <a:ext cx="27432000" cy="4068720"/>
          </a:xfrm>
          <a:prstGeom prst="rect">
            <a:avLst/>
          </a:prstGeom>
          <a:solidFill>
            <a:srgbClr val="9fb8cd"/>
          </a:solidFill>
          <a:ln w="9360">
            <a:solidFill>
              <a:srgbClr val="ffffff"/>
            </a:solidFill>
            <a:miter/>
          </a:ln>
        </p:spPr>
        <p:style>
          <a:lnRef idx="0"/>
          <a:fillRef idx="0"/>
          <a:effectRef idx="0"/>
          <a:fontRef idx="minor"/>
        </p:style>
      </p:sp>
      <p:sp>
        <p:nvSpPr>
          <p:cNvPr id="137" name="CustomShape 2"/>
          <p:cNvSpPr/>
          <p:nvPr/>
        </p:nvSpPr>
        <p:spPr>
          <a:xfrm>
            <a:off x="584280" y="4800600"/>
            <a:ext cx="8445600" cy="27397080"/>
          </a:xfrm>
          <a:prstGeom prst="rect">
            <a:avLst/>
          </a:prstGeom>
          <a:solidFill>
            <a:srgbClr val="ffffff"/>
          </a:solidFill>
          <a:ln w="9360">
            <a:solidFill>
              <a:srgbClr val="ffffff"/>
            </a:solidFill>
            <a:miter/>
          </a:ln>
        </p:spPr>
        <p:style>
          <a:lnRef idx="0"/>
          <a:fillRef idx="0"/>
          <a:effectRef idx="0"/>
          <a:fontRef idx="minor"/>
        </p:style>
      </p:sp>
      <p:sp>
        <p:nvSpPr>
          <p:cNvPr id="138" name="CustomShape 3"/>
          <p:cNvSpPr/>
          <p:nvPr/>
        </p:nvSpPr>
        <p:spPr>
          <a:xfrm>
            <a:off x="584280" y="32445360"/>
            <a:ext cx="1801800" cy="21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62640" rIns="62640" tIns="31320" bIns="31320"/>
          <a:p>
            <a:pPr>
              <a:lnSpc>
                <a:spcPct val="65000"/>
              </a:lnSpc>
              <a:spcBef>
                <a:spcPts val="187"/>
              </a:spcBef>
            </a:pPr>
            <a:r>
              <a:rPr b="1" lang="en-US" sz="300" spc="-1" strike="noStrike">
                <a:solidFill>
                  <a:srgbClr val="464653"/>
                </a:solidFill>
                <a:latin typeface="Arial"/>
              </a:rPr>
              <a:t>TEMPLATE DESIGN © 2008</a:t>
            </a:r>
            <a:endParaRPr b="0" lang="en-IN" sz="300" spc="-1" strike="noStrike">
              <a:solidFill>
                <a:srgbClr val="000000"/>
              </a:solidFill>
              <a:latin typeface="Arial Narrow"/>
            </a:endParaRPr>
          </a:p>
          <a:p>
            <a:pPr>
              <a:lnSpc>
                <a:spcPct val="65000"/>
              </a:lnSpc>
              <a:spcBef>
                <a:spcPts val="437"/>
              </a:spcBef>
            </a:pPr>
            <a:r>
              <a:rPr b="1" lang="en-US" sz="700" spc="-1" strike="noStrike">
                <a:solidFill>
                  <a:srgbClr val="464653"/>
                </a:solidFill>
                <a:latin typeface="Arial"/>
              </a:rPr>
              <a:t>www.PosterPresentations.com</a:t>
            </a:r>
            <a:endParaRPr b="0" lang="en-IN" sz="700" spc="-1" strike="noStrike">
              <a:solidFill>
                <a:srgbClr val="000000"/>
              </a:solidFill>
              <a:latin typeface="Arial Narrow"/>
            </a:endParaRPr>
          </a:p>
        </p:txBody>
      </p:sp>
      <p:sp>
        <p:nvSpPr>
          <p:cNvPr id="139" name="CustomShape 4"/>
          <p:cNvSpPr/>
          <p:nvPr/>
        </p:nvSpPr>
        <p:spPr>
          <a:xfrm>
            <a:off x="0" y="0"/>
            <a:ext cx="27432000" cy="32918400"/>
          </a:xfrm>
          <a:prstGeom prst="rect">
            <a:avLst/>
          </a:prstGeom>
          <a:noFill/>
          <a:ln w="3240">
            <a:solidFill>
              <a:srgbClr val="dde9ec"/>
            </a:solidFill>
            <a:miter/>
          </a:ln>
        </p:spPr>
        <p:style>
          <a:lnRef idx="0"/>
          <a:fillRef idx="0"/>
          <a:effectRef idx="0"/>
          <a:fontRef idx="minor"/>
        </p:style>
      </p:sp>
      <p:sp>
        <p:nvSpPr>
          <p:cNvPr id="140" name="CustomShape 5"/>
          <p:cNvSpPr/>
          <p:nvPr/>
        </p:nvSpPr>
        <p:spPr>
          <a:xfrm>
            <a:off x="18356400" y="4800600"/>
            <a:ext cx="8447040" cy="27397080"/>
          </a:xfrm>
          <a:prstGeom prst="rect">
            <a:avLst/>
          </a:prstGeom>
          <a:solidFill>
            <a:srgbClr val="ffffff"/>
          </a:solidFill>
          <a:ln w="9360">
            <a:solidFill>
              <a:srgbClr val="ffffff"/>
            </a:solidFill>
            <a:miter/>
          </a:ln>
        </p:spPr>
        <p:style>
          <a:lnRef idx="0"/>
          <a:fillRef idx="0"/>
          <a:effectRef idx="0"/>
          <a:fontRef idx="minor"/>
        </p:style>
      </p:sp>
      <p:sp>
        <p:nvSpPr>
          <p:cNvPr id="141" name="CustomShape 6"/>
          <p:cNvSpPr/>
          <p:nvPr/>
        </p:nvSpPr>
        <p:spPr>
          <a:xfrm>
            <a:off x="9470880" y="4800600"/>
            <a:ext cx="8444160" cy="27397080"/>
          </a:xfrm>
          <a:prstGeom prst="rect">
            <a:avLst/>
          </a:prstGeom>
          <a:solidFill>
            <a:srgbClr val="ffffff"/>
          </a:solidFill>
          <a:ln w="9360">
            <a:solidFill>
              <a:srgbClr val="ffffff"/>
            </a:solidFill>
            <a:miter/>
          </a:ln>
        </p:spPr>
        <p:style>
          <a:lnRef idx="0"/>
          <a:fillRef idx="0"/>
          <a:effectRef idx="0"/>
          <a:fontRef idx="minor"/>
        </p:style>
      </p:sp>
      <p:sp>
        <p:nvSpPr>
          <p:cNvPr id="142" name="Line 7"/>
          <p:cNvSpPr/>
          <p:nvPr/>
        </p:nvSpPr>
        <p:spPr>
          <a:xfrm>
            <a:off x="0" y="4068720"/>
            <a:ext cx="27432000" cy="1800"/>
          </a:xfrm>
          <a:prstGeom prst="line">
            <a:avLst/>
          </a:prstGeom>
          <a:ln w="203040">
            <a:solidFill>
              <a:srgbClr val="ff9900"/>
            </a:solidFill>
            <a:miter/>
          </a:ln>
        </p:spPr>
        <p:style>
          <a:lnRef idx="0"/>
          <a:fillRef idx="0"/>
          <a:effectRef idx="0"/>
          <a:fontRef idx="minor"/>
        </p:style>
      </p:sp>
      <p:sp>
        <p:nvSpPr>
          <p:cNvPr id="143" name="PlaceHolder 8"/>
          <p:cNvSpPr>
            <a:spLocks noGrp="1"/>
          </p:cNvSpPr>
          <p:nvPr>
            <p:ph type="title"/>
          </p:nvPr>
        </p:nvSpPr>
        <p:spPr>
          <a:xfrm>
            <a:off x="5019840" y="4630680"/>
            <a:ext cx="17389440" cy="5702400"/>
          </a:xfrm>
          <a:prstGeom prst="rect">
            <a:avLst/>
          </a:prstGeom>
        </p:spPr>
        <p:txBody>
          <a:bodyPr lIns="579240" rIns="579240" tIns="579240" bIns="579240" anchor="ctr"/>
          <a:p>
            <a:pPr algn="ctr"/>
            <a:r>
              <a:rPr b="0" lang="en-IN" sz="8900" spc="-1" strike="noStrike">
                <a:solidFill>
                  <a:srgbClr val="262626"/>
                </a:solidFill>
                <a:latin typeface="Gill Sans MT"/>
              </a:rPr>
              <a:t>Click to edit the title text format</a:t>
            </a:r>
            <a:endParaRPr b="0" lang="en-IN" sz="8900" spc="-1" strike="noStrike">
              <a:solidFill>
                <a:srgbClr val="262626"/>
              </a:solidFill>
              <a:latin typeface="Gill Sans MT"/>
            </a:endParaRPr>
          </a:p>
        </p:txBody>
      </p:sp>
      <p:sp>
        <p:nvSpPr>
          <p:cNvPr id="144" name="PlaceHolder 9"/>
          <p:cNvSpPr>
            <a:spLocks noGrp="1"/>
          </p:cNvSpPr>
          <p:nvPr>
            <p:ph type="body"/>
          </p:nvPr>
        </p:nvSpPr>
        <p:spPr>
          <a:xfrm>
            <a:off x="5019840" y="12661920"/>
            <a:ext cx="17389440" cy="14887440"/>
          </a:xfrm>
          <a:prstGeom prst="rect">
            <a:avLst/>
          </a:prstGeom>
        </p:spPr>
        <p:txBody>
          <a:bodyPr lIns="289800" rIns="289800" tIns="144720" bIns="144720">
            <a:normAutofit/>
          </a:bodyPr>
          <a:p>
            <a:pPr marL="342720" indent="-342720">
              <a:spcBef>
                <a:spcPts val="3161"/>
              </a:spcBef>
            </a:pPr>
            <a:r>
              <a:rPr b="0" lang="en-IN" sz="5700" spc="-1" strike="noStrike">
                <a:solidFill>
                  <a:srgbClr val="262626"/>
                </a:solidFill>
                <a:latin typeface="Gill Sans MT"/>
              </a:rPr>
              <a:t>Click to edit the outline text format</a:t>
            </a:r>
            <a:endParaRPr b="0" lang="en-IN" sz="5700" spc="-1" strike="noStrike">
              <a:solidFill>
                <a:srgbClr val="262626"/>
              </a:solidFill>
              <a:latin typeface="Gill Sans MT"/>
            </a:endParaRPr>
          </a:p>
          <a:p>
            <a:pPr lvl="1" marL="742680" indent="-285480">
              <a:spcBef>
                <a:spcPts val="3161"/>
              </a:spcBef>
              <a:buClr>
                <a:srgbClr val="000000"/>
              </a:buClr>
              <a:buFont typeface="Times New Roman"/>
              <a:buChar char="–"/>
            </a:pPr>
            <a:r>
              <a:rPr b="0" lang="en-IN" sz="5100" spc="-1" strike="noStrike">
                <a:solidFill>
                  <a:srgbClr val="262626"/>
                </a:solidFill>
                <a:latin typeface="Gill Sans MT"/>
              </a:rPr>
              <a:t>Second Outline Level</a:t>
            </a:r>
            <a:endParaRPr b="0" lang="en-IN" sz="5100" spc="-1" strike="noStrike">
              <a:solidFill>
                <a:srgbClr val="262626"/>
              </a:solidFill>
              <a:latin typeface="Gill Sans MT"/>
            </a:endParaRPr>
          </a:p>
          <a:p>
            <a:pPr lvl="2" marL="1143000" indent="-228600">
              <a:spcBef>
                <a:spcPts val="3161"/>
              </a:spcBef>
              <a:buClr>
                <a:srgbClr val="000000"/>
              </a:buClr>
              <a:buFont typeface="Times New Roman"/>
              <a:buChar char="•"/>
            </a:pPr>
            <a:r>
              <a:rPr b="0" lang="en-IN" sz="5100" spc="-1" strike="noStrike">
                <a:solidFill>
                  <a:srgbClr val="262626"/>
                </a:solidFill>
                <a:latin typeface="Gill Sans MT"/>
              </a:rPr>
              <a:t>Third Outline Level</a:t>
            </a:r>
            <a:endParaRPr b="0" lang="en-IN" sz="5100" spc="-1" strike="noStrike">
              <a:solidFill>
                <a:srgbClr val="262626"/>
              </a:solidFill>
              <a:latin typeface="Gill Sans MT"/>
            </a:endParaRPr>
          </a:p>
          <a:p>
            <a:pPr lvl="3" marL="1600200" indent="-228600">
              <a:spcBef>
                <a:spcPts val="3161"/>
              </a:spcBef>
              <a:buClr>
                <a:srgbClr val="000000"/>
              </a:buClr>
              <a:buFont typeface="Times New Roman"/>
              <a:buChar char="–"/>
            </a:pPr>
            <a:r>
              <a:rPr b="0" lang="en-IN" sz="5100" spc="-1" strike="noStrike">
                <a:solidFill>
                  <a:srgbClr val="262626"/>
                </a:solidFill>
                <a:latin typeface="Gill Sans MT"/>
              </a:rPr>
              <a:t>Fourth Outline Level</a:t>
            </a:r>
            <a:endParaRPr b="0" lang="en-IN" sz="5100" spc="-1" strike="noStrike">
              <a:solidFill>
                <a:srgbClr val="262626"/>
              </a:solidFill>
              <a:latin typeface="Gill Sans MT"/>
            </a:endParaRPr>
          </a:p>
          <a:p>
            <a:pPr lvl="4" marL="2057400" indent="-228600">
              <a:spcBef>
                <a:spcPts val="3161"/>
              </a:spcBef>
              <a:buClr>
                <a:srgbClr val="000000"/>
              </a:buClr>
              <a:buFont typeface="Times New Roman"/>
              <a:buChar char="»"/>
            </a:pPr>
            <a:r>
              <a:rPr b="0" lang="en-IN" sz="5100" spc="-1" strike="noStrike">
                <a:solidFill>
                  <a:srgbClr val="262626"/>
                </a:solidFill>
                <a:latin typeface="Gill Sans MT"/>
              </a:rPr>
              <a:t>Fifth Outline Level</a:t>
            </a:r>
            <a:endParaRPr b="0" lang="en-IN" sz="5100" spc="-1" strike="noStrike">
              <a:solidFill>
                <a:srgbClr val="262626"/>
              </a:solidFill>
              <a:latin typeface="Gill Sans MT"/>
            </a:endParaRPr>
          </a:p>
          <a:p>
            <a:pPr lvl="5" marL="2057400" indent="-228600">
              <a:spcBef>
                <a:spcPts val="3161"/>
              </a:spcBef>
              <a:buClr>
                <a:srgbClr val="000000"/>
              </a:buClr>
              <a:buFont typeface="Times New Roman"/>
              <a:buChar char="»"/>
            </a:pPr>
            <a:r>
              <a:rPr b="0" lang="en-IN" sz="5100" spc="-1" strike="noStrike">
                <a:solidFill>
                  <a:srgbClr val="262626"/>
                </a:solidFill>
                <a:latin typeface="Gill Sans MT"/>
              </a:rPr>
              <a:t>Sixth Outline Level</a:t>
            </a:r>
            <a:endParaRPr b="0" lang="en-IN" sz="5100" spc="-1" strike="noStrike">
              <a:solidFill>
                <a:srgbClr val="262626"/>
              </a:solidFill>
              <a:latin typeface="Gill Sans MT"/>
            </a:endParaRPr>
          </a:p>
          <a:p>
            <a:pPr lvl="6" marL="2057400" indent="-228600">
              <a:spcBef>
                <a:spcPts val="3161"/>
              </a:spcBef>
              <a:buClr>
                <a:srgbClr val="000000"/>
              </a:buClr>
              <a:buFont typeface="Times New Roman"/>
              <a:buChar char="»"/>
            </a:pPr>
            <a:r>
              <a:rPr b="0" lang="en-IN" sz="5100" spc="-1" strike="noStrike">
                <a:solidFill>
                  <a:srgbClr val="262626"/>
                </a:solidFill>
                <a:latin typeface="Gill Sans MT"/>
              </a:rPr>
              <a:t>Seventh Outline Level</a:t>
            </a:r>
            <a:endParaRPr b="0" lang="en-IN" sz="5100" spc="-1" strike="noStrike">
              <a:solidFill>
                <a:srgbClr val="262626"/>
              </a:solidFill>
              <a:latin typeface="Gill Sans MT"/>
            </a:endParaRPr>
          </a:p>
        </p:txBody>
      </p:sp>
      <p:sp>
        <p:nvSpPr>
          <p:cNvPr id="145" name="PlaceHolder 10"/>
          <p:cNvSpPr>
            <a:spLocks noGrp="1"/>
          </p:cNvSpPr>
          <p:nvPr>
            <p:ph type="dt"/>
          </p:nvPr>
        </p:nvSpPr>
        <p:spPr>
          <a:xfrm>
            <a:off x="17597520" y="29946600"/>
            <a:ext cx="6192720" cy="1550880"/>
          </a:xfrm>
          <a:prstGeom prst="rect">
            <a:avLst/>
          </a:prstGeom>
        </p:spPr>
        <p:txBody>
          <a:bodyPr lIns="289800" rIns="289800" tIns="144720" bIns="144720" anchor="ctr"/>
          <a:p>
            <a:pPr algn="r">
              <a:lnSpc>
                <a:spcPct val="100000"/>
              </a:lnSpc>
            </a:pPr>
            <a:r>
              <a:rPr b="0" lang="en-US" sz="3300" spc="-1" strike="noStrike">
                <a:solidFill>
                  <a:srgbClr val="ffffff"/>
                </a:solidFill>
                <a:latin typeface="Times New Roman"/>
                <a:ea typeface="DejaVu Sans"/>
              </a:rPr>
              <a:t>&lt;date/time&gt;</a:t>
            </a:r>
            <a:endParaRPr b="0" lang="en-IN" sz="3300" spc="-1" strike="noStrike">
              <a:latin typeface="Times New Roman"/>
            </a:endParaRPr>
          </a:p>
        </p:txBody>
      </p:sp>
      <p:sp>
        <p:nvSpPr>
          <p:cNvPr id="146" name="CustomShape 11"/>
          <p:cNvSpPr/>
          <p:nvPr/>
        </p:nvSpPr>
        <p:spPr>
          <a:xfrm>
            <a:off x="3600360" y="29934000"/>
            <a:ext cx="13277880" cy="153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47" name="PlaceHolder 12"/>
          <p:cNvSpPr>
            <a:spLocks noGrp="1"/>
          </p:cNvSpPr>
          <p:nvPr>
            <p:ph type="sldNum"/>
          </p:nvPr>
        </p:nvSpPr>
        <p:spPr>
          <a:xfrm>
            <a:off x="24328080" y="30103560"/>
            <a:ext cx="577800" cy="1238040"/>
          </a:xfrm>
          <a:prstGeom prst="rect">
            <a:avLst/>
          </a:prstGeom>
        </p:spPr>
        <p:txBody>
          <a:bodyPr lIns="57960" rIns="57960" tIns="144720" bIns="144720" anchor="ctr"/>
          <a:p>
            <a:pPr algn="ctr">
              <a:lnSpc>
                <a:spcPct val="100000"/>
              </a:lnSpc>
            </a:pPr>
            <a:fld id="{627D6CDD-A909-4C55-BD77-71C1632DC87D}" type="slidenum">
              <a:rPr b="0" lang="en-US" sz="3500" spc="-1" strike="noStrike">
                <a:solidFill>
                  <a:srgbClr val="ffffff"/>
                </a:solidFill>
                <a:latin typeface="Times New Roman"/>
                <a:ea typeface="DejaVu Sans"/>
              </a:rPr>
              <a:t>&lt;number&gt;</a:t>
            </a:fld>
            <a:endParaRPr b="0" lang="en-IN" sz="35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7ca3"/>
        </a:solidFill>
      </p:bgPr>
    </p:bg>
    <p:spTree>
      <p:nvGrpSpPr>
        <p:cNvPr id="1" name=""/>
        <p:cNvGrpSpPr/>
        <p:nvPr/>
      </p:nvGrpSpPr>
      <p:grpSpPr>
        <a:xfrm>
          <a:off x="0" y="0"/>
          <a:ext cx="0" cy="0"/>
          <a:chOff x="0" y="0"/>
          <a:chExt cx="0" cy="0"/>
        </a:xfrm>
      </p:grpSpPr>
      <p:sp>
        <p:nvSpPr>
          <p:cNvPr id="184" name="CustomShape 1"/>
          <p:cNvSpPr/>
          <p:nvPr/>
        </p:nvSpPr>
        <p:spPr>
          <a:xfrm>
            <a:off x="0" y="0"/>
            <a:ext cx="27432000" cy="4068720"/>
          </a:xfrm>
          <a:prstGeom prst="rect">
            <a:avLst/>
          </a:prstGeom>
          <a:solidFill>
            <a:srgbClr val="9fb8cd"/>
          </a:solidFill>
          <a:ln w="9360">
            <a:solidFill>
              <a:srgbClr val="ffffff"/>
            </a:solidFill>
            <a:miter/>
          </a:ln>
        </p:spPr>
        <p:style>
          <a:lnRef idx="0"/>
          <a:fillRef idx="0"/>
          <a:effectRef idx="0"/>
          <a:fontRef idx="minor"/>
        </p:style>
      </p:sp>
      <p:sp>
        <p:nvSpPr>
          <p:cNvPr id="185" name="CustomShape 2"/>
          <p:cNvSpPr/>
          <p:nvPr/>
        </p:nvSpPr>
        <p:spPr>
          <a:xfrm>
            <a:off x="584280" y="4800600"/>
            <a:ext cx="8445600" cy="27397080"/>
          </a:xfrm>
          <a:prstGeom prst="rect">
            <a:avLst/>
          </a:prstGeom>
          <a:solidFill>
            <a:srgbClr val="ffffff"/>
          </a:solidFill>
          <a:ln w="9360">
            <a:solidFill>
              <a:srgbClr val="ffffff"/>
            </a:solidFill>
            <a:miter/>
          </a:ln>
        </p:spPr>
        <p:style>
          <a:lnRef idx="0"/>
          <a:fillRef idx="0"/>
          <a:effectRef idx="0"/>
          <a:fontRef idx="minor"/>
        </p:style>
      </p:sp>
      <p:sp>
        <p:nvSpPr>
          <p:cNvPr id="186" name="CustomShape 3"/>
          <p:cNvSpPr/>
          <p:nvPr/>
        </p:nvSpPr>
        <p:spPr>
          <a:xfrm>
            <a:off x="584280" y="32445360"/>
            <a:ext cx="1801800" cy="21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62640" rIns="62640" tIns="31320" bIns="31320"/>
          <a:p>
            <a:pPr>
              <a:lnSpc>
                <a:spcPct val="65000"/>
              </a:lnSpc>
              <a:spcBef>
                <a:spcPts val="187"/>
              </a:spcBef>
            </a:pPr>
            <a:r>
              <a:rPr b="1" lang="en-US" sz="300" spc="-1" strike="noStrike">
                <a:solidFill>
                  <a:srgbClr val="464653"/>
                </a:solidFill>
                <a:latin typeface="Arial"/>
              </a:rPr>
              <a:t>TEMPLATE DESIGN © 2008</a:t>
            </a:r>
            <a:endParaRPr b="0" lang="en-IN" sz="300" spc="-1" strike="noStrike">
              <a:solidFill>
                <a:srgbClr val="000000"/>
              </a:solidFill>
              <a:latin typeface="Arial Narrow"/>
            </a:endParaRPr>
          </a:p>
          <a:p>
            <a:pPr>
              <a:lnSpc>
                <a:spcPct val="65000"/>
              </a:lnSpc>
              <a:spcBef>
                <a:spcPts val="437"/>
              </a:spcBef>
            </a:pPr>
            <a:r>
              <a:rPr b="1" lang="en-US" sz="700" spc="-1" strike="noStrike">
                <a:solidFill>
                  <a:srgbClr val="464653"/>
                </a:solidFill>
                <a:latin typeface="Arial"/>
              </a:rPr>
              <a:t>www.PosterPresentations.com</a:t>
            </a:r>
            <a:endParaRPr b="0" lang="en-IN" sz="700" spc="-1" strike="noStrike">
              <a:solidFill>
                <a:srgbClr val="000000"/>
              </a:solidFill>
              <a:latin typeface="Arial Narrow"/>
            </a:endParaRPr>
          </a:p>
        </p:txBody>
      </p:sp>
      <p:sp>
        <p:nvSpPr>
          <p:cNvPr id="187" name="CustomShape 4"/>
          <p:cNvSpPr/>
          <p:nvPr/>
        </p:nvSpPr>
        <p:spPr>
          <a:xfrm>
            <a:off x="0" y="0"/>
            <a:ext cx="27432000" cy="32918400"/>
          </a:xfrm>
          <a:prstGeom prst="rect">
            <a:avLst/>
          </a:prstGeom>
          <a:noFill/>
          <a:ln w="3240">
            <a:solidFill>
              <a:srgbClr val="dde9ec"/>
            </a:solidFill>
            <a:miter/>
          </a:ln>
        </p:spPr>
        <p:style>
          <a:lnRef idx="0"/>
          <a:fillRef idx="0"/>
          <a:effectRef idx="0"/>
          <a:fontRef idx="minor"/>
        </p:style>
      </p:sp>
      <p:sp>
        <p:nvSpPr>
          <p:cNvPr id="188" name="CustomShape 5"/>
          <p:cNvSpPr/>
          <p:nvPr/>
        </p:nvSpPr>
        <p:spPr>
          <a:xfrm>
            <a:off x="18356400" y="4800600"/>
            <a:ext cx="8447040" cy="27397080"/>
          </a:xfrm>
          <a:prstGeom prst="rect">
            <a:avLst/>
          </a:prstGeom>
          <a:solidFill>
            <a:srgbClr val="ffffff"/>
          </a:solidFill>
          <a:ln w="9360">
            <a:solidFill>
              <a:srgbClr val="ffffff"/>
            </a:solidFill>
            <a:miter/>
          </a:ln>
        </p:spPr>
        <p:style>
          <a:lnRef idx="0"/>
          <a:fillRef idx="0"/>
          <a:effectRef idx="0"/>
          <a:fontRef idx="minor"/>
        </p:style>
      </p:sp>
      <p:sp>
        <p:nvSpPr>
          <p:cNvPr id="189" name="CustomShape 6"/>
          <p:cNvSpPr/>
          <p:nvPr/>
        </p:nvSpPr>
        <p:spPr>
          <a:xfrm>
            <a:off x="9470880" y="4800600"/>
            <a:ext cx="8444160" cy="27397080"/>
          </a:xfrm>
          <a:prstGeom prst="rect">
            <a:avLst/>
          </a:prstGeom>
          <a:solidFill>
            <a:srgbClr val="ffffff"/>
          </a:solidFill>
          <a:ln w="9360">
            <a:solidFill>
              <a:srgbClr val="ffffff"/>
            </a:solidFill>
            <a:miter/>
          </a:ln>
        </p:spPr>
        <p:style>
          <a:lnRef idx="0"/>
          <a:fillRef idx="0"/>
          <a:effectRef idx="0"/>
          <a:fontRef idx="minor"/>
        </p:style>
      </p:sp>
      <p:sp>
        <p:nvSpPr>
          <p:cNvPr id="190" name="Line 7"/>
          <p:cNvSpPr/>
          <p:nvPr/>
        </p:nvSpPr>
        <p:spPr>
          <a:xfrm>
            <a:off x="0" y="4068720"/>
            <a:ext cx="27432000" cy="1800"/>
          </a:xfrm>
          <a:prstGeom prst="line">
            <a:avLst/>
          </a:prstGeom>
          <a:ln w="203040">
            <a:solidFill>
              <a:srgbClr val="ff9900"/>
            </a:solidFill>
            <a:miter/>
          </a:ln>
        </p:spPr>
        <p:style>
          <a:lnRef idx="0"/>
          <a:fillRef idx="0"/>
          <a:effectRef idx="0"/>
          <a:fontRef idx="minor"/>
        </p:style>
      </p:sp>
      <p:sp>
        <p:nvSpPr>
          <p:cNvPr id="191" name="PlaceHolder 8"/>
          <p:cNvSpPr>
            <a:spLocks noGrp="1"/>
          </p:cNvSpPr>
          <p:nvPr>
            <p:ph type="title"/>
          </p:nvPr>
        </p:nvSpPr>
        <p:spPr>
          <a:xfrm>
            <a:off x="5019840" y="4630680"/>
            <a:ext cx="17389440" cy="5702400"/>
          </a:xfrm>
          <a:prstGeom prst="rect">
            <a:avLst/>
          </a:prstGeom>
        </p:spPr>
        <p:txBody>
          <a:bodyPr lIns="579240" rIns="579240" tIns="579240" bIns="579240" anchor="ctr"/>
          <a:p>
            <a:pPr algn="ctr"/>
            <a:r>
              <a:rPr b="0" lang="en-IN" sz="8900" spc="-1" strike="noStrike">
                <a:solidFill>
                  <a:srgbClr val="262626"/>
                </a:solidFill>
                <a:latin typeface="Gill Sans MT"/>
              </a:rPr>
              <a:t>Click to edit the title text format</a:t>
            </a:r>
            <a:endParaRPr b="0" lang="en-IN" sz="8900" spc="-1" strike="noStrike">
              <a:solidFill>
                <a:srgbClr val="262626"/>
              </a:solidFill>
              <a:latin typeface="Gill Sans MT"/>
            </a:endParaRPr>
          </a:p>
        </p:txBody>
      </p:sp>
      <p:sp>
        <p:nvSpPr>
          <p:cNvPr id="192" name="PlaceHolder 9"/>
          <p:cNvSpPr>
            <a:spLocks noGrp="1"/>
          </p:cNvSpPr>
          <p:nvPr>
            <p:ph type="body"/>
          </p:nvPr>
        </p:nvSpPr>
        <p:spPr>
          <a:xfrm>
            <a:off x="5019840" y="12661920"/>
            <a:ext cx="17389440" cy="14887440"/>
          </a:xfrm>
          <a:prstGeom prst="rect">
            <a:avLst/>
          </a:prstGeom>
        </p:spPr>
        <p:txBody>
          <a:bodyPr lIns="289800" rIns="289800" tIns="144720" bIns="144720">
            <a:normAutofit/>
          </a:bodyPr>
          <a:p>
            <a:pPr marL="342720" indent="-342720">
              <a:spcBef>
                <a:spcPts val="3161"/>
              </a:spcBef>
            </a:pPr>
            <a:r>
              <a:rPr b="0" lang="en-IN" sz="5700" spc="-1" strike="noStrike">
                <a:solidFill>
                  <a:srgbClr val="262626"/>
                </a:solidFill>
                <a:latin typeface="Gill Sans MT"/>
              </a:rPr>
              <a:t>Click to edit the outline text format</a:t>
            </a:r>
            <a:endParaRPr b="0" lang="en-IN" sz="5700" spc="-1" strike="noStrike">
              <a:solidFill>
                <a:srgbClr val="262626"/>
              </a:solidFill>
              <a:latin typeface="Gill Sans MT"/>
            </a:endParaRPr>
          </a:p>
          <a:p>
            <a:pPr lvl="1" marL="742680" indent="-285480">
              <a:spcBef>
                <a:spcPts val="3161"/>
              </a:spcBef>
              <a:buClr>
                <a:srgbClr val="000000"/>
              </a:buClr>
              <a:buFont typeface="Times New Roman"/>
              <a:buChar char="–"/>
            </a:pPr>
            <a:r>
              <a:rPr b="0" lang="en-IN" sz="5100" spc="-1" strike="noStrike">
                <a:solidFill>
                  <a:srgbClr val="262626"/>
                </a:solidFill>
                <a:latin typeface="Gill Sans MT"/>
              </a:rPr>
              <a:t>Second Outline Level</a:t>
            </a:r>
            <a:endParaRPr b="0" lang="en-IN" sz="5100" spc="-1" strike="noStrike">
              <a:solidFill>
                <a:srgbClr val="262626"/>
              </a:solidFill>
              <a:latin typeface="Gill Sans MT"/>
            </a:endParaRPr>
          </a:p>
          <a:p>
            <a:pPr lvl="2" marL="1143000" indent="-228600">
              <a:spcBef>
                <a:spcPts val="3161"/>
              </a:spcBef>
              <a:buClr>
                <a:srgbClr val="000000"/>
              </a:buClr>
              <a:buFont typeface="Times New Roman"/>
              <a:buChar char="•"/>
            </a:pPr>
            <a:r>
              <a:rPr b="0" lang="en-IN" sz="5100" spc="-1" strike="noStrike">
                <a:solidFill>
                  <a:srgbClr val="262626"/>
                </a:solidFill>
                <a:latin typeface="Gill Sans MT"/>
              </a:rPr>
              <a:t>Third Outline Level</a:t>
            </a:r>
            <a:endParaRPr b="0" lang="en-IN" sz="5100" spc="-1" strike="noStrike">
              <a:solidFill>
                <a:srgbClr val="262626"/>
              </a:solidFill>
              <a:latin typeface="Gill Sans MT"/>
            </a:endParaRPr>
          </a:p>
          <a:p>
            <a:pPr lvl="3" marL="1600200" indent="-228600">
              <a:spcBef>
                <a:spcPts val="3161"/>
              </a:spcBef>
              <a:buClr>
                <a:srgbClr val="000000"/>
              </a:buClr>
              <a:buFont typeface="Times New Roman"/>
              <a:buChar char="–"/>
            </a:pPr>
            <a:r>
              <a:rPr b="0" lang="en-IN" sz="5100" spc="-1" strike="noStrike">
                <a:solidFill>
                  <a:srgbClr val="262626"/>
                </a:solidFill>
                <a:latin typeface="Gill Sans MT"/>
              </a:rPr>
              <a:t>Fourth Outline Level</a:t>
            </a:r>
            <a:endParaRPr b="0" lang="en-IN" sz="5100" spc="-1" strike="noStrike">
              <a:solidFill>
                <a:srgbClr val="262626"/>
              </a:solidFill>
              <a:latin typeface="Gill Sans MT"/>
            </a:endParaRPr>
          </a:p>
          <a:p>
            <a:pPr lvl="4" marL="2057400" indent="-228600">
              <a:spcBef>
                <a:spcPts val="3161"/>
              </a:spcBef>
              <a:buClr>
                <a:srgbClr val="000000"/>
              </a:buClr>
              <a:buFont typeface="Times New Roman"/>
              <a:buChar char="»"/>
            </a:pPr>
            <a:r>
              <a:rPr b="0" lang="en-IN" sz="5100" spc="-1" strike="noStrike">
                <a:solidFill>
                  <a:srgbClr val="262626"/>
                </a:solidFill>
                <a:latin typeface="Gill Sans MT"/>
              </a:rPr>
              <a:t>Fifth Outline Level</a:t>
            </a:r>
            <a:endParaRPr b="0" lang="en-IN" sz="5100" spc="-1" strike="noStrike">
              <a:solidFill>
                <a:srgbClr val="262626"/>
              </a:solidFill>
              <a:latin typeface="Gill Sans MT"/>
            </a:endParaRPr>
          </a:p>
          <a:p>
            <a:pPr lvl="5" marL="2057400" indent="-228600">
              <a:spcBef>
                <a:spcPts val="3161"/>
              </a:spcBef>
              <a:buClr>
                <a:srgbClr val="000000"/>
              </a:buClr>
              <a:buFont typeface="Times New Roman"/>
              <a:buChar char="»"/>
            </a:pPr>
            <a:r>
              <a:rPr b="0" lang="en-IN" sz="5100" spc="-1" strike="noStrike">
                <a:solidFill>
                  <a:srgbClr val="262626"/>
                </a:solidFill>
                <a:latin typeface="Gill Sans MT"/>
              </a:rPr>
              <a:t>Sixth Outline Level</a:t>
            </a:r>
            <a:endParaRPr b="0" lang="en-IN" sz="5100" spc="-1" strike="noStrike">
              <a:solidFill>
                <a:srgbClr val="262626"/>
              </a:solidFill>
              <a:latin typeface="Gill Sans MT"/>
            </a:endParaRPr>
          </a:p>
          <a:p>
            <a:pPr lvl="6" marL="2057400" indent="-228600">
              <a:spcBef>
                <a:spcPts val="3161"/>
              </a:spcBef>
              <a:buClr>
                <a:srgbClr val="000000"/>
              </a:buClr>
              <a:buFont typeface="Times New Roman"/>
              <a:buChar char="»"/>
            </a:pPr>
            <a:r>
              <a:rPr b="0" lang="en-IN" sz="5100" spc="-1" strike="noStrike">
                <a:solidFill>
                  <a:srgbClr val="262626"/>
                </a:solidFill>
                <a:latin typeface="Gill Sans MT"/>
              </a:rPr>
              <a:t>Seventh Outline Level</a:t>
            </a:r>
            <a:endParaRPr b="0" lang="en-IN" sz="5100" spc="-1" strike="noStrike">
              <a:solidFill>
                <a:srgbClr val="262626"/>
              </a:solidFill>
              <a:latin typeface="Gill Sans MT"/>
            </a:endParaRPr>
          </a:p>
        </p:txBody>
      </p:sp>
      <p:sp>
        <p:nvSpPr>
          <p:cNvPr id="193" name="PlaceHolder 10"/>
          <p:cNvSpPr>
            <a:spLocks noGrp="1"/>
          </p:cNvSpPr>
          <p:nvPr>
            <p:ph type="dt"/>
          </p:nvPr>
        </p:nvSpPr>
        <p:spPr>
          <a:xfrm>
            <a:off x="17597520" y="29946600"/>
            <a:ext cx="6192720" cy="1550880"/>
          </a:xfrm>
          <a:prstGeom prst="rect">
            <a:avLst/>
          </a:prstGeom>
        </p:spPr>
        <p:txBody>
          <a:bodyPr lIns="289800" rIns="289800" tIns="144720" bIns="144720" anchor="ctr"/>
          <a:p>
            <a:pPr algn="r">
              <a:lnSpc>
                <a:spcPct val="100000"/>
              </a:lnSpc>
            </a:pPr>
            <a:r>
              <a:rPr b="0" lang="en-US" sz="3300" spc="-1" strike="noStrike">
                <a:solidFill>
                  <a:srgbClr val="ffffff"/>
                </a:solidFill>
                <a:latin typeface="Times New Roman"/>
                <a:ea typeface="DejaVu Sans"/>
              </a:rPr>
              <a:t>&lt;date/time&gt;</a:t>
            </a:r>
            <a:endParaRPr b="0" lang="en-IN" sz="3300" spc="-1" strike="noStrike">
              <a:solidFill>
                <a:srgbClr val="000000"/>
              </a:solidFill>
              <a:latin typeface="Arial Narrow"/>
            </a:endParaRPr>
          </a:p>
        </p:txBody>
      </p:sp>
      <p:sp>
        <p:nvSpPr>
          <p:cNvPr id="194" name="CustomShape 11"/>
          <p:cNvSpPr/>
          <p:nvPr/>
        </p:nvSpPr>
        <p:spPr>
          <a:xfrm>
            <a:off x="3600360" y="29934000"/>
            <a:ext cx="13277880" cy="153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95" name="PlaceHolder 12"/>
          <p:cNvSpPr>
            <a:spLocks noGrp="1"/>
          </p:cNvSpPr>
          <p:nvPr>
            <p:ph type="sldNum"/>
          </p:nvPr>
        </p:nvSpPr>
        <p:spPr>
          <a:xfrm>
            <a:off x="24328080" y="30103560"/>
            <a:ext cx="577800" cy="1238040"/>
          </a:xfrm>
          <a:prstGeom prst="rect">
            <a:avLst/>
          </a:prstGeom>
        </p:spPr>
        <p:txBody>
          <a:bodyPr lIns="57960" rIns="57960" tIns="144720" bIns="144720" anchor="ctr"/>
          <a:p>
            <a:pPr algn="ctr">
              <a:lnSpc>
                <a:spcPct val="100000"/>
              </a:lnSpc>
            </a:pPr>
            <a:fld id="{0705F775-472A-41C7-94DD-28F40AB43888}" type="slidenum">
              <a:rPr b="0" lang="en-US" sz="3500" spc="-1" strike="noStrike">
                <a:solidFill>
                  <a:srgbClr val="ffffff"/>
                </a:solidFill>
                <a:latin typeface="Times New Roman"/>
                <a:ea typeface="DejaVu Sans"/>
              </a:rPr>
              <a:t>&lt;number&gt;</a:t>
            </a:fld>
            <a:endParaRPr b="0" lang="en-IN" sz="3500" spc="-1" strike="noStrike">
              <a:solidFill>
                <a:srgbClr val="000000"/>
              </a:solidFill>
              <a:latin typeface="Arial Narrow"/>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32" name="CustomShape 1"/>
          <p:cNvSpPr/>
          <p:nvPr/>
        </p:nvSpPr>
        <p:spPr>
          <a:xfrm>
            <a:off x="0" y="0"/>
            <a:ext cx="27432000" cy="4068720"/>
          </a:xfrm>
          <a:prstGeom prst="rect">
            <a:avLst/>
          </a:prstGeom>
          <a:solidFill>
            <a:srgbClr val="9fb8cd"/>
          </a:solidFill>
          <a:ln w="9360">
            <a:solidFill>
              <a:srgbClr val="000000"/>
            </a:solidFill>
            <a:miter/>
          </a:ln>
        </p:spPr>
        <p:style>
          <a:lnRef idx="0"/>
          <a:fillRef idx="0"/>
          <a:effectRef idx="0"/>
          <a:fontRef idx="minor"/>
        </p:style>
      </p:sp>
      <p:sp>
        <p:nvSpPr>
          <p:cNvPr id="233" name="CustomShape 2"/>
          <p:cNvSpPr/>
          <p:nvPr/>
        </p:nvSpPr>
        <p:spPr>
          <a:xfrm>
            <a:off x="584280" y="4800600"/>
            <a:ext cx="8445600" cy="27397080"/>
          </a:xfrm>
          <a:prstGeom prst="rect">
            <a:avLst/>
          </a:prstGeom>
          <a:solidFill>
            <a:srgbClr val="ffffff"/>
          </a:solidFill>
          <a:ln w="9360">
            <a:solidFill>
              <a:srgbClr val="000000"/>
            </a:solidFill>
            <a:miter/>
          </a:ln>
        </p:spPr>
        <p:style>
          <a:lnRef idx="0"/>
          <a:fillRef idx="0"/>
          <a:effectRef idx="0"/>
          <a:fontRef idx="minor"/>
        </p:style>
      </p:sp>
      <p:sp>
        <p:nvSpPr>
          <p:cNvPr id="234" name="CustomShape 3"/>
          <p:cNvSpPr/>
          <p:nvPr/>
        </p:nvSpPr>
        <p:spPr>
          <a:xfrm>
            <a:off x="584280" y="32445360"/>
            <a:ext cx="1801800" cy="21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62640" rIns="62640" tIns="31320" bIns="31320"/>
          <a:p>
            <a:pPr>
              <a:lnSpc>
                <a:spcPct val="65000"/>
              </a:lnSpc>
              <a:spcBef>
                <a:spcPts val="187"/>
              </a:spcBef>
            </a:pPr>
            <a:r>
              <a:rPr b="1" lang="en-US" sz="300" spc="-1" strike="noStrike">
                <a:solidFill>
                  <a:srgbClr val="dde9ec"/>
                </a:solidFill>
                <a:latin typeface="Arial"/>
              </a:rPr>
              <a:t>TEMPLATE DESIGN © 2008</a:t>
            </a:r>
            <a:endParaRPr b="0" lang="en-IN" sz="300" spc="-1" strike="noStrike">
              <a:solidFill>
                <a:srgbClr val="000000"/>
              </a:solidFill>
              <a:latin typeface="Arial Narrow"/>
            </a:endParaRPr>
          </a:p>
          <a:p>
            <a:pPr>
              <a:lnSpc>
                <a:spcPct val="65000"/>
              </a:lnSpc>
              <a:spcBef>
                <a:spcPts val="437"/>
              </a:spcBef>
            </a:pPr>
            <a:r>
              <a:rPr b="1" lang="en-US" sz="700" spc="-1" strike="noStrike">
                <a:solidFill>
                  <a:srgbClr val="dde9ec"/>
                </a:solidFill>
                <a:latin typeface="Arial"/>
              </a:rPr>
              <a:t>www.PosterPresentations.com</a:t>
            </a:r>
            <a:endParaRPr b="0" lang="en-IN" sz="700" spc="-1" strike="noStrike">
              <a:solidFill>
                <a:srgbClr val="000000"/>
              </a:solidFill>
              <a:latin typeface="Arial Narrow"/>
            </a:endParaRPr>
          </a:p>
        </p:txBody>
      </p:sp>
      <p:sp>
        <p:nvSpPr>
          <p:cNvPr id="235" name="CustomShape 4"/>
          <p:cNvSpPr/>
          <p:nvPr/>
        </p:nvSpPr>
        <p:spPr>
          <a:xfrm>
            <a:off x="0" y="0"/>
            <a:ext cx="27432000" cy="32918400"/>
          </a:xfrm>
          <a:prstGeom prst="rect">
            <a:avLst/>
          </a:prstGeom>
          <a:noFill/>
          <a:ln w="3240">
            <a:solidFill>
              <a:srgbClr val="464653"/>
            </a:solidFill>
            <a:miter/>
          </a:ln>
        </p:spPr>
        <p:style>
          <a:lnRef idx="0"/>
          <a:fillRef idx="0"/>
          <a:effectRef idx="0"/>
          <a:fontRef idx="minor"/>
        </p:style>
      </p:sp>
      <p:sp>
        <p:nvSpPr>
          <p:cNvPr id="236" name="CustomShape 5"/>
          <p:cNvSpPr/>
          <p:nvPr/>
        </p:nvSpPr>
        <p:spPr>
          <a:xfrm>
            <a:off x="18356400" y="4800600"/>
            <a:ext cx="8447040" cy="27397080"/>
          </a:xfrm>
          <a:prstGeom prst="rect">
            <a:avLst/>
          </a:prstGeom>
          <a:solidFill>
            <a:srgbClr val="ffffff"/>
          </a:solidFill>
          <a:ln w="9360">
            <a:solidFill>
              <a:srgbClr val="000000"/>
            </a:solidFill>
            <a:miter/>
          </a:ln>
        </p:spPr>
        <p:style>
          <a:lnRef idx="0"/>
          <a:fillRef idx="0"/>
          <a:effectRef idx="0"/>
          <a:fontRef idx="minor"/>
        </p:style>
      </p:sp>
      <p:sp>
        <p:nvSpPr>
          <p:cNvPr id="237" name="CustomShape 6"/>
          <p:cNvSpPr/>
          <p:nvPr/>
        </p:nvSpPr>
        <p:spPr>
          <a:xfrm>
            <a:off x="9470880" y="4800600"/>
            <a:ext cx="8444160" cy="27397080"/>
          </a:xfrm>
          <a:prstGeom prst="rect">
            <a:avLst/>
          </a:prstGeom>
          <a:solidFill>
            <a:srgbClr val="ffffff"/>
          </a:solidFill>
          <a:ln w="9360">
            <a:solidFill>
              <a:srgbClr val="000000"/>
            </a:solidFill>
            <a:miter/>
          </a:ln>
        </p:spPr>
        <p:style>
          <a:lnRef idx="0"/>
          <a:fillRef idx="0"/>
          <a:effectRef idx="0"/>
          <a:fontRef idx="minor"/>
        </p:style>
      </p:sp>
      <p:sp>
        <p:nvSpPr>
          <p:cNvPr id="238" name="Line 7"/>
          <p:cNvSpPr/>
          <p:nvPr/>
        </p:nvSpPr>
        <p:spPr>
          <a:xfrm>
            <a:off x="0" y="4068720"/>
            <a:ext cx="27432000" cy="1800"/>
          </a:xfrm>
          <a:prstGeom prst="line">
            <a:avLst/>
          </a:prstGeom>
          <a:ln w="203040">
            <a:solidFill>
              <a:srgbClr val="ff9900"/>
            </a:solidFill>
            <a:miter/>
          </a:ln>
        </p:spPr>
        <p:style>
          <a:lnRef idx="0"/>
          <a:fillRef idx="0"/>
          <a:effectRef idx="0"/>
          <a:fontRef idx="minor"/>
        </p:style>
      </p:sp>
      <p:sp>
        <p:nvSpPr>
          <p:cNvPr id="239" name="CustomShape 8"/>
          <p:cNvSpPr/>
          <p:nvPr/>
        </p:nvSpPr>
        <p:spPr>
          <a:xfrm>
            <a:off x="0" y="0"/>
            <a:ext cx="13716000" cy="32918400"/>
          </a:xfrm>
          <a:prstGeom prst="rect">
            <a:avLst/>
          </a:prstGeom>
          <a:solidFill>
            <a:srgbClr val="9fb8cd"/>
          </a:solidFill>
          <a:ln>
            <a:noFill/>
          </a:ln>
        </p:spPr>
        <p:style>
          <a:lnRef idx="0"/>
          <a:fillRef idx="0"/>
          <a:effectRef idx="0"/>
          <a:fontRef idx="minor"/>
        </p:style>
      </p:sp>
      <p:sp>
        <p:nvSpPr>
          <p:cNvPr id="240" name="PlaceHolder 9"/>
          <p:cNvSpPr>
            <a:spLocks noGrp="1"/>
          </p:cNvSpPr>
          <p:nvPr>
            <p:ph type="title"/>
          </p:nvPr>
        </p:nvSpPr>
        <p:spPr>
          <a:xfrm>
            <a:off x="5019840" y="4630680"/>
            <a:ext cx="17389440" cy="5702400"/>
          </a:xfrm>
          <a:prstGeom prst="rect">
            <a:avLst/>
          </a:prstGeom>
        </p:spPr>
        <p:txBody>
          <a:bodyPr lIns="579240" rIns="579240" tIns="579240" bIns="579240" anchor="ctr"/>
          <a:p>
            <a:pPr algn="ctr"/>
            <a:r>
              <a:rPr b="0" lang="en-IN" sz="8900" spc="-1" strike="noStrike">
                <a:solidFill>
                  <a:srgbClr val="262626"/>
                </a:solidFill>
                <a:latin typeface="Gill Sans MT"/>
              </a:rPr>
              <a:t>Click to edit the title text format</a:t>
            </a:r>
            <a:endParaRPr b="0" lang="en-IN" sz="8900" spc="-1" strike="noStrike">
              <a:solidFill>
                <a:srgbClr val="262626"/>
              </a:solidFill>
              <a:latin typeface="Gill Sans MT"/>
            </a:endParaRPr>
          </a:p>
        </p:txBody>
      </p:sp>
      <p:sp>
        <p:nvSpPr>
          <p:cNvPr id="241" name="PlaceHolder 10"/>
          <p:cNvSpPr>
            <a:spLocks noGrp="1"/>
          </p:cNvSpPr>
          <p:nvPr>
            <p:ph type="body"/>
          </p:nvPr>
        </p:nvSpPr>
        <p:spPr>
          <a:xfrm>
            <a:off x="5019840" y="12661920"/>
            <a:ext cx="17389440" cy="14887440"/>
          </a:xfrm>
          <a:prstGeom prst="rect">
            <a:avLst/>
          </a:prstGeom>
        </p:spPr>
        <p:txBody>
          <a:bodyPr lIns="289800" rIns="289800" tIns="144720" bIns="144720">
            <a:normAutofit/>
          </a:bodyPr>
          <a:p>
            <a:pPr marL="342720" indent="-342720">
              <a:spcBef>
                <a:spcPts val="3161"/>
              </a:spcBef>
            </a:pPr>
            <a:r>
              <a:rPr b="0" lang="en-IN" sz="5700" spc="-1" strike="noStrike">
                <a:solidFill>
                  <a:srgbClr val="262626"/>
                </a:solidFill>
                <a:latin typeface="Gill Sans MT"/>
              </a:rPr>
              <a:t>Click to edit the outline text format</a:t>
            </a:r>
            <a:endParaRPr b="0" lang="en-IN" sz="5700" spc="-1" strike="noStrike">
              <a:solidFill>
                <a:srgbClr val="262626"/>
              </a:solidFill>
              <a:latin typeface="Gill Sans MT"/>
            </a:endParaRPr>
          </a:p>
          <a:p>
            <a:pPr lvl="1" marL="742680" indent="-285480">
              <a:spcBef>
                <a:spcPts val="3161"/>
              </a:spcBef>
              <a:buClr>
                <a:srgbClr val="000000"/>
              </a:buClr>
              <a:buFont typeface="Times New Roman"/>
              <a:buChar char="–"/>
            </a:pPr>
            <a:r>
              <a:rPr b="0" lang="en-IN" sz="5100" spc="-1" strike="noStrike">
                <a:solidFill>
                  <a:srgbClr val="262626"/>
                </a:solidFill>
                <a:latin typeface="Gill Sans MT"/>
              </a:rPr>
              <a:t>Second Outline Level</a:t>
            </a:r>
            <a:endParaRPr b="0" lang="en-IN" sz="5100" spc="-1" strike="noStrike">
              <a:solidFill>
                <a:srgbClr val="262626"/>
              </a:solidFill>
              <a:latin typeface="Gill Sans MT"/>
            </a:endParaRPr>
          </a:p>
          <a:p>
            <a:pPr lvl="2" marL="1143000" indent="-228600">
              <a:spcBef>
                <a:spcPts val="3161"/>
              </a:spcBef>
              <a:buClr>
                <a:srgbClr val="000000"/>
              </a:buClr>
              <a:buFont typeface="Times New Roman"/>
              <a:buChar char="•"/>
            </a:pPr>
            <a:r>
              <a:rPr b="0" lang="en-IN" sz="5100" spc="-1" strike="noStrike">
                <a:solidFill>
                  <a:srgbClr val="262626"/>
                </a:solidFill>
                <a:latin typeface="Gill Sans MT"/>
              </a:rPr>
              <a:t>Third Outline Level</a:t>
            </a:r>
            <a:endParaRPr b="0" lang="en-IN" sz="5100" spc="-1" strike="noStrike">
              <a:solidFill>
                <a:srgbClr val="262626"/>
              </a:solidFill>
              <a:latin typeface="Gill Sans MT"/>
            </a:endParaRPr>
          </a:p>
          <a:p>
            <a:pPr lvl="3" marL="1600200" indent="-228600">
              <a:spcBef>
                <a:spcPts val="3161"/>
              </a:spcBef>
              <a:buClr>
                <a:srgbClr val="000000"/>
              </a:buClr>
              <a:buFont typeface="Times New Roman"/>
              <a:buChar char="–"/>
            </a:pPr>
            <a:r>
              <a:rPr b="0" lang="en-IN" sz="5100" spc="-1" strike="noStrike">
                <a:solidFill>
                  <a:srgbClr val="262626"/>
                </a:solidFill>
                <a:latin typeface="Gill Sans MT"/>
              </a:rPr>
              <a:t>Fourth Outline Level</a:t>
            </a:r>
            <a:endParaRPr b="0" lang="en-IN" sz="5100" spc="-1" strike="noStrike">
              <a:solidFill>
                <a:srgbClr val="262626"/>
              </a:solidFill>
              <a:latin typeface="Gill Sans MT"/>
            </a:endParaRPr>
          </a:p>
          <a:p>
            <a:pPr lvl="4" marL="2057400" indent="-228600">
              <a:spcBef>
                <a:spcPts val="3161"/>
              </a:spcBef>
              <a:buClr>
                <a:srgbClr val="000000"/>
              </a:buClr>
              <a:buFont typeface="Times New Roman"/>
              <a:buChar char="»"/>
            </a:pPr>
            <a:r>
              <a:rPr b="0" lang="en-IN" sz="5100" spc="-1" strike="noStrike">
                <a:solidFill>
                  <a:srgbClr val="262626"/>
                </a:solidFill>
                <a:latin typeface="Gill Sans MT"/>
              </a:rPr>
              <a:t>Fifth Outline Level</a:t>
            </a:r>
            <a:endParaRPr b="0" lang="en-IN" sz="5100" spc="-1" strike="noStrike">
              <a:solidFill>
                <a:srgbClr val="262626"/>
              </a:solidFill>
              <a:latin typeface="Gill Sans MT"/>
            </a:endParaRPr>
          </a:p>
          <a:p>
            <a:pPr lvl="5" marL="2057400" indent="-228600">
              <a:spcBef>
                <a:spcPts val="3161"/>
              </a:spcBef>
              <a:buClr>
                <a:srgbClr val="000000"/>
              </a:buClr>
              <a:buFont typeface="Times New Roman"/>
              <a:buChar char="»"/>
            </a:pPr>
            <a:r>
              <a:rPr b="0" lang="en-IN" sz="5100" spc="-1" strike="noStrike">
                <a:solidFill>
                  <a:srgbClr val="262626"/>
                </a:solidFill>
                <a:latin typeface="Gill Sans MT"/>
              </a:rPr>
              <a:t>Sixth Outline Level</a:t>
            </a:r>
            <a:endParaRPr b="0" lang="en-IN" sz="5100" spc="-1" strike="noStrike">
              <a:solidFill>
                <a:srgbClr val="262626"/>
              </a:solidFill>
              <a:latin typeface="Gill Sans MT"/>
            </a:endParaRPr>
          </a:p>
          <a:p>
            <a:pPr lvl="6" marL="2057400" indent="-228600">
              <a:spcBef>
                <a:spcPts val="3161"/>
              </a:spcBef>
              <a:buClr>
                <a:srgbClr val="000000"/>
              </a:buClr>
              <a:buFont typeface="Times New Roman"/>
              <a:buChar char="»"/>
            </a:pPr>
            <a:r>
              <a:rPr b="0" lang="en-IN" sz="5100" spc="-1" strike="noStrike">
                <a:solidFill>
                  <a:srgbClr val="262626"/>
                </a:solidFill>
                <a:latin typeface="Gill Sans MT"/>
              </a:rPr>
              <a:t>Seventh Outline Level</a:t>
            </a:r>
            <a:endParaRPr b="0" lang="en-IN" sz="5100" spc="-1" strike="noStrike">
              <a:solidFill>
                <a:srgbClr val="262626"/>
              </a:solidFill>
              <a:latin typeface="Gill Sans MT"/>
            </a:endParaRPr>
          </a:p>
        </p:txBody>
      </p:sp>
      <p:sp>
        <p:nvSpPr>
          <p:cNvPr id="242" name="PlaceHolder 11"/>
          <p:cNvSpPr>
            <a:spLocks noGrp="1"/>
          </p:cNvSpPr>
          <p:nvPr>
            <p:ph type="dt"/>
          </p:nvPr>
        </p:nvSpPr>
        <p:spPr>
          <a:xfrm>
            <a:off x="17597520" y="29946600"/>
            <a:ext cx="6192720" cy="1550880"/>
          </a:xfrm>
          <a:prstGeom prst="rect">
            <a:avLst/>
          </a:prstGeom>
        </p:spPr>
        <p:txBody>
          <a:bodyPr lIns="289800" rIns="289800" tIns="144720" bIns="144720" anchor="ctr"/>
          <a:p>
            <a:pPr algn="r">
              <a:lnSpc>
                <a:spcPct val="100000"/>
              </a:lnSpc>
            </a:pPr>
            <a:r>
              <a:rPr b="0" lang="en-US" sz="3300" spc="-1" strike="noStrike">
                <a:solidFill>
                  <a:srgbClr val="000000"/>
                </a:solidFill>
                <a:latin typeface="Times New Roman"/>
                <a:ea typeface="DejaVu Sans"/>
              </a:rPr>
              <a:t>&lt;date/time&gt;</a:t>
            </a:r>
            <a:endParaRPr b="0" lang="en-IN" sz="3300" spc="-1" strike="noStrike">
              <a:latin typeface="Times New Roman"/>
            </a:endParaRPr>
          </a:p>
        </p:txBody>
      </p:sp>
      <p:sp>
        <p:nvSpPr>
          <p:cNvPr id="243" name="CustomShape 12"/>
          <p:cNvSpPr/>
          <p:nvPr/>
        </p:nvSpPr>
        <p:spPr>
          <a:xfrm>
            <a:off x="1809720" y="29934000"/>
            <a:ext cx="11531520" cy="153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244" name="PlaceHolder 13"/>
          <p:cNvSpPr>
            <a:spLocks noGrp="1"/>
          </p:cNvSpPr>
          <p:nvPr>
            <p:ph type="sldNum"/>
          </p:nvPr>
        </p:nvSpPr>
        <p:spPr>
          <a:xfrm>
            <a:off x="24328080" y="30103560"/>
            <a:ext cx="577800" cy="1238040"/>
          </a:xfrm>
          <a:prstGeom prst="rect">
            <a:avLst/>
          </a:prstGeom>
        </p:spPr>
        <p:txBody>
          <a:bodyPr lIns="57960" rIns="57960" tIns="144720" bIns="144720" anchor="ctr"/>
          <a:p>
            <a:pPr algn="ctr">
              <a:lnSpc>
                <a:spcPct val="100000"/>
              </a:lnSpc>
            </a:pPr>
            <a:fld id="{BE5A7ACF-C0E7-47B5-81DD-58BFD75C8E2E}" type="slidenum">
              <a:rPr b="0" lang="en-US" sz="3500" spc="-1" strike="noStrike">
                <a:solidFill>
                  <a:srgbClr val="ffffff"/>
                </a:solidFill>
                <a:latin typeface="Times New Roman"/>
                <a:ea typeface="DejaVu Sans"/>
              </a:rPr>
              <a:t>&lt;number&gt;</a:t>
            </a:fld>
            <a:endParaRPr b="0" lang="en-IN" sz="35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81" name="CustomShape 1"/>
          <p:cNvSpPr/>
          <p:nvPr/>
        </p:nvSpPr>
        <p:spPr>
          <a:xfrm>
            <a:off x="0" y="0"/>
            <a:ext cx="27432000" cy="4068720"/>
          </a:xfrm>
          <a:prstGeom prst="rect">
            <a:avLst/>
          </a:prstGeom>
          <a:solidFill>
            <a:srgbClr val="9fb8cd"/>
          </a:solidFill>
          <a:ln w="9360">
            <a:solidFill>
              <a:srgbClr val="000000"/>
            </a:solidFill>
            <a:miter/>
          </a:ln>
        </p:spPr>
        <p:style>
          <a:lnRef idx="0"/>
          <a:fillRef idx="0"/>
          <a:effectRef idx="0"/>
          <a:fontRef idx="minor"/>
        </p:style>
      </p:sp>
      <p:sp>
        <p:nvSpPr>
          <p:cNvPr id="282" name="CustomShape 2"/>
          <p:cNvSpPr/>
          <p:nvPr/>
        </p:nvSpPr>
        <p:spPr>
          <a:xfrm>
            <a:off x="584280" y="4800600"/>
            <a:ext cx="8445600" cy="27397080"/>
          </a:xfrm>
          <a:prstGeom prst="rect">
            <a:avLst/>
          </a:prstGeom>
          <a:solidFill>
            <a:srgbClr val="ffffff"/>
          </a:solidFill>
          <a:ln w="9360">
            <a:solidFill>
              <a:srgbClr val="000000"/>
            </a:solidFill>
            <a:miter/>
          </a:ln>
        </p:spPr>
        <p:style>
          <a:lnRef idx="0"/>
          <a:fillRef idx="0"/>
          <a:effectRef idx="0"/>
          <a:fontRef idx="minor"/>
        </p:style>
      </p:sp>
      <p:sp>
        <p:nvSpPr>
          <p:cNvPr id="283" name="CustomShape 3"/>
          <p:cNvSpPr/>
          <p:nvPr/>
        </p:nvSpPr>
        <p:spPr>
          <a:xfrm>
            <a:off x="584280" y="32445360"/>
            <a:ext cx="1801800" cy="21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62640" rIns="62640" tIns="31320" bIns="31320"/>
          <a:p>
            <a:pPr>
              <a:lnSpc>
                <a:spcPct val="65000"/>
              </a:lnSpc>
              <a:spcBef>
                <a:spcPts val="187"/>
              </a:spcBef>
            </a:pPr>
            <a:r>
              <a:rPr b="1" lang="en-US" sz="300" spc="-1" strike="noStrike">
                <a:solidFill>
                  <a:srgbClr val="dde9ec"/>
                </a:solidFill>
                <a:latin typeface="Arial"/>
              </a:rPr>
              <a:t>TEMPLATE DESIGN © 2008</a:t>
            </a:r>
            <a:endParaRPr b="0" lang="en-IN" sz="300" spc="-1" strike="noStrike">
              <a:solidFill>
                <a:srgbClr val="000000"/>
              </a:solidFill>
              <a:latin typeface="Arial Narrow"/>
            </a:endParaRPr>
          </a:p>
          <a:p>
            <a:pPr>
              <a:lnSpc>
                <a:spcPct val="65000"/>
              </a:lnSpc>
              <a:spcBef>
                <a:spcPts val="437"/>
              </a:spcBef>
            </a:pPr>
            <a:r>
              <a:rPr b="1" lang="en-US" sz="700" spc="-1" strike="noStrike">
                <a:solidFill>
                  <a:srgbClr val="dde9ec"/>
                </a:solidFill>
                <a:latin typeface="Arial"/>
              </a:rPr>
              <a:t>www.PosterPresentations.com</a:t>
            </a:r>
            <a:endParaRPr b="0" lang="en-IN" sz="700" spc="-1" strike="noStrike">
              <a:solidFill>
                <a:srgbClr val="000000"/>
              </a:solidFill>
              <a:latin typeface="Arial Narrow"/>
            </a:endParaRPr>
          </a:p>
        </p:txBody>
      </p:sp>
      <p:sp>
        <p:nvSpPr>
          <p:cNvPr id="284" name="CustomShape 4"/>
          <p:cNvSpPr/>
          <p:nvPr/>
        </p:nvSpPr>
        <p:spPr>
          <a:xfrm>
            <a:off x="0" y="0"/>
            <a:ext cx="27432000" cy="32918400"/>
          </a:xfrm>
          <a:prstGeom prst="rect">
            <a:avLst/>
          </a:prstGeom>
          <a:noFill/>
          <a:ln w="3240">
            <a:solidFill>
              <a:srgbClr val="464653"/>
            </a:solidFill>
            <a:miter/>
          </a:ln>
        </p:spPr>
        <p:style>
          <a:lnRef idx="0"/>
          <a:fillRef idx="0"/>
          <a:effectRef idx="0"/>
          <a:fontRef idx="minor"/>
        </p:style>
      </p:sp>
      <p:sp>
        <p:nvSpPr>
          <p:cNvPr id="285" name="CustomShape 5"/>
          <p:cNvSpPr/>
          <p:nvPr/>
        </p:nvSpPr>
        <p:spPr>
          <a:xfrm>
            <a:off x="18356400" y="4800600"/>
            <a:ext cx="8447040" cy="27397080"/>
          </a:xfrm>
          <a:prstGeom prst="rect">
            <a:avLst/>
          </a:prstGeom>
          <a:solidFill>
            <a:srgbClr val="ffffff"/>
          </a:solidFill>
          <a:ln w="9360">
            <a:solidFill>
              <a:srgbClr val="000000"/>
            </a:solidFill>
            <a:miter/>
          </a:ln>
        </p:spPr>
        <p:style>
          <a:lnRef idx="0"/>
          <a:fillRef idx="0"/>
          <a:effectRef idx="0"/>
          <a:fontRef idx="minor"/>
        </p:style>
      </p:sp>
      <p:sp>
        <p:nvSpPr>
          <p:cNvPr id="286" name="CustomShape 6"/>
          <p:cNvSpPr/>
          <p:nvPr/>
        </p:nvSpPr>
        <p:spPr>
          <a:xfrm>
            <a:off x="9470880" y="4800600"/>
            <a:ext cx="8444160" cy="27397080"/>
          </a:xfrm>
          <a:prstGeom prst="rect">
            <a:avLst/>
          </a:prstGeom>
          <a:solidFill>
            <a:srgbClr val="ffffff"/>
          </a:solidFill>
          <a:ln w="9360">
            <a:solidFill>
              <a:srgbClr val="000000"/>
            </a:solidFill>
            <a:miter/>
          </a:ln>
        </p:spPr>
        <p:style>
          <a:lnRef idx="0"/>
          <a:fillRef idx="0"/>
          <a:effectRef idx="0"/>
          <a:fontRef idx="minor"/>
        </p:style>
      </p:sp>
      <p:sp>
        <p:nvSpPr>
          <p:cNvPr id="287" name="Line 7"/>
          <p:cNvSpPr/>
          <p:nvPr/>
        </p:nvSpPr>
        <p:spPr>
          <a:xfrm>
            <a:off x="0" y="4068720"/>
            <a:ext cx="27432000" cy="1800"/>
          </a:xfrm>
          <a:prstGeom prst="line">
            <a:avLst/>
          </a:prstGeom>
          <a:ln w="203040">
            <a:solidFill>
              <a:srgbClr val="ff9900"/>
            </a:solidFill>
            <a:miter/>
          </a:ln>
        </p:spPr>
        <p:style>
          <a:lnRef idx="0"/>
          <a:fillRef idx="0"/>
          <a:effectRef idx="0"/>
          <a:fontRef idx="minor"/>
        </p:style>
      </p:sp>
      <p:sp>
        <p:nvSpPr>
          <p:cNvPr id="288" name="CustomShape 8"/>
          <p:cNvSpPr/>
          <p:nvPr/>
        </p:nvSpPr>
        <p:spPr>
          <a:xfrm>
            <a:off x="0" y="0"/>
            <a:ext cx="13716000" cy="32918400"/>
          </a:xfrm>
          <a:prstGeom prst="rect">
            <a:avLst/>
          </a:prstGeom>
          <a:solidFill>
            <a:srgbClr val="9fb8cd"/>
          </a:solidFill>
          <a:ln>
            <a:noFill/>
          </a:ln>
        </p:spPr>
        <p:style>
          <a:lnRef idx="0"/>
          <a:fillRef idx="0"/>
          <a:effectRef idx="0"/>
          <a:fontRef idx="minor"/>
        </p:style>
      </p:sp>
      <p:sp>
        <p:nvSpPr>
          <p:cNvPr id="289" name="PlaceHolder 9"/>
          <p:cNvSpPr>
            <a:spLocks noGrp="1"/>
          </p:cNvSpPr>
          <p:nvPr>
            <p:ph type="title"/>
          </p:nvPr>
        </p:nvSpPr>
        <p:spPr>
          <a:xfrm>
            <a:off x="5019840" y="4630680"/>
            <a:ext cx="17389440" cy="5702400"/>
          </a:xfrm>
          <a:prstGeom prst="rect">
            <a:avLst/>
          </a:prstGeom>
        </p:spPr>
        <p:txBody>
          <a:bodyPr lIns="579240" rIns="579240" tIns="579240" bIns="579240" anchor="ctr"/>
          <a:p>
            <a:pPr algn="ctr"/>
            <a:r>
              <a:rPr b="0" lang="en-IN" sz="8900" spc="-1" strike="noStrike">
                <a:solidFill>
                  <a:srgbClr val="262626"/>
                </a:solidFill>
                <a:latin typeface="Gill Sans MT"/>
              </a:rPr>
              <a:t>Click to edit the title text format</a:t>
            </a:r>
            <a:endParaRPr b="0" lang="en-IN" sz="8900" spc="-1" strike="noStrike">
              <a:solidFill>
                <a:srgbClr val="262626"/>
              </a:solidFill>
              <a:latin typeface="Gill Sans MT"/>
            </a:endParaRPr>
          </a:p>
        </p:txBody>
      </p:sp>
      <p:sp>
        <p:nvSpPr>
          <p:cNvPr id="290" name="PlaceHolder 10"/>
          <p:cNvSpPr>
            <a:spLocks noGrp="1"/>
          </p:cNvSpPr>
          <p:nvPr>
            <p:ph type="body"/>
          </p:nvPr>
        </p:nvSpPr>
        <p:spPr>
          <a:xfrm>
            <a:off x="5019840" y="12661920"/>
            <a:ext cx="17389440" cy="14887440"/>
          </a:xfrm>
          <a:prstGeom prst="rect">
            <a:avLst/>
          </a:prstGeom>
        </p:spPr>
        <p:txBody>
          <a:bodyPr lIns="289800" rIns="289800" tIns="144720" bIns="144720">
            <a:normAutofit/>
          </a:bodyPr>
          <a:p>
            <a:pPr marL="342720" indent="-342720">
              <a:spcBef>
                <a:spcPts val="3161"/>
              </a:spcBef>
            </a:pPr>
            <a:r>
              <a:rPr b="0" lang="en-IN" sz="5700" spc="-1" strike="noStrike">
                <a:solidFill>
                  <a:srgbClr val="262626"/>
                </a:solidFill>
                <a:latin typeface="Gill Sans MT"/>
              </a:rPr>
              <a:t>Click to edit the outline text format</a:t>
            </a:r>
            <a:endParaRPr b="0" lang="en-IN" sz="5700" spc="-1" strike="noStrike">
              <a:solidFill>
                <a:srgbClr val="262626"/>
              </a:solidFill>
              <a:latin typeface="Gill Sans MT"/>
            </a:endParaRPr>
          </a:p>
          <a:p>
            <a:pPr lvl="1" marL="742680" indent="-285480">
              <a:spcBef>
                <a:spcPts val="3161"/>
              </a:spcBef>
              <a:buClr>
                <a:srgbClr val="000000"/>
              </a:buClr>
              <a:buFont typeface="Times New Roman"/>
              <a:buChar char="–"/>
            </a:pPr>
            <a:r>
              <a:rPr b="0" lang="en-IN" sz="5100" spc="-1" strike="noStrike">
                <a:solidFill>
                  <a:srgbClr val="262626"/>
                </a:solidFill>
                <a:latin typeface="Gill Sans MT"/>
              </a:rPr>
              <a:t>Second Outline Level</a:t>
            </a:r>
            <a:endParaRPr b="0" lang="en-IN" sz="5100" spc="-1" strike="noStrike">
              <a:solidFill>
                <a:srgbClr val="262626"/>
              </a:solidFill>
              <a:latin typeface="Gill Sans MT"/>
            </a:endParaRPr>
          </a:p>
          <a:p>
            <a:pPr lvl="2" marL="1143000" indent="-228600">
              <a:spcBef>
                <a:spcPts val="3161"/>
              </a:spcBef>
              <a:buClr>
                <a:srgbClr val="000000"/>
              </a:buClr>
              <a:buFont typeface="Times New Roman"/>
              <a:buChar char="•"/>
            </a:pPr>
            <a:r>
              <a:rPr b="0" lang="en-IN" sz="5100" spc="-1" strike="noStrike">
                <a:solidFill>
                  <a:srgbClr val="262626"/>
                </a:solidFill>
                <a:latin typeface="Gill Sans MT"/>
              </a:rPr>
              <a:t>Third Outline Level</a:t>
            </a:r>
            <a:endParaRPr b="0" lang="en-IN" sz="5100" spc="-1" strike="noStrike">
              <a:solidFill>
                <a:srgbClr val="262626"/>
              </a:solidFill>
              <a:latin typeface="Gill Sans MT"/>
            </a:endParaRPr>
          </a:p>
          <a:p>
            <a:pPr lvl="3" marL="1600200" indent="-228600">
              <a:spcBef>
                <a:spcPts val="3161"/>
              </a:spcBef>
              <a:buClr>
                <a:srgbClr val="000000"/>
              </a:buClr>
              <a:buFont typeface="Times New Roman"/>
              <a:buChar char="–"/>
            </a:pPr>
            <a:r>
              <a:rPr b="0" lang="en-IN" sz="5100" spc="-1" strike="noStrike">
                <a:solidFill>
                  <a:srgbClr val="262626"/>
                </a:solidFill>
                <a:latin typeface="Gill Sans MT"/>
              </a:rPr>
              <a:t>Fourth Outline Level</a:t>
            </a:r>
            <a:endParaRPr b="0" lang="en-IN" sz="5100" spc="-1" strike="noStrike">
              <a:solidFill>
                <a:srgbClr val="262626"/>
              </a:solidFill>
              <a:latin typeface="Gill Sans MT"/>
            </a:endParaRPr>
          </a:p>
          <a:p>
            <a:pPr lvl="4" marL="2057400" indent="-228600">
              <a:spcBef>
                <a:spcPts val="3161"/>
              </a:spcBef>
              <a:buClr>
                <a:srgbClr val="000000"/>
              </a:buClr>
              <a:buFont typeface="Times New Roman"/>
              <a:buChar char="»"/>
            </a:pPr>
            <a:r>
              <a:rPr b="0" lang="en-IN" sz="5100" spc="-1" strike="noStrike">
                <a:solidFill>
                  <a:srgbClr val="262626"/>
                </a:solidFill>
                <a:latin typeface="Gill Sans MT"/>
              </a:rPr>
              <a:t>Fifth Outline Level</a:t>
            </a:r>
            <a:endParaRPr b="0" lang="en-IN" sz="5100" spc="-1" strike="noStrike">
              <a:solidFill>
                <a:srgbClr val="262626"/>
              </a:solidFill>
              <a:latin typeface="Gill Sans MT"/>
            </a:endParaRPr>
          </a:p>
          <a:p>
            <a:pPr lvl="5" marL="2057400" indent="-228600">
              <a:spcBef>
                <a:spcPts val="3161"/>
              </a:spcBef>
              <a:buClr>
                <a:srgbClr val="000000"/>
              </a:buClr>
              <a:buFont typeface="Times New Roman"/>
              <a:buChar char="»"/>
            </a:pPr>
            <a:r>
              <a:rPr b="0" lang="en-IN" sz="5100" spc="-1" strike="noStrike">
                <a:solidFill>
                  <a:srgbClr val="262626"/>
                </a:solidFill>
                <a:latin typeface="Gill Sans MT"/>
              </a:rPr>
              <a:t>Sixth Outline Level</a:t>
            </a:r>
            <a:endParaRPr b="0" lang="en-IN" sz="5100" spc="-1" strike="noStrike">
              <a:solidFill>
                <a:srgbClr val="262626"/>
              </a:solidFill>
              <a:latin typeface="Gill Sans MT"/>
            </a:endParaRPr>
          </a:p>
          <a:p>
            <a:pPr lvl="6" marL="2057400" indent="-228600">
              <a:spcBef>
                <a:spcPts val="3161"/>
              </a:spcBef>
              <a:buClr>
                <a:srgbClr val="000000"/>
              </a:buClr>
              <a:buFont typeface="Times New Roman"/>
              <a:buChar char="»"/>
            </a:pPr>
            <a:r>
              <a:rPr b="0" lang="en-IN" sz="5100" spc="-1" strike="noStrike">
                <a:solidFill>
                  <a:srgbClr val="262626"/>
                </a:solidFill>
                <a:latin typeface="Gill Sans MT"/>
              </a:rPr>
              <a:t>Seventh Outline Level</a:t>
            </a:r>
            <a:endParaRPr b="0" lang="en-IN" sz="5100" spc="-1" strike="noStrike">
              <a:solidFill>
                <a:srgbClr val="262626"/>
              </a:solidFill>
              <a:latin typeface="Gill Sans MT"/>
            </a:endParaRPr>
          </a:p>
        </p:txBody>
      </p:sp>
      <p:sp>
        <p:nvSpPr>
          <p:cNvPr id="291" name="PlaceHolder 11"/>
          <p:cNvSpPr>
            <a:spLocks noGrp="1"/>
          </p:cNvSpPr>
          <p:nvPr>
            <p:ph type="dt"/>
          </p:nvPr>
        </p:nvSpPr>
        <p:spPr>
          <a:xfrm>
            <a:off x="17597520" y="29946600"/>
            <a:ext cx="6192720" cy="1550880"/>
          </a:xfrm>
          <a:prstGeom prst="rect">
            <a:avLst/>
          </a:prstGeom>
        </p:spPr>
        <p:txBody>
          <a:bodyPr lIns="289800" rIns="289800" tIns="144720" bIns="144720" anchor="ctr"/>
          <a:p>
            <a:pPr algn="r">
              <a:lnSpc>
                <a:spcPct val="100000"/>
              </a:lnSpc>
            </a:pPr>
            <a:r>
              <a:rPr b="0" lang="en-US" sz="3300" spc="-1" strike="noStrike">
                <a:solidFill>
                  <a:srgbClr val="ffffff"/>
                </a:solidFill>
                <a:latin typeface="Times New Roman"/>
                <a:ea typeface="DejaVu Sans"/>
              </a:rPr>
              <a:t>&lt;date/time&gt;</a:t>
            </a:r>
            <a:endParaRPr b="0" lang="en-IN" sz="3300" spc="-1" strike="noStrike">
              <a:latin typeface="Times New Roman"/>
            </a:endParaRPr>
          </a:p>
        </p:txBody>
      </p:sp>
      <p:sp>
        <p:nvSpPr>
          <p:cNvPr id="292" name="CustomShape 12"/>
          <p:cNvSpPr/>
          <p:nvPr/>
        </p:nvSpPr>
        <p:spPr>
          <a:xfrm>
            <a:off x="1809720" y="29934000"/>
            <a:ext cx="11531520" cy="153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293" name="PlaceHolder 13"/>
          <p:cNvSpPr>
            <a:spLocks noGrp="1"/>
          </p:cNvSpPr>
          <p:nvPr>
            <p:ph type="sldNum"/>
          </p:nvPr>
        </p:nvSpPr>
        <p:spPr>
          <a:xfrm>
            <a:off x="24328080" y="30103560"/>
            <a:ext cx="577800" cy="1238040"/>
          </a:xfrm>
          <a:prstGeom prst="rect">
            <a:avLst/>
          </a:prstGeom>
        </p:spPr>
        <p:txBody>
          <a:bodyPr lIns="57960" rIns="57960" tIns="144720" bIns="144720" anchor="ctr"/>
          <a:p>
            <a:pPr algn="ctr">
              <a:lnSpc>
                <a:spcPct val="100000"/>
              </a:lnSpc>
            </a:pPr>
            <a:fld id="{5DB77DA1-9700-465D-B3A4-C01F7AD2162B}" type="slidenum">
              <a:rPr b="0" lang="en-US" sz="3500" spc="-1" strike="noStrike">
                <a:solidFill>
                  <a:srgbClr val="ffffff"/>
                </a:solidFill>
                <a:latin typeface="Times New Roman"/>
                <a:ea typeface="DejaVu Sans"/>
              </a:rPr>
              <a:t>&lt;number&gt;</a:t>
            </a:fld>
            <a:endParaRPr b="0" lang="en-IN" sz="35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slideLayout" Target="../slideLayouts/slideLayout26.xml"/><Relationship Id="rId7"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10433880" y="5486400"/>
            <a:ext cx="644040" cy="398880"/>
          </a:xfrm>
          <a:prstGeom prst="rect">
            <a:avLst/>
          </a:prstGeom>
          <a:noFill/>
          <a:ln>
            <a:noFill/>
          </a:ln>
        </p:spPr>
        <p:style>
          <a:lnRef idx="0"/>
          <a:fillRef idx="0"/>
          <a:effectRef idx="0"/>
          <a:fontRef idx="minor"/>
        </p:style>
      </p:sp>
      <p:sp>
        <p:nvSpPr>
          <p:cNvPr id="340" name="CustomShape 2"/>
          <p:cNvSpPr/>
          <p:nvPr/>
        </p:nvSpPr>
        <p:spPr>
          <a:xfrm>
            <a:off x="3096000" y="22990320"/>
            <a:ext cx="26469720" cy="1061280"/>
          </a:xfrm>
          <a:prstGeom prst="rect">
            <a:avLst/>
          </a:prstGeom>
          <a:noFill/>
          <a:ln>
            <a:noFill/>
          </a:ln>
        </p:spPr>
        <p:style>
          <a:lnRef idx="0"/>
          <a:fillRef idx="0"/>
          <a:effectRef idx="0"/>
          <a:fontRef idx="minor"/>
        </p:style>
        <p:txBody>
          <a:bodyPr lIns="62640" rIns="62640" tIns="31320" bIns="31320"/>
          <a:p>
            <a:pPr algn="ctr">
              <a:lnSpc>
                <a:spcPct val="100000"/>
              </a:lnSpc>
              <a:spcBef>
                <a:spcPts val="1624"/>
              </a:spcBef>
            </a:pPr>
            <a:endParaRPr b="0" lang="en-IN" sz="2000" spc="-1" strike="noStrike">
              <a:solidFill>
                <a:srgbClr val="000000"/>
              </a:solidFill>
              <a:latin typeface="Arial Narrow"/>
            </a:endParaRPr>
          </a:p>
          <a:p>
            <a:pPr algn="ctr">
              <a:lnSpc>
                <a:spcPct val="100000"/>
              </a:lnSpc>
              <a:spcBef>
                <a:spcPts val="1624"/>
              </a:spcBef>
            </a:pPr>
            <a:endParaRPr b="0" lang="en-IN" sz="2000" spc="-1" strike="noStrike">
              <a:solidFill>
                <a:srgbClr val="000000"/>
              </a:solidFill>
              <a:latin typeface="Arial Narrow"/>
            </a:endParaRPr>
          </a:p>
        </p:txBody>
      </p:sp>
      <p:sp>
        <p:nvSpPr>
          <p:cNvPr id="341" name="CustomShape 3"/>
          <p:cNvSpPr/>
          <p:nvPr/>
        </p:nvSpPr>
        <p:spPr>
          <a:xfrm>
            <a:off x="585720" y="4805280"/>
            <a:ext cx="7406280" cy="596520"/>
          </a:xfrm>
          <a:custGeom>
            <a:avLst/>
            <a:gdLst/>
            <a:ahLst/>
            <a:rect l="l" t="t" r="r" b="b"/>
            <a:pathLst>
              <a:path w="21600" h="21600">
                <a:moveTo>
                  <a:pt x="0" y="0"/>
                </a:moveTo>
                <a:lnTo>
                  <a:pt x="21600" y="0"/>
                </a:lnTo>
                <a:lnTo>
                  <a:pt x="21600" y="21600"/>
                </a:lnTo>
                <a:lnTo>
                  <a:pt x="0" y="21600"/>
                </a:lnTo>
                <a:lnTo>
                  <a:pt x="0" y="0"/>
                </a:lnTo>
                <a:close/>
              </a:path>
            </a:pathLst>
          </a:custGeom>
          <a:solidFill>
            <a:srgbClr val="638cae"/>
          </a:solidFill>
          <a:ln>
            <a:noFill/>
          </a:ln>
        </p:spPr>
        <p:style>
          <a:lnRef idx="0"/>
          <a:fillRef idx="0"/>
          <a:effectRef idx="0"/>
          <a:fontRef idx="minor"/>
        </p:style>
        <p:txBody>
          <a:bodyPr lIns="62640" rIns="62640" tIns="31320" bIns="31320"/>
          <a:p>
            <a:pPr algn="ctr">
              <a:spcBef>
                <a:spcPts val="2186"/>
              </a:spcBef>
            </a:pPr>
            <a:r>
              <a:rPr b="1" lang="en-US" sz="3500" spc="-1" strike="noStrike">
                <a:solidFill>
                  <a:srgbClr val="000000"/>
                </a:solidFill>
                <a:latin typeface="Arial Narrow"/>
              </a:rPr>
              <a:t>About The System</a:t>
            </a:r>
            <a:endParaRPr b="0" lang="en-IN" sz="3500" spc="-1" strike="noStrike">
              <a:solidFill>
                <a:srgbClr val="000000"/>
              </a:solidFill>
              <a:latin typeface="Arial Narrow"/>
            </a:endParaRPr>
          </a:p>
        </p:txBody>
      </p:sp>
      <p:sp>
        <p:nvSpPr>
          <p:cNvPr id="342" name="CustomShape 4"/>
          <p:cNvSpPr/>
          <p:nvPr/>
        </p:nvSpPr>
        <p:spPr>
          <a:xfrm>
            <a:off x="590400" y="5315040"/>
            <a:ext cx="8440920" cy="1360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314280" rIns="314280" tIns="314280" bIns="314280"/>
          <a:p>
            <a:pPr algn="just"/>
            <a:endParaRPr b="0" lang="en-IN" sz="2000" spc="-1" strike="noStrike">
              <a:solidFill>
                <a:srgbClr val="000000"/>
              </a:solidFill>
              <a:latin typeface="Arial Narrow"/>
            </a:endParaRPr>
          </a:p>
          <a:p>
            <a:pPr algn="just"/>
            <a:endParaRPr b="0" lang="en-IN" sz="2000" spc="-1" strike="noStrike">
              <a:solidFill>
                <a:srgbClr val="000000"/>
              </a:solidFill>
              <a:latin typeface="Arial Narrow"/>
            </a:endParaRPr>
          </a:p>
        </p:txBody>
      </p:sp>
      <p:sp>
        <p:nvSpPr>
          <p:cNvPr id="343" name="CustomShape 5"/>
          <p:cNvSpPr/>
          <p:nvPr/>
        </p:nvSpPr>
        <p:spPr>
          <a:xfrm>
            <a:off x="20071800" y="23847480"/>
            <a:ext cx="6784200" cy="596520"/>
          </a:xfrm>
          <a:custGeom>
            <a:avLst/>
            <a:gdLst/>
            <a:ahLst/>
            <a:rect l="l" t="t" r="r" b="b"/>
            <a:pathLst>
              <a:path w="21600" h="21600">
                <a:moveTo>
                  <a:pt x="0" y="0"/>
                </a:moveTo>
                <a:lnTo>
                  <a:pt x="21600" y="0"/>
                </a:lnTo>
                <a:lnTo>
                  <a:pt x="21600" y="21600"/>
                </a:lnTo>
                <a:lnTo>
                  <a:pt x="0" y="21600"/>
                </a:lnTo>
                <a:lnTo>
                  <a:pt x="0" y="0"/>
                </a:lnTo>
                <a:close/>
              </a:path>
            </a:pathLst>
          </a:custGeom>
          <a:solidFill>
            <a:srgbClr val="638cae"/>
          </a:solidFill>
          <a:ln>
            <a:noFill/>
          </a:ln>
        </p:spPr>
        <p:style>
          <a:lnRef idx="0"/>
          <a:fillRef idx="0"/>
          <a:effectRef idx="0"/>
          <a:fontRef idx="minor"/>
        </p:style>
        <p:txBody>
          <a:bodyPr lIns="62640" rIns="62640" tIns="31320" bIns="31320"/>
          <a:p>
            <a:pPr lvl="1" marL="457200" algn="ctr">
              <a:lnSpc>
                <a:spcPct val="100000"/>
              </a:lnSpc>
              <a:spcBef>
                <a:spcPts val="873"/>
              </a:spcBef>
            </a:pPr>
            <a:r>
              <a:rPr b="1" lang="en-US" sz="3500" spc="-1" strike="noStrike">
                <a:solidFill>
                  <a:srgbClr val="f8f8f8"/>
                </a:solidFill>
                <a:latin typeface="Arial Narrow"/>
                <a:ea typeface="Noto Sans CJK SC Regular"/>
              </a:rPr>
              <a:t>System Modules Functionalities</a:t>
            </a:r>
            <a:endParaRPr b="0" lang="en-IN" sz="3500" spc="-1" strike="noStrike">
              <a:solidFill>
                <a:srgbClr val="000000"/>
              </a:solidFill>
              <a:latin typeface="Arial Narrow"/>
            </a:endParaRPr>
          </a:p>
        </p:txBody>
      </p:sp>
      <p:sp>
        <p:nvSpPr>
          <p:cNvPr id="344" name="CustomShape 6"/>
          <p:cNvSpPr/>
          <p:nvPr/>
        </p:nvSpPr>
        <p:spPr>
          <a:xfrm>
            <a:off x="8568000" y="4805280"/>
            <a:ext cx="10584000" cy="519840"/>
          </a:xfrm>
          <a:custGeom>
            <a:avLst/>
            <a:gdLst/>
            <a:ahLst/>
            <a:rect l="l" t="t" r="r" b="b"/>
            <a:pathLst>
              <a:path w="21600" h="21600">
                <a:moveTo>
                  <a:pt x="0" y="0"/>
                </a:moveTo>
                <a:lnTo>
                  <a:pt x="21600" y="0"/>
                </a:lnTo>
                <a:lnTo>
                  <a:pt x="21600" y="21600"/>
                </a:lnTo>
                <a:lnTo>
                  <a:pt x="0" y="21600"/>
                </a:lnTo>
                <a:lnTo>
                  <a:pt x="0" y="0"/>
                </a:lnTo>
                <a:close/>
              </a:path>
            </a:pathLst>
          </a:custGeom>
          <a:solidFill>
            <a:srgbClr val="638cae"/>
          </a:solidFill>
          <a:ln>
            <a:noFill/>
          </a:ln>
        </p:spPr>
        <p:style>
          <a:lnRef idx="0"/>
          <a:fillRef idx="0"/>
          <a:effectRef idx="0"/>
          <a:fontRef idx="minor"/>
        </p:style>
        <p:txBody>
          <a:bodyPr lIns="62640" rIns="62640" tIns="31320" bIns="31320"/>
          <a:p>
            <a:pPr algn="ctr">
              <a:spcBef>
                <a:spcPts val="1874"/>
              </a:spcBef>
            </a:pPr>
            <a:r>
              <a:rPr b="1" lang="en-US" sz="3000" spc="-1" strike="noStrike">
                <a:solidFill>
                  <a:srgbClr val="f8f8f8"/>
                </a:solidFill>
                <a:latin typeface="Arial Narrow"/>
              </a:rPr>
              <a:t>ERC 20 TOKENS</a:t>
            </a:r>
            <a:endParaRPr b="0" lang="en-IN" sz="3000" spc="-1" strike="noStrike">
              <a:solidFill>
                <a:srgbClr val="000000"/>
              </a:solidFill>
              <a:latin typeface="Arial Narrow"/>
            </a:endParaRPr>
          </a:p>
        </p:txBody>
      </p:sp>
      <p:sp>
        <p:nvSpPr>
          <p:cNvPr id="345" name="CustomShape 7"/>
          <p:cNvSpPr/>
          <p:nvPr/>
        </p:nvSpPr>
        <p:spPr>
          <a:xfrm>
            <a:off x="590400" y="14352480"/>
            <a:ext cx="7185600" cy="596520"/>
          </a:xfrm>
          <a:custGeom>
            <a:avLst/>
            <a:gdLst/>
            <a:ahLst/>
            <a:rect l="l" t="t" r="r" b="b"/>
            <a:pathLst>
              <a:path w="21600" h="21600">
                <a:moveTo>
                  <a:pt x="0" y="0"/>
                </a:moveTo>
                <a:lnTo>
                  <a:pt x="21600" y="0"/>
                </a:lnTo>
                <a:lnTo>
                  <a:pt x="21600" y="21600"/>
                </a:lnTo>
                <a:lnTo>
                  <a:pt x="0" y="21600"/>
                </a:lnTo>
                <a:lnTo>
                  <a:pt x="0" y="0"/>
                </a:lnTo>
                <a:close/>
              </a:path>
            </a:pathLst>
          </a:custGeom>
          <a:solidFill>
            <a:srgbClr val="638cae"/>
          </a:solidFill>
          <a:ln>
            <a:noFill/>
          </a:ln>
        </p:spPr>
        <p:style>
          <a:lnRef idx="0"/>
          <a:fillRef idx="0"/>
          <a:effectRef idx="0"/>
          <a:fontRef idx="minor"/>
        </p:style>
        <p:txBody>
          <a:bodyPr lIns="62640" rIns="62640" tIns="31320" bIns="31320"/>
          <a:p>
            <a:pPr algn="ctr">
              <a:spcBef>
                <a:spcPts val="2186"/>
              </a:spcBef>
            </a:pPr>
            <a:r>
              <a:rPr b="1" lang="en-US" sz="3500" spc="-1" strike="noStrike">
                <a:solidFill>
                  <a:srgbClr val="f8f8f8"/>
                </a:solidFill>
                <a:latin typeface="Arial Narrow"/>
              </a:rPr>
              <a:t>SCOPE</a:t>
            </a:r>
            <a:endParaRPr b="0" lang="en-IN" sz="3500" spc="-1" strike="noStrike">
              <a:solidFill>
                <a:srgbClr val="000000"/>
              </a:solidFill>
              <a:latin typeface="Arial Narrow"/>
            </a:endParaRPr>
          </a:p>
        </p:txBody>
      </p:sp>
      <p:sp>
        <p:nvSpPr>
          <p:cNvPr id="346" name="CustomShape 8"/>
          <p:cNvSpPr/>
          <p:nvPr/>
        </p:nvSpPr>
        <p:spPr>
          <a:xfrm>
            <a:off x="662400" y="24099480"/>
            <a:ext cx="7041600" cy="596520"/>
          </a:xfrm>
          <a:custGeom>
            <a:avLst/>
            <a:gdLst/>
            <a:ahLst/>
            <a:rect l="l" t="t" r="r" b="b"/>
            <a:pathLst>
              <a:path w="21600" h="21600">
                <a:moveTo>
                  <a:pt x="0" y="0"/>
                </a:moveTo>
                <a:lnTo>
                  <a:pt x="21600" y="0"/>
                </a:lnTo>
                <a:lnTo>
                  <a:pt x="21600" y="21600"/>
                </a:lnTo>
                <a:lnTo>
                  <a:pt x="0" y="21600"/>
                </a:lnTo>
                <a:lnTo>
                  <a:pt x="0" y="0"/>
                </a:lnTo>
                <a:close/>
              </a:path>
            </a:pathLst>
          </a:custGeom>
          <a:solidFill>
            <a:srgbClr val="638cae"/>
          </a:solidFill>
          <a:ln>
            <a:noFill/>
          </a:ln>
        </p:spPr>
        <p:style>
          <a:lnRef idx="0"/>
          <a:fillRef idx="0"/>
          <a:effectRef idx="0"/>
          <a:fontRef idx="minor"/>
        </p:style>
        <p:txBody>
          <a:bodyPr lIns="62640" rIns="62640" tIns="31320" bIns="31320"/>
          <a:p>
            <a:pPr algn="ctr">
              <a:spcBef>
                <a:spcPts val="2186"/>
              </a:spcBef>
            </a:pPr>
            <a:r>
              <a:rPr b="1" lang="en-US" sz="3500" spc="-1" strike="noStrike">
                <a:solidFill>
                  <a:srgbClr val="f8f8f8"/>
                </a:solidFill>
                <a:latin typeface="Arial Narrow"/>
              </a:rPr>
              <a:t>ACTIVITIES </a:t>
            </a:r>
            <a:endParaRPr b="0" lang="en-IN" sz="3500" spc="-1" strike="noStrike">
              <a:solidFill>
                <a:srgbClr val="000000"/>
              </a:solidFill>
              <a:latin typeface="Arial Narrow"/>
            </a:endParaRPr>
          </a:p>
        </p:txBody>
      </p:sp>
      <p:sp>
        <p:nvSpPr>
          <p:cNvPr id="347" name="CustomShape 9"/>
          <p:cNvSpPr/>
          <p:nvPr/>
        </p:nvSpPr>
        <p:spPr>
          <a:xfrm>
            <a:off x="8712000" y="26568000"/>
            <a:ext cx="10512000" cy="596520"/>
          </a:xfrm>
          <a:custGeom>
            <a:avLst/>
            <a:gdLst/>
            <a:ahLst/>
            <a:rect l="l" t="t" r="r" b="b"/>
            <a:pathLst>
              <a:path w="21600" h="21600">
                <a:moveTo>
                  <a:pt x="0" y="0"/>
                </a:moveTo>
                <a:lnTo>
                  <a:pt x="21600" y="0"/>
                </a:lnTo>
                <a:lnTo>
                  <a:pt x="21600" y="21600"/>
                </a:lnTo>
                <a:lnTo>
                  <a:pt x="0" y="21600"/>
                </a:lnTo>
                <a:lnTo>
                  <a:pt x="0" y="0"/>
                </a:lnTo>
                <a:close/>
              </a:path>
            </a:pathLst>
          </a:custGeom>
          <a:solidFill>
            <a:srgbClr val="638cae"/>
          </a:solidFill>
          <a:ln>
            <a:noFill/>
          </a:ln>
        </p:spPr>
        <p:style>
          <a:lnRef idx="0"/>
          <a:fillRef idx="0"/>
          <a:effectRef idx="0"/>
          <a:fontRef idx="minor"/>
        </p:style>
        <p:txBody>
          <a:bodyPr lIns="62640" rIns="62640" tIns="31320" bIns="31320"/>
          <a:p>
            <a:pPr algn="ctr">
              <a:spcBef>
                <a:spcPts val="2186"/>
              </a:spcBef>
            </a:pPr>
            <a:r>
              <a:rPr b="1" lang="en-US" sz="3500" spc="-1" strike="noStrike">
                <a:solidFill>
                  <a:srgbClr val="f8f8f8"/>
                </a:solidFill>
                <a:latin typeface="Arial Narrow"/>
              </a:rPr>
              <a:t>TOOLS AND TECHNOLOGY</a:t>
            </a:r>
            <a:endParaRPr b="0" lang="en-IN" sz="3500" spc="-1" strike="noStrike">
              <a:solidFill>
                <a:srgbClr val="000000"/>
              </a:solidFill>
              <a:latin typeface="Arial Narrow"/>
            </a:endParaRPr>
          </a:p>
        </p:txBody>
      </p:sp>
      <p:sp>
        <p:nvSpPr>
          <p:cNvPr id="348" name="CustomShape 10"/>
          <p:cNvSpPr/>
          <p:nvPr/>
        </p:nvSpPr>
        <p:spPr>
          <a:xfrm>
            <a:off x="585720" y="14401800"/>
            <a:ext cx="8445600" cy="1004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349" name="CustomShape 11"/>
          <p:cNvSpPr/>
          <p:nvPr/>
        </p:nvSpPr>
        <p:spPr>
          <a:xfrm>
            <a:off x="4680" y="32345280"/>
            <a:ext cx="27427320" cy="447840"/>
          </a:xfrm>
          <a:custGeom>
            <a:avLst/>
            <a:gdLst/>
            <a:ahLst/>
            <a:rect l="l" t="t" r="r" b="b"/>
            <a:pathLst>
              <a:path w="21600" h="21600">
                <a:moveTo>
                  <a:pt x="0" y="0"/>
                </a:moveTo>
                <a:lnTo>
                  <a:pt x="21600" y="0"/>
                </a:lnTo>
                <a:lnTo>
                  <a:pt x="21600" y="21600"/>
                </a:lnTo>
                <a:lnTo>
                  <a:pt x="0" y="21600"/>
                </a:lnTo>
                <a:lnTo>
                  <a:pt x="0" y="0"/>
                </a:lnTo>
                <a:close/>
              </a:path>
            </a:pathLst>
          </a:custGeom>
          <a:solidFill>
            <a:srgbClr val="9fb8cd"/>
          </a:solidFill>
          <a:ln>
            <a:noFill/>
          </a:ln>
        </p:spPr>
        <p:style>
          <a:lnRef idx="0"/>
          <a:fillRef idx="0"/>
          <a:effectRef idx="0"/>
          <a:fontRef idx="minor"/>
        </p:style>
      </p:sp>
      <p:sp>
        <p:nvSpPr>
          <p:cNvPr id="350" name="CustomShape 12"/>
          <p:cNvSpPr/>
          <p:nvPr/>
        </p:nvSpPr>
        <p:spPr>
          <a:xfrm>
            <a:off x="18775440" y="15954480"/>
            <a:ext cx="7715160" cy="460440"/>
          </a:xfrm>
          <a:prstGeom prst="rect">
            <a:avLst/>
          </a:prstGeom>
          <a:noFill/>
          <a:ln>
            <a:noFill/>
          </a:ln>
        </p:spPr>
        <p:style>
          <a:lnRef idx="0"/>
          <a:fillRef idx="0"/>
          <a:effectRef idx="0"/>
          <a:fontRef idx="minor"/>
        </p:style>
      </p:sp>
      <p:sp>
        <p:nvSpPr>
          <p:cNvPr id="351" name="CustomShape 13"/>
          <p:cNvSpPr/>
          <p:nvPr/>
        </p:nvSpPr>
        <p:spPr>
          <a:xfrm>
            <a:off x="20071800" y="24588000"/>
            <a:ext cx="7657920" cy="7666560"/>
          </a:xfrm>
          <a:prstGeom prst="rect">
            <a:avLst/>
          </a:prstGeom>
          <a:noFill/>
          <a:ln>
            <a:noFill/>
          </a:ln>
        </p:spPr>
        <p:style>
          <a:lnRef idx="0"/>
          <a:fillRef idx="0"/>
          <a:effectRef idx="0"/>
          <a:fontRef idx="minor"/>
        </p:style>
        <p:txBody>
          <a:bodyPr lIns="90000" rIns="90000" tIns="46800" bIns="46800"/>
          <a:p>
            <a:pPr/>
            <a:endParaRPr b="0" lang="en-IN" sz="2000" spc="-1" strike="noStrike">
              <a:solidFill>
                <a:srgbClr val="000000"/>
              </a:solidFill>
              <a:latin typeface="Arial Narrow"/>
            </a:endParaRPr>
          </a:p>
          <a:p>
            <a:pPr/>
            <a:r>
              <a:rPr b="0" lang="en-US" sz="2700" spc="-1" strike="noStrike">
                <a:solidFill>
                  <a:srgbClr val="000000"/>
                </a:solidFill>
                <a:latin typeface="Arial Narrow"/>
              </a:rPr>
              <a:t>User Options:</a:t>
            </a:r>
            <a:endParaRPr b="0" lang="en-IN" sz="2700" spc="-1" strike="noStrike">
              <a:solidFill>
                <a:srgbClr val="000000"/>
              </a:solidFill>
              <a:latin typeface="Arial Narrow"/>
            </a:endParaRPr>
          </a:p>
          <a:p>
            <a:pPr/>
            <a:r>
              <a:rPr b="0" lang="en-US" sz="2700" spc="-1" strike="noStrike">
                <a:solidFill>
                  <a:srgbClr val="000000"/>
                </a:solidFill>
                <a:latin typeface="Arial Narrow"/>
              </a:rPr>
              <a:t>1)Deposit/Withdrawal Funds</a:t>
            </a:r>
            <a:endParaRPr b="0" lang="en-IN" sz="2700" spc="-1" strike="noStrike">
              <a:solidFill>
                <a:srgbClr val="000000"/>
              </a:solidFill>
              <a:latin typeface="Arial Narrow"/>
            </a:endParaRPr>
          </a:p>
          <a:p>
            <a:pPr>
              <a:lnSpc>
                <a:spcPct val="100000"/>
              </a:lnSpc>
            </a:pPr>
            <a:r>
              <a:rPr b="0" lang="en-US" sz="2700" spc="-1" strike="noStrike">
                <a:solidFill>
                  <a:srgbClr val="000000"/>
                </a:solidFill>
                <a:latin typeface="Arial"/>
                <a:ea typeface="Arial"/>
              </a:rPr>
              <a:t>2)Exchange Ethers For tokens</a:t>
            </a:r>
            <a:r>
              <a:rPr b="0" lang="en-IN" sz="2700" spc="-1" strike="noStrike">
                <a:solidFill>
                  <a:srgbClr val="000000"/>
                </a:solidFill>
                <a:latin typeface="Arial Narrow"/>
              </a:rPr>
              <a:t>.</a:t>
            </a:r>
            <a:endParaRPr b="0" lang="en-IN" sz="2700" spc="-1" strike="noStrike">
              <a:solidFill>
                <a:srgbClr val="000000"/>
              </a:solidFill>
              <a:latin typeface="Arial Narrow"/>
            </a:endParaRPr>
          </a:p>
          <a:p>
            <a:pPr/>
            <a:endParaRPr b="0" lang="en-IN" sz="2700" spc="-1" strike="noStrike">
              <a:solidFill>
                <a:srgbClr val="000000"/>
              </a:solidFill>
              <a:latin typeface="Arial Narrow"/>
            </a:endParaRPr>
          </a:p>
          <a:p>
            <a:pPr/>
            <a:r>
              <a:rPr b="0" lang="en-IN" sz="2700" spc="-1" strike="noStrike">
                <a:solidFill>
                  <a:srgbClr val="000000"/>
                </a:solidFill>
                <a:latin typeface="Arial Narrow"/>
              </a:rPr>
              <a:t>Admin Options:</a:t>
            </a:r>
            <a:endParaRPr b="0" lang="en-IN" sz="2700" spc="-1" strike="noStrike">
              <a:solidFill>
                <a:srgbClr val="000000"/>
              </a:solidFill>
              <a:latin typeface="Arial Narrow"/>
            </a:endParaRPr>
          </a:p>
          <a:p>
            <a:pPr/>
            <a:endParaRPr b="0" lang="en-IN" sz="2700" spc="-1" strike="noStrike">
              <a:solidFill>
                <a:srgbClr val="000000"/>
              </a:solidFill>
              <a:latin typeface="Arial Narrow"/>
            </a:endParaRPr>
          </a:p>
          <a:p>
            <a:pPr>
              <a:lnSpc>
                <a:spcPct val="100000"/>
              </a:lnSpc>
            </a:pPr>
            <a:r>
              <a:rPr b="0" lang="en-IN" sz="2200" spc="-1" strike="noStrike">
                <a:solidFill>
                  <a:srgbClr val="000000"/>
                </a:solidFill>
                <a:latin typeface="Arial"/>
                <a:ea typeface="Arial"/>
              </a:rPr>
              <a:t>1)Owned</a:t>
            </a:r>
            <a:endParaRPr b="0" lang="en-IN" sz="2200" spc="-1" strike="noStrike">
              <a:solidFill>
                <a:srgbClr val="000000"/>
              </a:solidFill>
              <a:latin typeface="Arial Narrow"/>
            </a:endParaRPr>
          </a:p>
          <a:p>
            <a:pPr>
              <a:lnSpc>
                <a:spcPct val="100000"/>
              </a:lnSpc>
            </a:pPr>
            <a:r>
              <a:rPr b="0" lang="en-IN" sz="2200" spc="-1" strike="noStrike">
                <a:solidFill>
                  <a:srgbClr val="000000"/>
                </a:solidFill>
                <a:latin typeface="Arial"/>
                <a:ea typeface="Arial"/>
              </a:rPr>
              <a:t>2)Add tokens to trade</a:t>
            </a:r>
            <a:r>
              <a:rPr b="0" lang="en-US" sz="2200" spc="-1" strike="noStrike">
                <a:solidFill>
                  <a:srgbClr val="000000"/>
                </a:solidFill>
                <a:latin typeface="Arial"/>
                <a:ea typeface="Arial"/>
              </a:rPr>
              <a:t> </a:t>
            </a:r>
            <a:endParaRPr b="0" lang="en-IN" sz="2200" spc="-1" strike="noStrike">
              <a:solidFill>
                <a:srgbClr val="000000"/>
              </a:solidFill>
              <a:latin typeface="Arial Narrow"/>
            </a:endParaRPr>
          </a:p>
          <a:p>
            <a:pPr>
              <a:lnSpc>
                <a:spcPct val="100000"/>
              </a:lnSpc>
            </a:pPr>
            <a:endParaRPr b="0" lang="en-IN" sz="2200" spc="-1" strike="noStrike">
              <a:solidFill>
                <a:srgbClr val="000000"/>
              </a:solidFill>
              <a:latin typeface="Arial Narrow"/>
            </a:endParaRPr>
          </a:p>
          <a:p>
            <a:pPr>
              <a:lnSpc>
                <a:spcPct val="100000"/>
              </a:lnSpc>
            </a:pPr>
            <a:r>
              <a:rPr b="0" lang="en-US" sz="2200" spc="-1" strike="noStrike">
                <a:solidFill>
                  <a:srgbClr val="000000"/>
                </a:solidFill>
                <a:latin typeface="Arial"/>
                <a:ea typeface="Arial"/>
              </a:rPr>
              <a:t>Limit Order:</a:t>
            </a:r>
            <a:endParaRPr b="0" lang="en-IN" sz="2200" spc="-1" strike="noStrike">
              <a:solidFill>
                <a:srgbClr val="000000"/>
              </a:solidFill>
              <a:latin typeface="Arial Narrow"/>
            </a:endParaRPr>
          </a:p>
          <a:p>
            <a:pPr>
              <a:lnSpc>
                <a:spcPct val="100000"/>
              </a:lnSpc>
            </a:pPr>
            <a:endParaRPr b="0" lang="en-IN" sz="2200" spc="-1" strike="noStrike">
              <a:solidFill>
                <a:srgbClr val="000000"/>
              </a:solidFill>
              <a:latin typeface="Arial Narrow"/>
            </a:endParaRPr>
          </a:p>
          <a:p>
            <a:pPr>
              <a:lnSpc>
                <a:spcPct val="100000"/>
              </a:lnSpc>
            </a:pPr>
            <a:r>
              <a:rPr b="0" lang="en-US" sz="2200" spc="-1" strike="noStrike">
                <a:solidFill>
                  <a:srgbClr val="000000"/>
                </a:solidFill>
                <a:latin typeface="Arial"/>
                <a:ea typeface="Arial"/>
              </a:rPr>
              <a:t>1)Sell and buy order executed</a:t>
            </a:r>
            <a:endParaRPr b="0" lang="en-IN" sz="2200" spc="-1" strike="noStrike">
              <a:solidFill>
                <a:srgbClr val="000000"/>
              </a:solidFill>
              <a:latin typeface="Arial Narrow"/>
            </a:endParaRPr>
          </a:p>
          <a:p>
            <a:pPr>
              <a:lnSpc>
                <a:spcPct val="100000"/>
              </a:lnSpc>
            </a:pPr>
            <a:endParaRPr b="0" lang="en-IN" sz="2200" spc="-1" strike="noStrike">
              <a:solidFill>
                <a:srgbClr val="000000"/>
              </a:solidFill>
              <a:latin typeface="Arial Narrow"/>
            </a:endParaRPr>
          </a:p>
          <a:p>
            <a:pPr>
              <a:lnSpc>
                <a:spcPct val="100000"/>
              </a:lnSpc>
            </a:pPr>
            <a:r>
              <a:rPr b="0" lang="en-US" sz="2200" spc="-1" strike="noStrike">
                <a:solidFill>
                  <a:srgbClr val="000000"/>
                </a:solidFill>
                <a:latin typeface="Arial"/>
                <a:ea typeface="Arial"/>
              </a:rPr>
              <a:t>Exchange ERC20 Tokens:</a:t>
            </a:r>
            <a:endParaRPr b="0" lang="en-IN" sz="2200" spc="-1" strike="noStrike">
              <a:solidFill>
                <a:srgbClr val="000000"/>
              </a:solidFill>
              <a:latin typeface="Arial Narrow"/>
            </a:endParaRPr>
          </a:p>
          <a:p>
            <a:pPr>
              <a:lnSpc>
                <a:spcPct val="100000"/>
              </a:lnSpc>
            </a:pPr>
            <a:endParaRPr b="0" lang="en-IN" sz="2200" spc="-1" strike="noStrike">
              <a:solidFill>
                <a:srgbClr val="000000"/>
              </a:solidFill>
              <a:latin typeface="Arial Narrow"/>
            </a:endParaRPr>
          </a:p>
          <a:p>
            <a:pPr>
              <a:lnSpc>
                <a:spcPct val="100000"/>
              </a:lnSpc>
            </a:pPr>
            <a:r>
              <a:rPr b="0" lang="en-US" sz="2200" spc="-1" strike="noStrike">
                <a:solidFill>
                  <a:srgbClr val="000000"/>
                </a:solidFill>
                <a:latin typeface="Arial"/>
                <a:ea typeface="Arial"/>
              </a:rPr>
              <a:t>1)Limit Order</a:t>
            </a:r>
            <a:endParaRPr b="0" lang="en-IN" sz="2200" spc="-1" strike="noStrike">
              <a:solidFill>
                <a:srgbClr val="000000"/>
              </a:solidFill>
              <a:latin typeface="Arial Narrow"/>
            </a:endParaRPr>
          </a:p>
          <a:p>
            <a:pPr>
              <a:lnSpc>
                <a:spcPct val="100000"/>
              </a:lnSpc>
            </a:pPr>
            <a:r>
              <a:rPr b="0" lang="en-US" sz="2200" spc="-1" strike="noStrike">
                <a:solidFill>
                  <a:srgbClr val="000000"/>
                </a:solidFill>
                <a:latin typeface="Arial"/>
                <a:ea typeface="Arial"/>
              </a:rPr>
              <a:t>2)Market Order</a:t>
            </a:r>
            <a:endParaRPr b="0" lang="en-IN" sz="2200" spc="-1" strike="noStrike">
              <a:solidFill>
                <a:srgbClr val="000000"/>
              </a:solidFill>
              <a:latin typeface="Arial Narrow"/>
            </a:endParaRPr>
          </a:p>
          <a:p>
            <a:pPr>
              <a:lnSpc>
                <a:spcPct val="100000"/>
              </a:lnSpc>
            </a:pPr>
            <a:r>
              <a:rPr b="0" lang="en-US" sz="2200" spc="-1" strike="noStrike">
                <a:solidFill>
                  <a:srgbClr val="000000"/>
                </a:solidFill>
                <a:latin typeface="Arial"/>
                <a:ea typeface="Arial"/>
              </a:rPr>
              <a:t>3)Buy Order</a:t>
            </a:r>
            <a:endParaRPr b="0" lang="en-IN" sz="2200" spc="-1" strike="noStrike">
              <a:solidFill>
                <a:srgbClr val="000000"/>
              </a:solidFill>
              <a:latin typeface="Arial Narrow"/>
            </a:endParaRPr>
          </a:p>
          <a:p>
            <a:pPr>
              <a:lnSpc>
                <a:spcPct val="100000"/>
              </a:lnSpc>
            </a:pPr>
            <a:r>
              <a:rPr b="0" lang="en-US" sz="2200" spc="-1" strike="noStrike">
                <a:solidFill>
                  <a:srgbClr val="000000"/>
                </a:solidFill>
                <a:latin typeface="Arial"/>
                <a:ea typeface="Arial"/>
              </a:rPr>
              <a:t>4)Sell Order </a:t>
            </a:r>
            <a:endParaRPr b="0" lang="en-IN" sz="2200" spc="-1" strike="noStrike">
              <a:solidFill>
                <a:srgbClr val="000000"/>
              </a:solidFill>
              <a:latin typeface="Arial Narrow"/>
            </a:endParaRPr>
          </a:p>
          <a:p>
            <a:pPr>
              <a:lnSpc>
                <a:spcPct val="100000"/>
              </a:lnSpc>
            </a:pPr>
            <a:endParaRPr b="0" lang="en-IN" sz="2200" spc="-1" strike="noStrike">
              <a:solidFill>
                <a:srgbClr val="000000"/>
              </a:solidFill>
              <a:latin typeface="Arial Narrow"/>
            </a:endParaRPr>
          </a:p>
        </p:txBody>
      </p:sp>
      <p:sp>
        <p:nvSpPr>
          <p:cNvPr id="352" name="CustomShape 14"/>
          <p:cNvSpPr/>
          <p:nvPr/>
        </p:nvSpPr>
        <p:spPr>
          <a:xfrm>
            <a:off x="192600" y="288000"/>
            <a:ext cx="26503200" cy="2761200"/>
          </a:xfrm>
          <a:prstGeom prst="rect">
            <a:avLst/>
          </a:prstGeom>
          <a:solidFill>
            <a:srgbClr val="3e5d78"/>
          </a:solidFill>
          <a:ln w="12600">
            <a:solidFill>
              <a:srgbClr val="525977"/>
            </a:solidFill>
            <a:miter/>
          </a:ln>
        </p:spPr>
        <p:style>
          <a:lnRef idx="0"/>
          <a:fillRef idx="0"/>
          <a:effectRef idx="0"/>
          <a:fontRef idx="minor"/>
        </p:style>
        <p:txBody>
          <a:bodyPr lIns="90000" rIns="90000" tIns="46800" bIns="46800" anchor="ctr"/>
          <a:p>
            <a:pPr algn="ctr">
              <a:lnSpc>
                <a:spcPct val="100000"/>
              </a:lnSpc>
              <a:spcBef>
                <a:spcPts val="1998"/>
              </a:spcBef>
            </a:pPr>
            <a:r>
              <a:rPr b="0" lang="en-US" sz="3200" spc="-1" strike="noStrike">
                <a:solidFill>
                  <a:srgbClr val="f8f8f8"/>
                </a:solidFill>
                <a:latin typeface="Arial Black"/>
              </a:rPr>
              <a:t>                                                                        </a:t>
            </a:r>
            <a:r>
              <a:rPr b="1" lang="en-US" sz="3200" spc="-1" strike="noStrike">
                <a:solidFill>
                  <a:srgbClr val="f8f8f8"/>
                </a:solidFill>
                <a:latin typeface="Arial Black"/>
              </a:rPr>
              <a:t> </a:t>
            </a:r>
            <a:r>
              <a:rPr b="1" lang="en-US" sz="3600" spc="-1" strike="noStrike">
                <a:solidFill>
                  <a:srgbClr val="f8f8f8"/>
                </a:solidFill>
                <a:latin typeface="Arial Black"/>
              </a:rPr>
              <a:t>Ethereum Based Decentralized Exchange</a:t>
            </a:r>
            <a:r>
              <a:rPr b="1" lang="en-US" sz="3200" spc="-1" strike="noStrike">
                <a:solidFill>
                  <a:srgbClr val="f8f8f8"/>
                </a:solidFill>
                <a:latin typeface="Arial Black"/>
              </a:rPr>
              <a:t>  </a:t>
            </a:r>
            <a:r>
              <a:rPr b="0" lang="en-US" sz="3200" spc="-1" strike="noStrike">
                <a:solidFill>
                  <a:srgbClr val="f8f8f8"/>
                </a:solidFill>
                <a:latin typeface="Arial Black"/>
              </a:rPr>
              <a:t>                 </a:t>
            </a:r>
            <a:endParaRPr b="0" lang="en-IN" sz="3200" spc="-1" strike="noStrike">
              <a:solidFill>
                <a:srgbClr val="000000"/>
              </a:solidFill>
              <a:latin typeface="Arial Narrow"/>
            </a:endParaRPr>
          </a:p>
          <a:p>
            <a:pPr algn="ctr">
              <a:lnSpc>
                <a:spcPct val="100000"/>
              </a:lnSpc>
              <a:spcBef>
                <a:spcPts val="1998"/>
              </a:spcBef>
            </a:pPr>
            <a:r>
              <a:rPr b="0" lang="en-US" sz="3200" spc="-1" strike="noStrike">
                <a:solidFill>
                  <a:srgbClr val="f8f8f8"/>
                </a:solidFill>
                <a:latin typeface="Arial Black"/>
              </a:rPr>
              <a:t>                                                   </a:t>
            </a:r>
            <a:r>
              <a:rPr b="0" lang="en-US" sz="3200" spc="-1" strike="noStrike">
                <a:solidFill>
                  <a:srgbClr val="f8f8f8"/>
                </a:solidFill>
                <a:latin typeface="Arial Black"/>
              </a:rPr>
              <a:t>16MCA028 -MAJOR PROJECT</a:t>
            </a:r>
            <a:endParaRPr b="0" lang="en-IN" sz="3200" spc="-1" strike="noStrike">
              <a:solidFill>
                <a:srgbClr val="000000"/>
              </a:solidFill>
              <a:latin typeface="Arial Narrow"/>
            </a:endParaRPr>
          </a:p>
          <a:p>
            <a:pPr algn="ctr">
              <a:lnSpc>
                <a:spcPct val="100000"/>
              </a:lnSpc>
              <a:spcBef>
                <a:spcPts val="1998"/>
              </a:spcBef>
            </a:pPr>
            <a:r>
              <a:rPr b="1" lang="en-US" sz="3200" spc="-1" strike="noStrike">
                <a:solidFill>
                  <a:srgbClr val="f8f8f8"/>
                </a:solidFill>
                <a:latin typeface="Arial"/>
              </a:rPr>
              <a:t>                                                             </a:t>
            </a:r>
            <a:r>
              <a:rPr b="1" lang="en-US" sz="3200" spc="-1" strike="noStrike">
                <a:solidFill>
                  <a:srgbClr val="f8f8f8"/>
                </a:solidFill>
                <a:latin typeface="Arial"/>
              </a:rPr>
              <a:t>Guided by:Prof. Rasendru Mishra</a:t>
            </a:r>
            <a:endParaRPr b="0" lang="en-IN" sz="3200" spc="-1" strike="noStrike">
              <a:solidFill>
                <a:srgbClr val="000000"/>
              </a:solidFill>
              <a:latin typeface="Arial Narrow"/>
            </a:endParaRPr>
          </a:p>
        </p:txBody>
      </p:sp>
      <p:sp>
        <p:nvSpPr>
          <p:cNvPr id="353" name="CustomShape 15"/>
          <p:cNvSpPr/>
          <p:nvPr/>
        </p:nvSpPr>
        <p:spPr>
          <a:xfrm>
            <a:off x="9729720" y="5486400"/>
            <a:ext cx="7838280" cy="398520"/>
          </a:xfrm>
          <a:prstGeom prst="rect">
            <a:avLst/>
          </a:prstGeom>
          <a:noFill/>
          <a:ln>
            <a:noFill/>
          </a:ln>
        </p:spPr>
        <p:style>
          <a:lnRef idx="0"/>
          <a:fillRef idx="0"/>
          <a:effectRef idx="0"/>
          <a:fontRef idx="minor"/>
        </p:style>
      </p:sp>
      <p:sp>
        <p:nvSpPr>
          <p:cNvPr id="354" name="CustomShape 16"/>
          <p:cNvSpPr/>
          <p:nvPr/>
        </p:nvSpPr>
        <p:spPr>
          <a:xfrm>
            <a:off x="10744200" y="13536000"/>
            <a:ext cx="2143800" cy="398880"/>
          </a:xfrm>
          <a:prstGeom prst="rect">
            <a:avLst/>
          </a:prstGeom>
          <a:noFill/>
          <a:ln>
            <a:noFill/>
          </a:ln>
        </p:spPr>
        <p:style>
          <a:lnRef idx="0"/>
          <a:fillRef idx="0"/>
          <a:effectRef idx="0"/>
          <a:fontRef idx="minor"/>
        </p:style>
      </p:sp>
      <p:sp>
        <p:nvSpPr>
          <p:cNvPr id="355" name="CustomShape 17"/>
          <p:cNvSpPr/>
          <p:nvPr/>
        </p:nvSpPr>
        <p:spPr>
          <a:xfrm>
            <a:off x="8496000" y="14472000"/>
            <a:ext cx="10872000" cy="596520"/>
          </a:xfrm>
          <a:custGeom>
            <a:avLst/>
            <a:gdLst/>
            <a:ahLst/>
            <a:rect l="l" t="t" r="r" b="b"/>
            <a:pathLst>
              <a:path w="21600" h="21600">
                <a:moveTo>
                  <a:pt x="0" y="0"/>
                </a:moveTo>
                <a:lnTo>
                  <a:pt x="21600" y="0"/>
                </a:lnTo>
                <a:lnTo>
                  <a:pt x="21600" y="21600"/>
                </a:lnTo>
                <a:lnTo>
                  <a:pt x="0" y="21600"/>
                </a:lnTo>
                <a:lnTo>
                  <a:pt x="0" y="0"/>
                </a:lnTo>
                <a:close/>
              </a:path>
            </a:pathLst>
          </a:custGeom>
          <a:solidFill>
            <a:srgbClr val="638cae"/>
          </a:solidFill>
          <a:ln>
            <a:noFill/>
          </a:ln>
        </p:spPr>
        <p:style>
          <a:lnRef idx="0"/>
          <a:fillRef idx="0"/>
          <a:effectRef idx="0"/>
          <a:fontRef idx="minor"/>
        </p:style>
        <p:txBody>
          <a:bodyPr lIns="62640" rIns="62640" tIns="31320" bIns="31320"/>
          <a:p>
            <a:pPr lvl="1" marL="457200" algn="ctr">
              <a:lnSpc>
                <a:spcPct val="100000"/>
              </a:lnSpc>
              <a:spcBef>
                <a:spcPts val="873"/>
              </a:spcBef>
            </a:pPr>
            <a:r>
              <a:rPr b="1" lang="en-US" sz="3500" spc="-1" strike="noStrike">
                <a:solidFill>
                  <a:srgbClr val="f8f8f8"/>
                </a:solidFill>
                <a:latin typeface="Arial Narrow"/>
                <a:ea typeface="Noto Sans CJK SC Regular"/>
              </a:rPr>
              <a:t>FLOWCHART</a:t>
            </a:r>
            <a:endParaRPr b="0" lang="en-IN" sz="3500" spc="-1" strike="noStrike">
              <a:solidFill>
                <a:srgbClr val="000000"/>
              </a:solidFill>
              <a:latin typeface="Arial Narrow"/>
            </a:endParaRPr>
          </a:p>
        </p:txBody>
      </p:sp>
      <p:sp>
        <p:nvSpPr>
          <p:cNvPr id="356" name="CustomShape 18"/>
          <p:cNvSpPr/>
          <p:nvPr/>
        </p:nvSpPr>
        <p:spPr>
          <a:xfrm>
            <a:off x="20016000" y="4805280"/>
            <a:ext cx="6744600" cy="596520"/>
          </a:xfrm>
          <a:custGeom>
            <a:avLst/>
            <a:gdLst/>
            <a:ahLst/>
            <a:rect l="l" t="t" r="r" b="b"/>
            <a:pathLst>
              <a:path w="21600" h="21600">
                <a:moveTo>
                  <a:pt x="0" y="0"/>
                </a:moveTo>
                <a:lnTo>
                  <a:pt x="21600" y="0"/>
                </a:lnTo>
                <a:lnTo>
                  <a:pt x="21600" y="21600"/>
                </a:lnTo>
                <a:lnTo>
                  <a:pt x="0" y="21600"/>
                </a:lnTo>
                <a:lnTo>
                  <a:pt x="0" y="0"/>
                </a:lnTo>
                <a:close/>
              </a:path>
            </a:pathLst>
          </a:custGeom>
          <a:solidFill>
            <a:srgbClr val="638cae"/>
          </a:solidFill>
          <a:ln>
            <a:noFill/>
          </a:ln>
        </p:spPr>
        <p:style>
          <a:lnRef idx="0"/>
          <a:fillRef idx="0"/>
          <a:effectRef idx="0"/>
          <a:fontRef idx="minor"/>
        </p:style>
        <p:txBody>
          <a:bodyPr lIns="62640" rIns="62640" tIns="31320" bIns="31320"/>
          <a:p>
            <a:pPr lvl="1" marL="457200" algn="ctr">
              <a:lnSpc>
                <a:spcPct val="100000"/>
              </a:lnSpc>
              <a:spcBef>
                <a:spcPts val="873"/>
              </a:spcBef>
            </a:pPr>
            <a:r>
              <a:rPr b="1" lang="en-US" sz="3500" spc="-1" strike="noStrike">
                <a:solidFill>
                  <a:srgbClr val="f8f8f8"/>
                </a:solidFill>
                <a:latin typeface="Arial Narrow"/>
                <a:ea typeface="Noto Sans CJK SC Regular"/>
              </a:rPr>
              <a:t>USE DIAGRAMS</a:t>
            </a:r>
            <a:endParaRPr b="0" lang="en-IN" sz="3500" spc="-1" strike="noStrike">
              <a:solidFill>
                <a:srgbClr val="000000"/>
              </a:solidFill>
              <a:latin typeface="Arial Narrow"/>
            </a:endParaRPr>
          </a:p>
        </p:txBody>
      </p:sp>
      <p:sp>
        <p:nvSpPr>
          <p:cNvPr id="357" name="CustomShape 19"/>
          <p:cNvSpPr/>
          <p:nvPr/>
        </p:nvSpPr>
        <p:spPr>
          <a:xfrm>
            <a:off x="864000" y="16128000"/>
            <a:ext cx="6984000" cy="7805520"/>
          </a:xfrm>
          <a:prstGeom prst="rect">
            <a:avLst/>
          </a:prstGeom>
          <a:noFill/>
          <a:ln>
            <a:noFill/>
          </a:ln>
        </p:spPr>
        <p:style>
          <a:lnRef idx="0"/>
          <a:fillRef idx="0"/>
          <a:effectRef idx="0"/>
          <a:fontRef idx="minor"/>
        </p:style>
        <p:txBody>
          <a:bodyPr lIns="90000" rIns="90000" tIns="46800" bIns="46800"/>
          <a:p>
            <a:pPr/>
            <a:r>
              <a:rPr b="0" lang="en-IN" sz="2700" spc="-1" strike="noStrike">
                <a:solidFill>
                  <a:srgbClr val="000000"/>
                </a:solidFill>
                <a:latin typeface="Arial Narrow"/>
              </a:rPr>
              <a:t>It an website based on Crypto currency exchange (Bitcoin currency) using ethers to transfer using meta mask an extension of Google Chrome.</a:t>
            </a:r>
            <a:endParaRPr b="0" lang="en-IN" sz="2700" spc="-1" strike="noStrike">
              <a:solidFill>
                <a:srgbClr val="000000"/>
              </a:solidFill>
              <a:latin typeface="Arial Narrow"/>
            </a:endParaRPr>
          </a:p>
          <a:p>
            <a:pPr/>
            <a:endParaRPr b="0" lang="en-IN" sz="2700" spc="-1" strike="noStrike">
              <a:solidFill>
                <a:srgbClr val="000000"/>
              </a:solidFill>
              <a:latin typeface="Arial Narrow"/>
            </a:endParaRPr>
          </a:p>
          <a:p>
            <a:pPr/>
            <a:r>
              <a:rPr b="0" lang="en-IN" sz="2000" spc="-1" strike="noStrike">
                <a:solidFill>
                  <a:srgbClr val="000000"/>
                </a:solidFill>
                <a:latin typeface="Arial Narrow"/>
              </a:rPr>
              <a:t> </a:t>
            </a:r>
            <a:r>
              <a:rPr b="0" lang="en-IN" sz="2000" spc="-1" strike="noStrike">
                <a:solidFill>
                  <a:srgbClr val="000000"/>
                </a:solidFill>
                <a:latin typeface="Arial Narrow"/>
              </a:rPr>
              <a:t>It stores information related to Bit Coin. </a:t>
            </a:r>
            <a:endParaRPr b="0" lang="en-IN" sz="2000" spc="-1" strike="noStrike">
              <a:solidFill>
                <a:srgbClr val="000000"/>
              </a:solidFill>
              <a:latin typeface="Arial Narrow"/>
            </a:endParaRPr>
          </a:p>
          <a:p>
            <a:pPr/>
            <a:r>
              <a:rPr b="0" lang="en-IN" sz="2700" spc="-1" strike="noStrike">
                <a:solidFill>
                  <a:srgbClr val="000000"/>
                </a:solidFill>
                <a:latin typeface="Arial Narrow"/>
              </a:rPr>
              <a:t>It contains features like safe and secure to transfer ethers and token. </a:t>
            </a:r>
            <a:endParaRPr b="0" lang="en-IN" sz="2700" spc="-1" strike="noStrike">
              <a:solidFill>
                <a:srgbClr val="000000"/>
              </a:solidFill>
              <a:latin typeface="Arial Narrow"/>
            </a:endParaRPr>
          </a:p>
          <a:p>
            <a:pPr/>
            <a:endParaRPr b="0" lang="en-IN" sz="2700" spc="-1" strike="noStrike">
              <a:solidFill>
                <a:srgbClr val="000000"/>
              </a:solidFill>
              <a:latin typeface="Arial Narrow"/>
            </a:endParaRPr>
          </a:p>
          <a:p>
            <a:pPr/>
            <a:r>
              <a:rPr b="0" lang="en-IN" sz="2700" spc="-1" strike="noStrike">
                <a:solidFill>
                  <a:srgbClr val="000000"/>
                </a:solidFill>
                <a:latin typeface="Arial Narrow"/>
              </a:rPr>
              <a:t>It allows to deposit, transfer and to withdraw tokens and also allows to deposit, transfer and to withdraw ethers which is being approved by allowance. </a:t>
            </a:r>
            <a:endParaRPr b="0" lang="en-IN" sz="2700" spc="-1" strike="noStrike">
              <a:solidFill>
                <a:srgbClr val="000000"/>
              </a:solidFill>
              <a:latin typeface="Arial Narrow"/>
            </a:endParaRPr>
          </a:p>
          <a:p>
            <a:pPr/>
            <a:endParaRPr b="0" lang="en-IN" sz="2700" spc="-1" strike="noStrike">
              <a:solidFill>
                <a:srgbClr val="000000"/>
              </a:solidFill>
              <a:latin typeface="Arial Narrow"/>
            </a:endParaRPr>
          </a:p>
          <a:p>
            <a:pPr/>
            <a:r>
              <a:rPr b="0" lang="en-IN" sz="2700" spc="-1" strike="noStrike">
                <a:solidFill>
                  <a:srgbClr val="000000"/>
                </a:solidFill>
                <a:latin typeface="Arial Narrow"/>
              </a:rPr>
              <a:t>It Allows to buy and sell token on the basics of the trading and which holds the sell Order and the order Book according to the market prices and the implementation of the limit orders. </a:t>
            </a:r>
            <a:endParaRPr b="0" lang="en-IN" sz="2700" spc="-1" strike="noStrike">
              <a:solidFill>
                <a:srgbClr val="000000"/>
              </a:solidFill>
              <a:latin typeface="Arial Narrow"/>
            </a:endParaRPr>
          </a:p>
          <a:p>
            <a:pPr/>
            <a:endParaRPr b="0" lang="en-IN" sz="2700" spc="-1" strike="noStrike">
              <a:solidFill>
                <a:srgbClr val="000000"/>
              </a:solidFill>
              <a:latin typeface="Arial Narrow"/>
            </a:endParaRPr>
          </a:p>
          <a:p>
            <a:pPr algn="just"/>
            <a:br/>
            <a:endParaRPr b="0" lang="en-IN" sz="2700" spc="-1" strike="noStrike">
              <a:solidFill>
                <a:srgbClr val="000000"/>
              </a:solidFill>
              <a:latin typeface="Arial Narrow"/>
            </a:endParaRPr>
          </a:p>
        </p:txBody>
      </p:sp>
      <p:pic>
        <p:nvPicPr>
          <p:cNvPr id="358" name="" descr=""/>
          <p:cNvPicPr/>
          <p:nvPr/>
        </p:nvPicPr>
        <p:blipFill>
          <a:blip r:embed="rId1"/>
          <a:stretch/>
        </p:blipFill>
        <p:spPr>
          <a:xfrm>
            <a:off x="8712000" y="27720000"/>
            <a:ext cx="10368000" cy="4284720"/>
          </a:xfrm>
          <a:prstGeom prst="rect">
            <a:avLst/>
          </a:prstGeom>
          <a:ln>
            <a:noFill/>
          </a:ln>
        </p:spPr>
      </p:pic>
      <p:pic>
        <p:nvPicPr>
          <p:cNvPr id="359" name="" descr=""/>
          <p:cNvPicPr/>
          <p:nvPr/>
        </p:nvPicPr>
        <p:blipFill>
          <a:blip r:embed="rId2"/>
          <a:srcRect l="0" t="23527" r="0" b="24437"/>
          <a:stretch/>
        </p:blipFill>
        <p:spPr>
          <a:xfrm>
            <a:off x="431640" y="568440"/>
            <a:ext cx="7920360" cy="2330640"/>
          </a:xfrm>
          <a:prstGeom prst="rect">
            <a:avLst/>
          </a:prstGeom>
          <a:ln>
            <a:noFill/>
          </a:ln>
        </p:spPr>
      </p:pic>
      <p:sp>
        <p:nvSpPr>
          <p:cNvPr id="360" name="CustomShape 20"/>
          <p:cNvSpPr/>
          <p:nvPr/>
        </p:nvSpPr>
        <p:spPr>
          <a:xfrm>
            <a:off x="864000" y="5918760"/>
            <a:ext cx="6984000" cy="2944800"/>
          </a:xfrm>
          <a:prstGeom prst="rect">
            <a:avLst/>
          </a:prstGeom>
          <a:noFill/>
          <a:ln>
            <a:noFill/>
          </a:ln>
        </p:spPr>
        <p:style>
          <a:lnRef idx="0"/>
          <a:fillRef idx="0"/>
          <a:effectRef idx="0"/>
          <a:fontRef idx="minor"/>
        </p:style>
        <p:txBody>
          <a:bodyPr lIns="90000" rIns="90000" tIns="46800" bIns="46800"/>
          <a:p>
            <a:pPr/>
            <a:r>
              <a:rPr b="0" lang="en-US" sz="2700" spc="-1" strike="noStrike">
                <a:solidFill>
                  <a:srgbClr val="000000"/>
                </a:solidFill>
                <a:latin typeface="Arial Narrow"/>
              </a:rPr>
              <a:t> </a:t>
            </a:r>
            <a:endParaRPr b="0" lang="en-IN" sz="2700" spc="-1" strike="noStrike">
              <a:solidFill>
                <a:srgbClr val="000000"/>
              </a:solidFill>
              <a:latin typeface="Arial Narrow"/>
            </a:endParaRPr>
          </a:p>
          <a:p>
            <a:pPr>
              <a:lnSpc>
                <a:spcPct val="100000"/>
              </a:lnSpc>
            </a:pPr>
            <a:endParaRPr b="0" lang="en-IN" sz="2700" spc="-1" strike="noStrike">
              <a:solidFill>
                <a:srgbClr val="000000"/>
              </a:solidFill>
              <a:latin typeface="Arial Narrow"/>
            </a:endParaRPr>
          </a:p>
          <a:p>
            <a:pPr>
              <a:lnSpc>
                <a:spcPct val="100000"/>
              </a:lnSpc>
            </a:pPr>
            <a:endParaRPr b="0" lang="en-IN" sz="2700" spc="-1" strike="noStrike">
              <a:solidFill>
                <a:srgbClr val="000000"/>
              </a:solidFill>
              <a:latin typeface="Arial Narrow"/>
            </a:endParaRPr>
          </a:p>
          <a:p>
            <a:pPr>
              <a:lnSpc>
                <a:spcPct val="100000"/>
              </a:lnSpc>
            </a:pPr>
            <a:endParaRPr b="0" lang="en-IN" sz="2700" spc="-1" strike="noStrike">
              <a:solidFill>
                <a:srgbClr val="000000"/>
              </a:solidFill>
              <a:latin typeface="Arial Narrow"/>
            </a:endParaRPr>
          </a:p>
          <a:p>
            <a:pPr>
              <a:lnSpc>
                <a:spcPct val="100000"/>
              </a:lnSpc>
            </a:pPr>
            <a:endParaRPr b="0" lang="en-IN" sz="2700" spc="-1" strike="noStrike">
              <a:solidFill>
                <a:srgbClr val="000000"/>
              </a:solidFill>
              <a:latin typeface="Arial Narrow"/>
            </a:endParaRPr>
          </a:p>
          <a:p>
            <a:pPr>
              <a:lnSpc>
                <a:spcPct val="100000"/>
              </a:lnSpc>
            </a:pPr>
            <a:endParaRPr b="0" lang="en-IN" sz="2700" spc="-1" strike="noStrike">
              <a:solidFill>
                <a:srgbClr val="000000"/>
              </a:solidFill>
              <a:latin typeface="Arial Narrow"/>
            </a:endParaRPr>
          </a:p>
          <a:p>
            <a:pPr>
              <a:lnSpc>
                <a:spcPct val="100000"/>
              </a:lnSpc>
            </a:pPr>
            <a:endParaRPr b="0" lang="en-IN" sz="2700" spc="-1" strike="noStrike">
              <a:solidFill>
                <a:srgbClr val="000000"/>
              </a:solidFill>
              <a:latin typeface="Arial Narrow"/>
            </a:endParaRPr>
          </a:p>
          <a:p>
            <a:pPr>
              <a:lnSpc>
                <a:spcPct val="100000"/>
              </a:lnSpc>
            </a:pPr>
            <a:endParaRPr b="0" lang="en-IN" sz="2700" spc="-1" strike="noStrike">
              <a:solidFill>
                <a:srgbClr val="000000"/>
              </a:solidFill>
              <a:latin typeface="Arial Narrow"/>
            </a:endParaRPr>
          </a:p>
          <a:p>
            <a:pPr>
              <a:lnSpc>
                <a:spcPct val="100000"/>
              </a:lnSpc>
            </a:pPr>
            <a:endParaRPr b="0" lang="en-IN" sz="2700" spc="-1" strike="noStrike">
              <a:solidFill>
                <a:srgbClr val="000000"/>
              </a:solidFill>
              <a:latin typeface="Arial Narrow"/>
            </a:endParaRPr>
          </a:p>
        </p:txBody>
      </p:sp>
      <p:sp>
        <p:nvSpPr>
          <p:cNvPr id="361" name="CustomShape 21"/>
          <p:cNvSpPr/>
          <p:nvPr/>
        </p:nvSpPr>
        <p:spPr>
          <a:xfrm>
            <a:off x="18791280" y="6153120"/>
            <a:ext cx="7657920" cy="5655600"/>
          </a:xfrm>
          <a:prstGeom prst="rect">
            <a:avLst/>
          </a:prstGeom>
          <a:noFill/>
          <a:ln>
            <a:noFill/>
          </a:ln>
        </p:spPr>
        <p:style>
          <a:lnRef idx="0"/>
          <a:fillRef idx="0"/>
          <a:effectRef idx="0"/>
          <a:fontRef idx="minor"/>
        </p:style>
      </p:sp>
      <p:pic>
        <p:nvPicPr>
          <p:cNvPr id="362" name="Picture 2" descr=""/>
          <p:cNvPicPr/>
          <p:nvPr/>
        </p:nvPicPr>
        <p:blipFill>
          <a:blip r:embed="rId3"/>
          <a:srcRect l="25628" t="0" r="43216" b="3125"/>
          <a:stretch/>
        </p:blipFill>
        <p:spPr>
          <a:xfrm>
            <a:off x="20880000" y="5801760"/>
            <a:ext cx="4800240" cy="7086240"/>
          </a:xfrm>
          <a:prstGeom prst="rect">
            <a:avLst/>
          </a:prstGeom>
          <a:ln>
            <a:noFill/>
          </a:ln>
        </p:spPr>
      </p:pic>
      <p:pic>
        <p:nvPicPr>
          <p:cNvPr id="363" name="Picture 2" descr=""/>
          <p:cNvPicPr/>
          <p:nvPr/>
        </p:nvPicPr>
        <p:blipFill>
          <a:blip r:embed="rId4"/>
          <a:srcRect l="23017" t="0" r="41952" b="0"/>
          <a:stretch/>
        </p:blipFill>
        <p:spPr>
          <a:xfrm>
            <a:off x="20497680" y="13248000"/>
            <a:ext cx="5638320" cy="7200000"/>
          </a:xfrm>
          <a:prstGeom prst="rect">
            <a:avLst/>
          </a:prstGeom>
          <a:ln>
            <a:noFill/>
          </a:ln>
        </p:spPr>
      </p:pic>
      <p:pic>
        <p:nvPicPr>
          <p:cNvPr id="364" name="Picture 3" descr=""/>
          <p:cNvPicPr/>
          <p:nvPr/>
        </p:nvPicPr>
        <p:blipFill>
          <a:blip r:embed="rId5"/>
          <a:stretch/>
        </p:blipFill>
        <p:spPr>
          <a:xfrm>
            <a:off x="9072000" y="6224040"/>
            <a:ext cx="9295920" cy="4647960"/>
          </a:xfrm>
          <a:prstGeom prst="rect">
            <a:avLst/>
          </a:prstGeom>
          <a:ln w="9360">
            <a:noFill/>
          </a:ln>
        </p:spPr>
      </p:pic>
      <p:sp>
        <p:nvSpPr>
          <p:cNvPr id="365" name="CustomShape 22"/>
          <p:cNvSpPr/>
          <p:nvPr/>
        </p:nvSpPr>
        <p:spPr>
          <a:xfrm>
            <a:off x="720000" y="5760000"/>
            <a:ext cx="7056000" cy="8172720"/>
          </a:xfrm>
          <a:prstGeom prst="rect">
            <a:avLst/>
          </a:prstGeom>
          <a:noFill/>
          <a:ln>
            <a:noFill/>
          </a:ln>
        </p:spPr>
        <p:style>
          <a:lnRef idx="0"/>
          <a:fillRef idx="0"/>
          <a:effectRef idx="0"/>
          <a:fontRef idx="minor"/>
        </p:style>
        <p:txBody>
          <a:bodyPr lIns="90000" rIns="90000" tIns="46800" bIns="46800"/>
          <a:p>
            <a:pPr/>
            <a:r>
              <a:rPr b="0" lang="en-US" sz="2700" spc="-1" strike="noStrike">
                <a:solidFill>
                  <a:srgbClr val="000000"/>
                </a:solidFill>
                <a:latin typeface="Arial Narrow"/>
              </a:rPr>
              <a:t> </a:t>
            </a:r>
            <a:r>
              <a:rPr b="0" lang="en-US" sz="2700" spc="-1" strike="noStrike">
                <a:solidFill>
                  <a:srgbClr val="000000"/>
                </a:solidFill>
                <a:latin typeface="Arial Narrow"/>
              </a:rPr>
              <a:t>end user who are</a:t>
            </a:r>
            <a:endParaRPr b="0" lang="en-IN" sz="2700" spc="-1" strike="noStrike">
              <a:solidFill>
                <a:srgbClr val="000000"/>
              </a:solidFill>
              <a:latin typeface="Arial Narrow"/>
            </a:endParaRPr>
          </a:p>
          <a:p>
            <a:pPr/>
            <a:r>
              <a:rPr b="0" lang="en-US" sz="2700" spc="-1" strike="noStrike">
                <a:solidFill>
                  <a:srgbClr val="000000"/>
                </a:solidFill>
                <a:latin typeface="Arial Narrow"/>
              </a:rPr>
              <a:t> </a:t>
            </a:r>
            <a:r>
              <a:rPr b="0" lang="en-US" sz="2700" spc="-1" strike="noStrike">
                <a:solidFill>
                  <a:srgbClr val="000000"/>
                </a:solidFill>
                <a:latin typeface="Arial Narrow"/>
              </a:rPr>
              <a:t>willing to invest in the crypto currency by giving the ether</a:t>
            </a:r>
            <a:endParaRPr b="0" lang="en-IN" sz="2700" spc="-1" strike="noStrike">
              <a:solidFill>
                <a:srgbClr val="000000"/>
              </a:solidFill>
              <a:latin typeface="Arial Narrow"/>
            </a:endParaRPr>
          </a:p>
          <a:p>
            <a:pPr/>
            <a:r>
              <a:rPr b="0" lang="en-US" sz="2700" spc="-1" strike="noStrike">
                <a:solidFill>
                  <a:srgbClr val="000000"/>
                </a:solidFill>
                <a:latin typeface="Arial Narrow"/>
              </a:rPr>
              <a:t> </a:t>
            </a:r>
            <a:r>
              <a:rPr b="0" lang="en-US" sz="2700" spc="-1" strike="noStrike">
                <a:solidFill>
                  <a:srgbClr val="000000"/>
                </a:solidFill>
                <a:latin typeface="Arial Narrow"/>
              </a:rPr>
              <a:t>in exchange of our token. The token value are decided</a:t>
            </a:r>
            <a:endParaRPr b="0" lang="en-IN" sz="2700" spc="-1" strike="noStrike">
              <a:solidFill>
                <a:srgbClr val="000000"/>
              </a:solidFill>
              <a:latin typeface="Arial Narrow"/>
            </a:endParaRPr>
          </a:p>
          <a:p>
            <a:pPr/>
            <a:r>
              <a:rPr b="0" lang="en-US" sz="2700" spc="-1" strike="noStrike">
                <a:solidFill>
                  <a:srgbClr val="000000"/>
                </a:solidFill>
                <a:latin typeface="Arial Narrow"/>
              </a:rPr>
              <a:t> </a:t>
            </a:r>
            <a:r>
              <a:rPr b="0" lang="en-US" sz="2700" spc="-1" strike="noStrike">
                <a:solidFill>
                  <a:srgbClr val="000000"/>
                </a:solidFill>
                <a:latin typeface="Arial Narrow"/>
              </a:rPr>
              <a:t>and kept appropriately.</a:t>
            </a:r>
            <a:endParaRPr b="0" lang="en-IN" sz="2700" spc="-1" strike="noStrike">
              <a:solidFill>
                <a:srgbClr val="000000"/>
              </a:solidFill>
              <a:latin typeface="Arial Narrow"/>
            </a:endParaRPr>
          </a:p>
          <a:p>
            <a:pPr/>
            <a:endParaRPr b="0" lang="en-IN" sz="2700" spc="-1" strike="noStrike">
              <a:solidFill>
                <a:srgbClr val="000000"/>
              </a:solidFill>
              <a:latin typeface="Arial Narrow"/>
            </a:endParaRPr>
          </a:p>
          <a:p>
            <a:pPr/>
            <a:endParaRPr b="0" lang="en-IN" sz="2700" spc="-1" strike="noStrike">
              <a:solidFill>
                <a:srgbClr val="000000"/>
              </a:solidFill>
              <a:latin typeface="Arial Narrow"/>
            </a:endParaRPr>
          </a:p>
          <a:p>
            <a:pPr>
              <a:lnSpc>
                <a:spcPct val="100000"/>
              </a:lnSpc>
            </a:pPr>
            <a:r>
              <a:rPr b="0" lang="en-US" sz="2700" spc="-1" strike="noStrike">
                <a:solidFill>
                  <a:srgbClr val="000000"/>
                </a:solidFill>
                <a:latin typeface="Arial"/>
                <a:ea typeface="Arial"/>
              </a:rPr>
              <a:t> </a:t>
            </a:r>
            <a:r>
              <a:rPr b="0" lang="en-US" sz="2000" spc="-1" strike="noStrike">
                <a:solidFill>
                  <a:srgbClr val="000000"/>
                </a:solidFill>
                <a:latin typeface="Arial"/>
                <a:ea typeface="Arial"/>
              </a:rPr>
              <a:t>Crypto currency exchanges or digital currency exchanges (DCE) are businesses that allow customers to trade crypto currencies or digital currencies for other assets, such as conventional  money, or different digital currencies.</a:t>
            </a:r>
            <a:endParaRPr b="0" lang="en-IN" sz="2000" spc="-1" strike="noStrike">
              <a:solidFill>
                <a:srgbClr val="000000"/>
              </a:solidFill>
              <a:latin typeface="Arial Narrow"/>
            </a:endParaRPr>
          </a:p>
          <a:p>
            <a:pPr/>
            <a:endParaRPr b="0" lang="en-IN" sz="2000" spc="-1" strike="noStrike">
              <a:solidFill>
                <a:srgbClr val="000000"/>
              </a:solidFill>
              <a:latin typeface="Arial Narrow"/>
            </a:endParaRPr>
          </a:p>
          <a:p>
            <a:pPr>
              <a:lnSpc>
                <a:spcPct val="100000"/>
              </a:lnSpc>
            </a:pPr>
            <a:r>
              <a:rPr b="0" lang="en-US" sz="2700" spc="-1" strike="noStrike">
                <a:solidFill>
                  <a:srgbClr val="000000"/>
                </a:solidFill>
                <a:latin typeface="Arial"/>
                <a:ea typeface="Arial"/>
              </a:rPr>
              <a:t> </a:t>
            </a:r>
            <a:r>
              <a:rPr b="0" lang="en-US" sz="2000" spc="-1" strike="noStrike">
                <a:solidFill>
                  <a:srgbClr val="000000"/>
                </a:solidFill>
                <a:latin typeface="Arial"/>
                <a:ea typeface="Arial"/>
              </a:rPr>
              <a:t>They can be market makers that typically take the bid/ask spreads as transaction commissions for their services or simply charge fees as a matching. </a:t>
            </a:r>
            <a:endParaRPr b="0" lang="en-IN" sz="2000" spc="-1" strike="noStrike">
              <a:solidFill>
                <a:srgbClr val="000000"/>
              </a:solidFill>
              <a:latin typeface="Arial Narrow"/>
            </a:endParaRPr>
          </a:p>
          <a:p>
            <a:pPr>
              <a:lnSpc>
                <a:spcPct val="100000"/>
              </a:lnSpc>
            </a:pPr>
            <a:endParaRPr b="0" lang="en-IN" sz="2000" spc="-1" strike="noStrike">
              <a:solidFill>
                <a:srgbClr val="000000"/>
              </a:solidFill>
              <a:latin typeface="Arial Narrow"/>
            </a:endParaRPr>
          </a:p>
          <a:p>
            <a:pPr>
              <a:lnSpc>
                <a:spcPct val="100000"/>
              </a:lnSpc>
            </a:pPr>
            <a:endParaRPr b="0" lang="en-IN" sz="2000" spc="-1" strike="noStrike">
              <a:solidFill>
                <a:srgbClr val="000000"/>
              </a:solidFill>
              <a:latin typeface="Arial Narrow"/>
            </a:endParaRPr>
          </a:p>
          <a:p>
            <a:pPr>
              <a:lnSpc>
                <a:spcPct val="100000"/>
              </a:lnSpc>
            </a:pPr>
            <a:endParaRPr b="0" lang="en-IN" sz="2000" spc="-1" strike="noStrike">
              <a:solidFill>
                <a:srgbClr val="000000"/>
              </a:solidFill>
              <a:latin typeface="Arial Narrow"/>
            </a:endParaRPr>
          </a:p>
          <a:p>
            <a:pPr>
              <a:lnSpc>
                <a:spcPct val="100000"/>
              </a:lnSpc>
            </a:pPr>
            <a:endParaRPr b="0" lang="en-IN" sz="2000" spc="-1" strike="noStrike">
              <a:solidFill>
                <a:srgbClr val="000000"/>
              </a:solidFill>
              <a:latin typeface="Arial Narrow"/>
            </a:endParaRPr>
          </a:p>
          <a:p>
            <a:pPr>
              <a:lnSpc>
                <a:spcPct val="100000"/>
              </a:lnSpc>
            </a:pPr>
            <a:endParaRPr b="0" lang="en-IN" sz="2000" spc="-1" strike="noStrike">
              <a:solidFill>
                <a:srgbClr val="000000"/>
              </a:solidFill>
              <a:latin typeface="Arial Narrow"/>
            </a:endParaRPr>
          </a:p>
          <a:p>
            <a:pPr>
              <a:lnSpc>
                <a:spcPct val="100000"/>
              </a:lnSpc>
            </a:pPr>
            <a:endParaRPr b="0" lang="en-IN" sz="2000" spc="-1" strike="noStrike">
              <a:solidFill>
                <a:srgbClr val="000000"/>
              </a:solidFill>
              <a:latin typeface="Arial Narrow"/>
            </a:endParaRPr>
          </a:p>
          <a:p>
            <a:pPr>
              <a:lnSpc>
                <a:spcPct val="100000"/>
              </a:lnSpc>
            </a:pPr>
            <a:endParaRPr b="0" lang="en-IN" sz="2000" spc="-1" strike="noStrike">
              <a:solidFill>
                <a:srgbClr val="000000"/>
              </a:solidFill>
              <a:latin typeface="Arial Narrow"/>
            </a:endParaRPr>
          </a:p>
          <a:p>
            <a:pPr>
              <a:lnSpc>
                <a:spcPct val="100000"/>
              </a:lnSpc>
            </a:pPr>
            <a:endParaRPr b="0" lang="en-IN" sz="2000" spc="-1" strike="noStrike">
              <a:solidFill>
                <a:srgbClr val="000000"/>
              </a:solidFill>
              <a:latin typeface="Arial Narrow"/>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224</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2005-05-18T06:54:28Z</dcterms:created>
  <dc:creator>A. Kotoulas</dc:creator>
  <dc:description>Non-authorized printing of this poster template by any commercial printing service other than PosterPresentations.com is strictly prohibited.
Non-profit educational printing centers are exempt.
To obtain printing authorization call:
1.866.649.3004
© 2009</dc:description>
  <cp:keywords>poster presentation poster design poster template</cp:keywords>
  <dc:language>en-IN</dc:language>
  <cp:lastModifiedBy/>
  <dcterms:modified xsi:type="dcterms:W3CDTF">2019-04-18T17:16:43Z</dcterms:modified>
  <cp:revision>268</cp:revision>
  <dc:subject>Free PowerPoint poster templates</dc:subject>
  <dc:title>100cm by 100cm Poster Template</dc:title>
</cp:coreProperties>
</file>