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Poppins"/>
      <p:regular r:id="rId34"/>
      <p:bold r:id="rId35"/>
      <p:italic r:id="rId36"/>
      <p:boldItalic r:id="rId37"/>
    </p:embeddedFont>
    <p:embeddedFont>
      <p:font typeface="Merriweather"/>
      <p:regular r:id="rId38"/>
      <p:bold r:id="rId39"/>
      <p:italic r:id="rId40"/>
      <p:boldItalic r:id="rId41"/>
    </p:embeddedFont>
    <p:embeddedFont>
      <p:font typeface="Homemade Apple"/>
      <p:regular r:id="rId42"/>
    </p:embeddedFont>
    <p:embeddedFont>
      <p:font typeface="Barlow Black"/>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2" Type="http://schemas.openxmlformats.org/officeDocument/2006/relationships/font" Target="fonts/HomemadeApple-regular.fntdata"/><Relationship Id="rId41" Type="http://schemas.openxmlformats.org/officeDocument/2006/relationships/font" Target="fonts/Merriweather-boldItalic.fntdata"/><Relationship Id="rId22" Type="http://schemas.openxmlformats.org/officeDocument/2006/relationships/slide" Target="slides/slide17.xml"/><Relationship Id="rId44" Type="http://schemas.openxmlformats.org/officeDocument/2006/relationships/font" Target="fonts/BarlowBlack-boldItalic.fntdata"/><Relationship Id="rId21" Type="http://schemas.openxmlformats.org/officeDocument/2006/relationships/slide" Target="slides/slide16.xml"/><Relationship Id="rId43" Type="http://schemas.openxmlformats.org/officeDocument/2006/relationships/font" Target="fonts/BarlowBlack-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Poppins-bold.fntdata"/><Relationship Id="rId12" Type="http://schemas.openxmlformats.org/officeDocument/2006/relationships/slide" Target="slides/slide7.xml"/><Relationship Id="rId34" Type="http://schemas.openxmlformats.org/officeDocument/2006/relationships/font" Target="fonts/Poppins-regular.fntdata"/><Relationship Id="rId15" Type="http://schemas.openxmlformats.org/officeDocument/2006/relationships/slide" Target="slides/slide10.xml"/><Relationship Id="rId37" Type="http://schemas.openxmlformats.org/officeDocument/2006/relationships/font" Target="fonts/Poppins-boldItalic.fntdata"/><Relationship Id="rId14" Type="http://schemas.openxmlformats.org/officeDocument/2006/relationships/slide" Target="slides/slide9.xml"/><Relationship Id="rId36" Type="http://schemas.openxmlformats.org/officeDocument/2006/relationships/font" Target="fonts/Poppins-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2541589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92541589f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2541589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92541589f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92541589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92541589f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2541589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92541589f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2541589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2541589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c85360c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8c85360c0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c85360c0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8c85360c0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2541589f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92541589fc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2541589f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92541589f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2541589f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2541589f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2541589f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2541589f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2541589f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2541589f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2541589f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92541589fc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2541589f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2541589f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b29c0592e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cb29c0592e_3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b29c0592e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cb29c0592e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b29c0592e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cb29c0592e_3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b29c0592e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cb29c0592e_3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hyperlink" Target="https://www.linkedin.com/company/slidesmania/" TargetMode="External"/><Relationship Id="rId13" Type="http://schemas.openxmlformats.org/officeDocument/2006/relationships/image" Target="../media/image4.png"/><Relationship Id="rId12" Type="http://schemas.openxmlformats.org/officeDocument/2006/relationships/hyperlink" Target="https://www.instagram.com/slidesmania/" TargetMode="External"/><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10.png"/><Relationship Id="rId4" Type="http://schemas.openxmlformats.org/officeDocument/2006/relationships/hyperlink" Target="https://www.facebook.com/SlidesManiaSM/" TargetMode="External"/><Relationship Id="rId9"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hyperlink" Target="https://twitter.com/SlidesManiaSM/" TargetMode="External"/><Relationship Id="rId7" Type="http://schemas.openxmlformats.org/officeDocument/2006/relationships/image" Target="../media/image3.png"/><Relationship Id="rId8" Type="http://schemas.openxmlformats.org/officeDocument/2006/relationships/hyperlink" Target="https://www.pinterest.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FFFFFF"/>
            </a:gs>
            <a:gs pos="100000">
              <a:srgbClr val="D9D9D9"/>
            </a:gs>
          </a:gsLst>
          <a:lin ang="18900044" scaled="0"/>
        </a:gra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1" name="Google Shape;11;p2"/>
          <p:cNvSpPr/>
          <p:nvPr/>
        </p:nvSpPr>
        <p:spPr>
          <a:xfrm>
            <a:off x="7277281" y="3109255"/>
            <a:ext cx="1062000" cy="1065600"/>
          </a:xfrm>
          <a:prstGeom prst="roundRect">
            <a:avLst>
              <a:gd fmla="val 4717" name="adj"/>
            </a:avLst>
          </a:prstGeom>
          <a:gradFill>
            <a:gsLst>
              <a:gs pos="0">
                <a:srgbClr val="D2D4D3"/>
              </a:gs>
              <a:gs pos="100000">
                <a:srgbClr val="E7E6E6"/>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 name="Google Shape;12;p2"/>
          <p:cNvSpPr/>
          <p:nvPr/>
        </p:nvSpPr>
        <p:spPr>
          <a:xfrm>
            <a:off x="6080419" y="1944747"/>
            <a:ext cx="563100" cy="5652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 name="Google Shape;13;p2"/>
          <p:cNvSpPr/>
          <p:nvPr/>
        </p:nvSpPr>
        <p:spPr>
          <a:xfrm>
            <a:off x="7577646" y="2054637"/>
            <a:ext cx="1437600" cy="1442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 name="Google Shape;14;p2"/>
          <p:cNvSpPr/>
          <p:nvPr/>
        </p:nvSpPr>
        <p:spPr>
          <a:xfrm>
            <a:off x="6349358" y="2262935"/>
            <a:ext cx="1168200" cy="1172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 name="Google Shape;15;p2"/>
          <p:cNvSpPr/>
          <p:nvPr/>
        </p:nvSpPr>
        <p:spPr>
          <a:xfrm>
            <a:off x="7393979" y="1132871"/>
            <a:ext cx="863700" cy="866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 name="Google Shape;16;p2"/>
          <p:cNvSpPr/>
          <p:nvPr/>
        </p:nvSpPr>
        <p:spPr>
          <a:xfrm>
            <a:off x="8379561" y="1154194"/>
            <a:ext cx="556800" cy="5589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 name="Google Shape;17;p2"/>
          <p:cNvSpPr/>
          <p:nvPr/>
        </p:nvSpPr>
        <p:spPr>
          <a:xfrm>
            <a:off x="5799992" y="2864871"/>
            <a:ext cx="450600" cy="4518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a:off x="6232928" y="3524212"/>
            <a:ext cx="941100" cy="944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 name="Google Shape;19;p2"/>
          <p:cNvSpPr/>
          <p:nvPr/>
        </p:nvSpPr>
        <p:spPr>
          <a:xfrm>
            <a:off x="5053837" y="3555375"/>
            <a:ext cx="1086300" cy="10902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 name="Google Shape;20;p2"/>
          <p:cNvSpPr/>
          <p:nvPr/>
        </p:nvSpPr>
        <p:spPr>
          <a:xfrm>
            <a:off x="5645844" y="4078583"/>
            <a:ext cx="860400" cy="863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 name="Google Shape;21;p2"/>
          <p:cNvSpPr/>
          <p:nvPr/>
        </p:nvSpPr>
        <p:spPr>
          <a:xfrm>
            <a:off x="8428619" y="3612778"/>
            <a:ext cx="636900" cy="639000"/>
          </a:xfrm>
          <a:prstGeom prst="roundRect">
            <a:avLst>
              <a:gd fmla="val 4717" name="adj"/>
            </a:avLst>
          </a:prstGeom>
          <a:gradFill>
            <a:gsLst>
              <a:gs pos="0">
                <a:srgbClr val="D2D4D3"/>
              </a:gs>
              <a:gs pos="100000">
                <a:srgbClr val="E7E6E6"/>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 name="Google Shape;22;p2"/>
          <p:cNvSpPr/>
          <p:nvPr/>
        </p:nvSpPr>
        <p:spPr>
          <a:xfrm>
            <a:off x="4266676" y="4224555"/>
            <a:ext cx="636900" cy="639000"/>
          </a:xfrm>
          <a:prstGeom prst="roundRect">
            <a:avLst>
              <a:gd fmla="val 4717" name="adj"/>
            </a:avLst>
          </a:prstGeom>
          <a:gradFill>
            <a:gsLst>
              <a:gs pos="0">
                <a:srgbClr val="D2D4D3"/>
              </a:gs>
              <a:gs pos="100000">
                <a:srgbClr val="E7E6E6"/>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3" name="Google Shape;23;p2"/>
          <p:cNvGrpSpPr/>
          <p:nvPr/>
        </p:nvGrpSpPr>
        <p:grpSpPr>
          <a:xfrm>
            <a:off x="128092" y="159908"/>
            <a:ext cx="2720510" cy="2878081"/>
            <a:chOff x="4869527" y="541405"/>
            <a:chExt cx="1956357" cy="2069371"/>
          </a:xfrm>
        </p:grpSpPr>
        <p:sp>
          <p:nvSpPr>
            <p:cNvPr id="24" name="Google Shape;24;p2"/>
            <p:cNvSpPr/>
            <p:nvPr/>
          </p:nvSpPr>
          <p:spPr>
            <a:xfrm>
              <a:off x="4869527" y="541405"/>
              <a:ext cx="842700" cy="845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 name="Google Shape;25;p2"/>
            <p:cNvSpPr/>
            <p:nvPr/>
          </p:nvSpPr>
          <p:spPr>
            <a:xfrm>
              <a:off x="5874340" y="1579944"/>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 name="Google Shape;26;p2"/>
            <p:cNvSpPr/>
            <p:nvPr/>
          </p:nvSpPr>
          <p:spPr>
            <a:xfrm>
              <a:off x="5138235" y="1439601"/>
              <a:ext cx="570900" cy="572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 name="Google Shape;27;p2"/>
            <p:cNvSpPr/>
            <p:nvPr/>
          </p:nvSpPr>
          <p:spPr>
            <a:xfrm>
              <a:off x="5255661" y="2051276"/>
              <a:ext cx="557700" cy="5595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 name="Google Shape;28;p2"/>
            <p:cNvSpPr/>
            <p:nvPr/>
          </p:nvSpPr>
          <p:spPr>
            <a:xfrm>
              <a:off x="6230684" y="1203010"/>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 name="Google Shape;29;p2"/>
            <p:cNvSpPr/>
            <p:nvPr/>
          </p:nvSpPr>
          <p:spPr>
            <a:xfrm>
              <a:off x="5765705" y="1445656"/>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 name="Google Shape;30;p2"/>
            <p:cNvSpPr/>
            <p:nvPr/>
          </p:nvSpPr>
          <p:spPr>
            <a:xfrm>
              <a:off x="5762972" y="1025561"/>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1" name="Google Shape;31;p2"/>
          <p:cNvSpPr txBox="1"/>
          <p:nvPr>
            <p:ph idx="1" type="subTitle"/>
          </p:nvPr>
        </p:nvSpPr>
        <p:spPr>
          <a:xfrm>
            <a:off x="921300" y="3672325"/>
            <a:ext cx="58284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2"/>
          <p:cNvSpPr txBox="1"/>
          <p:nvPr>
            <p:ph type="ctrTitle"/>
          </p:nvPr>
        </p:nvSpPr>
        <p:spPr>
          <a:xfrm>
            <a:off x="921300" y="2255275"/>
            <a:ext cx="6472800" cy="138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500"/>
              <a:buNone/>
              <a:defRPr sz="4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2" name="Shape 152"/>
        <p:cNvGrpSpPr/>
        <p:nvPr/>
      </p:nvGrpSpPr>
      <p:grpSpPr>
        <a:xfrm>
          <a:off x="0" y="0"/>
          <a:ext cx="0" cy="0"/>
          <a:chOff x="0" y="0"/>
          <a:chExt cx="0" cy="0"/>
        </a:xfrm>
      </p:grpSpPr>
      <p:sp>
        <p:nvSpPr>
          <p:cNvPr id="153" name="Google Shape;15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54" name="Google Shape;15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SzPts val="2200"/>
              <a:buChar char="●"/>
              <a:defRPr/>
            </a:lvl1pPr>
            <a:lvl2pPr indent="-368300" lvl="1" marL="914400" algn="l">
              <a:lnSpc>
                <a:spcPct val="115000"/>
              </a:lnSpc>
              <a:spcBef>
                <a:spcPts val="1600"/>
              </a:spcBef>
              <a:spcAft>
                <a:spcPts val="0"/>
              </a:spcAft>
              <a:buSzPts val="2200"/>
              <a:buChar char="○"/>
              <a:defRPr/>
            </a:lvl2pPr>
            <a:lvl3pPr indent="-368300" lvl="2" marL="1371600" algn="l">
              <a:lnSpc>
                <a:spcPct val="115000"/>
              </a:lnSpc>
              <a:spcBef>
                <a:spcPts val="1600"/>
              </a:spcBef>
              <a:spcAft>
                <a:spcPts val="0"/>
              </a:spcAft>
              <a:buSzPts val="2200"/>
              <a:buChar char="■"/>
              <a:defRPr/>
            </a:lvl3pPr>
            <a:lvl4pPr indent="-368300" lvl="3" marL="1828800" algn="l">
              <a:lnSpc>
                <a:spcPct val="115000"/>
              </a:lnSpc>
              <a:spcBef>
                <a:spcPts val="1600"/>
              </a:spcBef>
              <a:spcAft>
                <a:spcPts val="0"/>
              </a:spcAft>
              <a:buSzPts val="2200"/>
              <a:buChar char="●"/>
              <a:defRPr/>
            </a:lvl4pPr>
            <a:lvl5pPr indent="-368300" lvl="4" marL="2286000" algn="l">
              <a:lnSpc>
                <a:spcPct val="115000"/>
              </a:lnSpc>
              <a:spcBef>
                <a:spcPts val="1600"/>
              </a:spcBef>
              <a:spcAft>
                <a:spcPts val="0"/>
              </a:spcAft>
              <a:buSzPts val="2200"/>
              <a:buChar char="○"/>
              <a:defRPr/>
            </a:lvl5pPr>
            <a:lvl6pPr indent="-368300" lvl="5" marL="2743200" algn="l">
              <a:lnSpc>
                <a:spcPct val="115000"/>
              </a:lnSpc>
              <a:spcBef>
                <a:spcPts val="1600"/>
              </a:spcBef>
              <a:spcAft>
                <a:spcPts val="0"/>
              </a:spcAft>
              <a:buSzPts val="2200"/>
              <a:buChar char="■"/>
              <a:defRPr/>
            </a:lvl6pPr>
            <a:lvl7pPr indent="-368300" lvl="6" marL="3200400" algn="l">
              <a:lnSpc>
                <a:spcPct val="115000"/>
              </a:lnSpc>
              <a:spcBef>
                <a:spcPts val="1600"/>
              </a:spcBef>
              <a:spcAft>
                <a:spcPts val="0"/>
              </a:spcAft>
              <a:buSzPts val="2200"/>
              <a:buChar char="●"/>
              <a:defRPr/>
            </a:lvl7pPr>
            <a:lvl8pPr indent="-368300" lvl="7" marL="3657600" algn="l">
              <a:lnSpc>
                <a:spcPct val="115000"/>
              </a:lnSpc>
              <a:spcBef>
                <a:spcPts val="1600"/>
              </a:spcBef>
              <a:spcAft>
                <a:spcPts val="0"/>
              </a:spcAft>
              <a:buSzPts val="2200"/>
              <a:buChar char="○"/>
              <a:defRPr/>
            </a:lvl8pPr>
            <a:lvl9pPr indent="-368300" lvl="8" marL="4114800" algn="l">
              <a:lnSpc>
                <a:spcPct val="115000"/>
              </a:lnSpc>
              <a:spcBef>
                <a:spcPts val="1600"/>
              </a:spcBef>
              <a:spcAft>
                <a:spcPts val="1600"/>
              </a:spcAft>
              <a:buSzPts val="2200"/>
              <a:buChar char="■"/>
              <a:defRPr/>
            </a:lvl9pPr>
          </a:lstStyle>
          <a:p/>
        </p:txBody>
      </p:sp>
      <p:sp>
        <p:nvSpPr>
          <p:cNvPr id="155" name="Google Shape;1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grpSp>
        <p:nvGrpSpPr>
          <p:cNvPr id="156" name="Google Shape;156;p11"/>
          <p:cNvGrpSpPr/>
          <p:nvPr/>
        </p:nvGrpSpPr>
        <p:grpSpPr>
          <a:xfrm flipH="1">
            <a:off x="6300631" y="2109549"/>
            <a:ext cx="2720510" cy="2873736"/>
            <a:chOff x="4869527" y="541405"/>
            <a:chExt cx="1956357" cy="2069371"/>
          </a:xfrm>
        </p:grpSpPr>
        <p:sp>
          <p:nvSpPr>
            <p:cNvPr id="157" name="Google Shape;157;p11"/>
            <p:cNvSpPr/>
            <p:nvPr/>
          </p:nvSpPr>
          <p:spPr>
            <a:xfrm>
              <a:off x="4869527" y="541405"/>
              <a:ext cx="842700" cy="845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8" name="Google Shape;158;p11"/>
            <p:cNvSpPr/>
            <p:nvPr/>
          </p:nvSpPr>
          <p:spPr>
            <a:xfrm>
              <a:off x="5874340" y="1579944"/>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9" name="Google Shape;159;p11"/>
            <p:cNvSpPr/>
            <p:nvPr/>
          </p:nvSpPr>
          <p:spPr>
            <a:xfrm>
              <a:off x="5138235" y="1439601"/>
              <a:ext cx="570900" cy="572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0" name="Google Shape;160;p11"/>
            <p:cNvSpPr/>
            <p:nvPr/>
          </p:nvSpPr>
          <p:spPr>
            <a:xfrm>
              <a:off x="5255661" y="2051276"/>
              <a:ext cx="557700" cy="5595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1" name="Google Shape;161;p11"/>
            <p:cNvSpPr/>
            <p:nvPr/>
          </p:nvSpPr>
          <p:spPr>
            <a:xfrm>
              <a:off x="6230684" y="1203010"/>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2" name="Google Shape;162;p11"/>
            <p:cNvSpPr/>
            <p:nvPr/>
          </p:nvSpPr>
          <p:spPr>
            <a:xfrm>
              <a:off x="5765705" y="1445656"/>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3" name="Google Shape;163;p11"/>
            <p:cNvSpPr/>
            <p:nvPr/>
          </p:nvSpPr>
          <p:spPr>
            <a:xfrm>
              <a:off x="5762972" y="1025561"/>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4" name="Shape 164"/>
        <p:cNvGrpSpPr/>
        <p:nvPr/>
      </p:nvGrpSpPr>
      <p:grpSpPr>
        <a:xfrm>
          <a:off x="0" y="0"/>
          <a:ext cx="0" cy="0"/>
          <a:chOff x="0" y="0"/>
          <a:chExt cx="0" cy="0"/>
        </a:xfrm>
      </p:grpSpPr>
      <p:sp>
        <p:nvSpPr>
          <p:cNvPr id="165" name="Google Shape;165;p12"/>
          <p:cNvSpPr/>
          <p:nvPr/>
        </p:nvSpPr>
        <p:spPr>
          <a:xfrm>
            <a:off x="0" y="8575"/>
            <a:ext cx="9144000" cy="5126355"/>
          </a:xfrm>
          <a:custGeom>
            <a:rect b="b" l="l" r="r" t="t"/>
            <a:pathLst>
              <a:path extrusionOk="0" h="6858000" w="12192000">
                <a:moveTo>
                  <a:pt x="8341704" y="6031977"/>
                </a:moveTo>
                <a:cubicBezTo>
                  <a:pt x="8323476" y="6031977"/>
                  <a:pt x="8308700" y="6046753"/>
                  <a:pt x="8308700" y="6064981"/>
                </a:cubicBezTo>
                <a:lnTo>
                  <a:pt x="8308700" y="6700856"/>
                </a:lnTo>
                <a:cubicBezTo>
                  <a:pt x="8308700" y="6719084"/>
                  <a:pt x="8323476" y="6733860"/>
                  <a:pt x="8341704" y="6733860"/>
                </a:cubicBezTo>
                <a:lnTo>
                  <a:pt x="8975378" y="6733860"/>
                </a:lnTo>
                <a:cubicBezTo>
                  <a:pt x="8993606" y="6733860"/>
                  <a:pt x="9008382" y="6719084"/>
                  <a:pt x="9008382" y="6700856"/>
                </a:cubicBezTo>
                <a:lnTo>
                  <a:pt x="9008382" y="6064981"/>
                </a:lnTo>
                <a:cubicBezTo>
                  <a:pt x="9008382" y="6046753"/>
                  <a:pt x="8993606" y="6031977"/>
                  <a:pt x="8975378" y="6031977"/>
                </a:cubicBezTo>
                <a:close/>
                <a:moveTo>
                  <a:pt x="5686299" y="5578624"/>
                </a:moveTo>
                <a:cubicBezTo>
                  <a:pt x="5664177" y="5578624"/>
                  <a:pt x="5646244" y="5596557"/>
                  <a:pt x="5646244" y="5618678"/>
                </a:cubicBezTo>
                <a:lnTo>
                  <a:pt x="5646244" y="6390378"/>
                </a:lnTo>
                <a:cubicBezTo>
                  <a:pt x="5646244" y="6412499"/>
                  <a:pt x="5664177" y="6430432"/>
                  <a:pt x="5686299" y="6430432"/>
                </a:cubicBezTo>
                <a:lnTo>
                  <a:pt x="6455329" y="6430432"/>
                </a:lnTo>
                <a:cubicBezTo>
                  <a:pt x="6477450" y="6430432"/>
                  <a:pt x="6495383" y="6412499"/>
                  <a:pt x="6495383" y="6390378"/>
                </a:cubicBezTo>
                <a:lnTo>
                  <a:pt x="6495383" y="5618678"/>
                </a:lnTo>
                <a:cubicBezTo>
                  <a:pt x="6495383" y="5596557"/>
                  <a:pt x="6477450" y="5578624"/>
                  <a:pt x="6455329" y="5578624"/>
                </a:cubicBezTo>
                <a:close/>
                <a:moveTo>
                  <a:pt x="11235556" y="4763045"/>
                </a:moveTo>
                <a:cubicBezTo>
                  <a:pt x="11213435" y="4763045"/>
                  <a:pt x="11195502" y="4780978"/>
                  <a:pt x="11195502" y="4803099"/>
                </a:cubicBezTo>
                <a:lnTo>
                  <a:pt x="11195502" y="5574799"/>
                </a:lnTo>
                <a:cubicBezTo>
                  <a:pt x="11195502" y="5596920"/>
                  <a:pt x="11213435" y="5614853"/>
                  <a:pt x="11235556" y="5614853"/>
                </a:cubicBezTo>
                <a:lnTo>
                  <a:pt x="12004587" y="5614853"/>
                </a:lnTo>
                <a:cubicBezTo>
                  <a:pt x="12026708" y="5614853"/>
                  <a:pt x="12044641" y="5596920"/>
                  <a:pt x="12044641" y="5574799"/>
                </a:cubicBezTo>
                <a:lnTo>
                  <a:pt x="12044641" y="4803099"/>
                </a:lnTo>
                <a:cubicBezTo>
                  <a:pt x="12044641" y="4780978"/>
                  <a:pt x="12026708" y="4763045"/>
                  <a:pt x="12004587" y="4763045"/>
                </a:cubicBezTo>
                <a:close/>
                <a:moveTo>
                  <a:pt x="9721124" y="4739734"/>
                </a:moveTo>
                <a:cubicBezTo>
                  <a:pt x="9684234" y="4739734"/>
                  <a:pt x="9654329" y="4769639"/>
                  <a:pt x="9654329" y="4806529"/>
                </a:cubicBezTo>
                <a:lnTo>
                  <a:pt x="9654329" y="6093441"/>
                </a:lnTo>
                <a:cubicBezTo>
                  <a:pt x="9654329" y="6130331"/>
                  <a:pt x="9684234" y="6160236"/>
                  <a:pt x="9721124" y="6160236"/>
                </a:cubicBezTo>
                <a:lnTo>
                  <a:pt x="11003581" y="6160236"/>
                </a:lnTo>
                <a:cubicBezTo>
                  <a:pt x="11040471" y="6160236"/>
                  <a:pt x="11070376" y="6130331"/>
                  <a:pt x="11070376" y="6093441"/>
                </a:cubicBezTo>
                <a:lnTo>
                  <a:pt x="11070376" y="4806529"/>
                </a:lnTo>
                <a:cubicBezTo>
                  <a:pt x="11070376" y="4769639"/>
                  <a:pt x="11040471" y="4739734"/>
                  <a:pt x="11003581" y="4739734"/>
                </a:cubicBezTo>
                <a:close/>
                <a:moveTo>
                  <a:pt x="6764120" y="4686518"/>
                </a:moveTo>
                <a:cubicBezTo>
                  <a:pt x="6726383" y="4686518"/>
                  <a:pt x="6695792" y="4717109"/>
                  <a:pt x="6695792" y="4754846"/>
                </a:cubicBezTo>
                <a:lnTo>
                  <a:pt x="6695792" y="6071297"/>
                </a:lnTo>
                <a:cubicBezTo>
                  <a:pt x="6695792" y="6109034"/>
                  <a:pt x="6726383" y="6139625"/>
                  <a:pt x="6764120" y="6139625"/>
                </a:cubicBezTo>
                <a:lnTo>
                  <a:pt x="8076014" y="6139625"/>
                </a:lnTo>
                <a:cubicBezTo>
                  <a:pt x="8113751" y="6139625"/>
                  <a:pt x="8144342" y="6109034"/>
                  <a:pt x="8144342" y="6071297"/>
                </a:cubicBezTo>
                <a:lnTo>
                  <a:pt x="8144342" y="4754846"/>
                </a:lnTo>
                <a:cubicBezTo>
                  <a:pt x="8144342" y="4717109"/>
                  <a:pt x="8113751" y="4686518"/>
                  <a:pt x="8076014" y="4686518"/>
                </a:cubicBezTo>
                <a:close/>
                <a:moveTo>
                  <a:pt x="8327091" y="4644974"/>
                </a:moveTo>
                <a:cubicBezTo>
                  <a:pt x="8294408" y="4644974"/>
                  <a:pt x="8267913" y="4671469"/>
                  <a:pt x="8267913" y="4704152"/>
                </a:cubicBezTo>
                <a:lnTo>
                  <a:pt x="8267913" y="5844299"/>
                </a:lnTo>
                <a:cubicBezTo>
                  <a:pt x="8267913" y="5876982"/>
                  <a:pt x="8294408" y="5903477"/>
                  <a:pt x="8327091" y="5903477"/>
                </a:cubicBezTo>
                <a:lnTo>
                  <a:pt x="9463293" y="5903477"/>
                </a:lnTo>
                <a:cubicBezTo>
                  <a:pt x="9495976" y="5903477"/>
                  <a:pt x="9522471" y="5876982"/>
                  <a:pt x="9522471" y="5844299"/>
                </a:cubicBezTo>
                <a:lnTo>
                  <a:pt x="9522471" y="4704152"/>
                </a:lnTo>
                <a:cubicBezTo>
                  <a:pt x="9522471" y="4671469"/>
                  <a:pt x="9495976" y="4644974"/>
                  <a:pt x="9463293" y="4644974"/>
                </a:cubicBezTo>
                <a:close/>
                <a:moveTo>
                  <a:pt x="7718999" y="3765985"/>
                </a:moveTo>
                <a:cubicBezTo>
                  <a:pt x="7703351" y="3765985"/>
                  <a:pt x="7690666" y="3778670"/>
                  <a:pt x="7690666" y="3794318"/>
                </a:cubicBezTo>
                <a:lnTo>
                  <a:pt x="7690666" y="4340194"/>
                </a:lnTo>
                <a:cubicBezTo>
                  <a:pt x="7690666" y="4355842"/>
                  <a:pt x="7703351" y="4368527"/>
                  <a:pt x="7718999" y="4368527"/>
                </a:cubicBezTo>
                <a:lnTo>
                  <a:pt x="8262986" y="4368527"/>
                </a:lnTo>
                <a:cubicBezTo>
                  <a:pt x="8278634" y="4368527"/>
                  <a:pt x="8291319" y="4355842"/>
                  <a:pt x="8291319" y="4340194"/>
                </a:cubicBezTo>
                <a:lnTo>
                  <a:pt x="8291319" y="3794318"/>
                </a:lnTo>
                <a:cubicBezTo>
                  <a:pt x="8291319" y="3778670"/>
                  <a:pt x="8278634" y="3765985"/>
                  <a:pt x="8262986" y="3765985"/>
                </a:cubicBezTo>
                <a:close/>
                <a:moveTo>
                  <a:pt x="8496623" y="2963525"/>
                </a:moveTo>
                <a:cubicBezTo>
                  <a:pt x="8456047" y="2963525"/>
                  <a:pt x="8423154" y="2996418"/>
                  <a:pt x="8423154" y="3036994"/>
                </a:cubicBezTo>
                <a:lnTo>
                  <a:pt x="8423154" y="4452488"/>
                </a:lnTo>
                <a:cubicBezTo>
                  <a:pt x="8423154" y="4493064"/>
                  <a:pt x="8456047" y="4525957"/>
                  <a:pt x="8496623" y="4525957"/>
                </a:cubicBezTo>
                <a:lnTo>
                  <a:pt x="9907219" y="4525957"/>
                </a:lnTo>
                <a:cubicBezTo>
                  <a:pt x="9947795" y="4525957"/>
                  <a:pt x="9980688" y="4493064"/>
                  <a:pt x="9980688" y="4452488"/>
                </a:cubicBezTo>
                <a:lnTo>
                  <a:pt x="9980688" y="3036994"/>
                </a:lnTo>
                <a:cubicBezTo>
                  <a:pt x="9980688" y="2996418"/>
                  <a:pt x="9947795" y="2963525"/>
                  <a:pt x="9907219" y="2963525"/>
                </a:cubicBezTo>
                <a:close/>
                <a:moveTo>
                  <a:pt x="7591322" y="2878453"/>
                </a:moveTo>
                <a:cubicBezTo>
                  <a:pt x="7571756" y="2878453"/>
                  <a:pt x="7555895" y="2894314"/>
                  <a:pt x="7555895" y="2913880"/>
                </a:cubicBezTo>
                <a:lnTo>
                  <a:pt x="7555895" y="3596438"/>
                </a:lnTo>
                <a:cubicBezTo>
                  <a:pt x="7555895" y="3616004"/>
                  <a:pt x="7571756" y="3631865"/>
                  <a:pt x="7591322" y="3631865"/>
                </a:cubicBezTo>
                <a:lnTo>
                  <a:pt x="8271518" y="3631865"/>
                </a:lnTo>
                <a:cubicBezTo>
                  <a:pt x="8291084" y="3631865"/>
                  <a:pt x="8306945" y="3616004"/>
                  <a:pt x="8306945" y="3596438"/>
                </a:cubicBezTo>
                <a:lnTo>
                  <a:pt x="8306945" y="2913880"/>
                </a:lnTo>
                <a:cubicBezTo>
                  <a:pt x="8306945" y="2894314"/>
                  <a:pt x="8291084" y="2878453"/>
                  <a:pt x="8271518" y="2878453"/>
                </a:cubicBezTo>
                <a:close/>
                <a:moveTo>
                  <a:pt x="10151285" y="2685836"/>
                </a:moveTo>
                <a:cubicBezTo>
                  <a:pt x="10101351" y="2685836"/>
                  <a:pt x="10060871" y="2726316"/>
                  <a:pt x="10060871" y="2776250"/>
                </a:cubicBezTo>
                <a:lnTo>
                  <a:pt x="10060871" y="4518218"/>
                </a:lnTo>
                <a:cubicBezTo>
                  <a:pt x="10060871" y="4568152"/>
                  <a:pt x="10101351" y="4608632"/>
                  <a:pt x="10151285" y="4608632"/>
                </a:cubicBezTo>
                <a:lnTo>
                  <a:pt x="11887225" y="4608632"/>
                </a:lnTo>
                <a:cubicBezTo>
                  <a:pt x="11937159" y="4608632"/>
                  <a:pt x="11977639" y="4568152"/>
                  <a:pt x="11977639" y="4518218"/>
                </a:cubicBezTo>
                <a:lnTo>
                  <a:pt x="11977639" y="2776250"/>
                </a:lnTo>
                <a:cubicBezTo>
                  <a:pt x="11977639" y="2726316"/>
                  <a:pt x="11937159" y="2685836"/>
                  <a:pt x="11887225" y="2685836"/>
                </a:cubicBezTo>
                <a:close/>
                <a:moveTo>
                  <a:pt x="11165119" y="1485426"/>
                </a:moveTo>
                <a:cubicBezTo>
                  <a:pt x="11145774" y="1485426"/>
                  <a:pt x="11130091" y="1501109"/>
                  <a:pt x="11130091" y="1520455"/>
                </a:cubicBezTo>
                <a:lnTo>
                  <a:pt x="11130091" y="2195326"/>
                </a:lnTo>
                <a:cubicBezTo>
                  <a:pt x="11130091" y="2214671"/>
                  <a:pt x="11145774" y="2230354"/>
                  <a:pt x="11165119" y="2230354"/>
                </a:cubicBezTo>
                <a:lnTo>
                  <a:pt x="11837656" y="2230354"/>
                </a:lnTo>
                <a:cubicBezTo>
                  <a:pt x="11857001" y="2230354"/>
                  <a:pt x="11872684" y="2214671"/>
                  <a:pt x="11872684" y="2195326"/>
                </a:cubicBezTo>
                <a:lnTo>
                  <a:pt x="11872684" y="1520455"/>
                </a:lnTo>
                <a:cubicBezTo>
                  <a:pt x="11872684" y="1501109"/>
                  <a:pt x="11857001" y="1485426"/>
                  <a:pt x="11837656" y="1485426"/>
                </a:cubicBezTo>
                <a:close/>
                <a:moveTo>
                  <a:pt x="9870297" y="1457000"/>
                </a:moveTo>
                <a:cubicBezTo>
                  <a:pt x="9840300" y="1457000"/>
                  <a:pt x="9815982" y="1481319"/>
                  <a:pt x="9815982" y="1511316"/>
                </a:cubicBezTo>
                <a:lnTo>
                  <a:pt x="9815982" y="2557785"/>
                </a:lnTo>
                <a:cubicBezTo>
                  <a:pt x="9815982" y="2587782"/>
                  <a:pt x="9840300" y="2612100"/>
                  <a:pt x="9870297" y="2612100"/>
                </a:cubicBezTo>
                <a:lnTo>
                  <a:pt x="10913145" y="2612100"/>
                </a:lnTo>
                <a:cubicBezTo>
                  <a:pt x="10943142" y="2612100"/>
                  <a:pt x="10967460" y="2587782"/>
                  <a:pt x="10967460" y="2557785"/>
                </a:cubicBezTo>
                <a:lnTo>
                  <a:pt x="10967460" y="1511316"/>
                </a:lnTo>
                <a:cubicBezTo>
                  <a:pt x="10967460" y="1481319"/>
                  <a:pt x="10943142" y="1457000"/>
                  <a:pt x="10913145" y="1457000"/>
                </a:cubicBezTo>
                <a:close/>
                <a:moveTo>
                  <a:pt x="0" y="0"/>
                </a:moveTo>
                <a:lnTo>
                  <a:pt x="12192000" y="0"/>
                </a:lnTo>
                <a:lnTo>
                  <a:pt x="12192000" y="6858000"/>
                </a:lnTo>
                <a:lnTo>
                  <a:pt x="0" y="6858000"/>
                </a:lnTo>
                <a:close/>
              </a:path>
            </a:pathLst>
          </a:custGeom>
          <a:gradFill>
            <a:gsLst>
              <a:gs pos="0">
                <a:srgbClr val="E0E0E0"/>
              </a:gs>
              <a:gs pos="100000">
                <a:srgbClr val="F7F7F7"/>
              </a:gs>
            </a:gsLst>
            <a:lin ang="8100019" scaled="0"/>
          </a:gradFill>
          <a:ln cap="flat" cmpd="sng" w="19050">
            <a:solidFill>
              <a:srgbClr val="FFFFFF"/>
            </a:solidFill>
            <a:prstDash val="solid"/>
            <a:round/>
            <a:headEnd len="sm" w="sm" type="none"/>
            <a:tailEnd len="sm" w="sm" type="none"/>
          </a:ln>
          <a:effectLst>
            <a:outerShdw blurRad="185738"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6" name="Google Shape;166;p12"/>
          <p:cNvSpPr txBox="1"/>
          <p:nvPr>
            <p:ph type="title"/>
          </p:nvPr>
        </p:nvSpPr>
        <p:spPr>
          <a:xfrm>
            <a:off x="490250" y="450150"/>
            <a:ext cx="4875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7" name="Google Shape;16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8" name="Shape 168"/>
        <p:cNvGrpSpPr/>
        <p:nvPr/>
      </p:nvGrpSpPr>
      <p:grpSpPr>
        <a:xfrm>
          <a:off x="0" y="0"/>
          <a:ext cx="0" cy="0"/>
          <a:chOff x="0" y="0"/>
          <a:chExt cx="0" cy="0"/>
        </a:xfrm>
      </p:grpSpPr>
      <p:grpSp>
        <p:nvGrpSpPr>
          <p:cNvPr id="169" name="Google Shape;169;p13"/>
          <p:cNvGrpSpPr/>
          <p:nvPr/>
        </p:nvGrpSpPr>
        <p:grpSpPr>
          <a:xfrm flipH="1">
            <a:off x="6300631" y="2109549"/>
            <a:ext cx="2720510" cy="2873736"/>
            <a:chOff x="4869527" y="541405"/>
            <a:chExt cx="1956357" cy="2069371"/>
          </a:xfrm>
        </p:grpSpPr>
        <p:sp>
          <p:nvSpPr>
            <p:cNvPr id="170" name="Google Shape;170;p13"/>
            <p:cNvSpPr/>
            <p:nvPr/>
          </p:nvSpPr>
          <p:spPr>
            <a:xfrm>
              <a:off x="4869527" y="541405"/>
              <a:ext cx="842700" cy="845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1" name="Google Shape;171;p13"/>
            <p:cNvSpPr/>
            <p:nvPr/>
          </p:nvSpPr>
          <p:spPr>
            <a:xfrm>
              <a:off x="5874340" y="1579944"/>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2" name="Google Shape;172;p13"/>
            <p:cNvSpPr/>
            <p:nvPr/>
          </p:nvSpPr>
          <p:spPr>
            <a:xfrm>
              <a:off x="5138235" y="1439601"/>
              <a:ext cx="570900" cy="572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3" name="Google Shape;173;p13"/>
            <p:cNvSpPr/>
            <p:nvPr/>
          </p:nvSpPr>
          <p:spPr>
            <a:xfrm>
              <a:off x="5255661" y="2051276"/>
              <a:ext cx="557700" cy="5595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4" name="Google Shape;174;p13"/>
            <p:cNvSpPr/>
            <p:nvPr/>
          </p:nvSpPr>
          <p:spPr>
            <a:xfrm>
              <a:off x="6230684" y="1203010"/>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5" name="Google Shape;175;p13"/>
            <p:cNvSpPr/>
            <p:nvPr/>
          </p:nvSpPr>
          <p:spPr>
            <a:xfrm>
              <a:off x="5765705" y="1445656"/>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6" name="Google Shape;176;p13"/>
            <p:cNvSpPr/>
            <p:nvPr/>
          </p:nvSpPr>
          <p:spPr>
            <a:xfrm>
              <a:off x="5762972" y="1025561"/>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77" name="Google Shape;17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78" name="Google Shape;178;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SzPts val="2200"/>
              <a:buChar char="●"/>
              <a:defRPr/>
            </a:lvl1pPr>
            <a:lvl2pPr indent="-368300" lvl="1" marL="914400" algn="l">
              <a:lnSpc>
                <a:spcPct val="115000"/>
              </a:lnSpc>
              <a:spcBef>
                <a:spcPts val="1600"/>
              </a:spcBef>
              <a:spcAft>
                <a:spcPts val="0"/>
              </a:spcAft>
              <a:buSzPts val="2200"/>
              <a:buChar char="○"/>
              <a:defRPr/>
            </a:lvl2pPr>
            <a:lvl3pPr indent="-368300" lvl="2" marL="1371600" algn="l">
              <a:lnSpc>
                <a:spcPct val="115000"/>
              </a:lnSpc>
              <a:spcBef>
                <a:spcPts val="1600"/>
              </a:spcBef>
              <a:spcAft>
                <a:spcPts val="0"/>
              </a:spcAft>
              <a:buSzPts val="2200"/>
              <a:buChar char="■"/>
              <a:defRPr/>
            </a:lvl3pPr>
            <a:lvl4pPr indent="-368300" lvl="3" marL="1828800" algn="l">
              <a:lnSpc>
                <a:spcPct val="115000"/>
              </a:lnSpc>
              <a:spcBef>
                <a:spcPts val="1600"/>
              </a:spcBef>
              <a:spcAft>
                <a:spcPts val="0"/>
              </a:spcAft>
              <a:buSzPts val="2200"/>
              <a:buChar char="●"/>
              <a:defRPr/>
            </a:lvl4pPr>
            <a:lvl5pPr indent="-368300" lvl="4" marL="2286000" algn="l">
              <a:lnSpc>
                <a:spcPct val="115000"/>
              </a:lnSpc>
              <a:spcBef>
                <a:spcPts val="1600"/>
              </a:spcBef>
              <a:spcAft>
                <a:spcPts val="0"/>
              </a:spcAft>
              <a:buSzPts val="2200"/>
              <a:buChar char="○"/>
              <a:defRPr/>
            </a:lvl5pPr>
            <a:lvl6pPr indent="-368300" lvl="5" marL="2743200" algn="l">
              <a:lnSpc>
                <a:spcPct val="115000"/>
              </a:lnSpc>
              <a:spcBef>
                <a:spcPts val="1600"/>
              </a:spcBef>
              <a:spcAft>
                <a:spcPts val="0"/>
              </a:spcAft>
              <a:buSzPts val="2200"/>
              <a:buChar char="■"/>
              <a:defRPr/>
            </a:lvl6pPr>
            <a:lvl7pPr indent="-368300" lvl="6" marL="3200400" algn="l">
              <a:lnSpc>
                <a:spcPct val="115000"/>
              </a:lnSpc>
              <a:spcBef>
                <a:spcPts val="1600"/>
              </a:spcBef>
              <a:spcAft>
                <a:spcPts val="0"/>
              </a:spcAft>
              <a:buSzPts val="2200"/>
              <a:buChar char="●"/>
              <a:defRPr/>
            </a:lvl7pPr>
            <a:lvl8pPr indent="-368300" lvl="7" marL="3657600" algn="l">
              <a:lnSpc>
                <a:spcPct val="115000"/>
              </a:lnSpc>
              <a:spcBef>
                <a:spcPts val="1600"/>
              </a:spcBef>
              <a:spcAft>
                <a:spcPts val="0"/>
              </a:spcAft>
              <a:buSzPts val="2200"/>
              <a:buChar char="○"/>
              <a:defRPr/>
            </a:lvl8pPr>
            <a:lvl9pPr indent="-368300" lvl="8" marL="4114800" algn="l">
              <a:lnSpc>
                <a:spcPct val="115000"/>
              </a:lnSpc>
              <a:spcBef>
                <a:spcPts val="1600"/>
              </a:spcBef>
              <a:spcAft>
                <a:spcPts val="1600"/>
              </a:spcAft>
              <a:buSzPts val="2200"/>
              <a:buChar char="■"/>
              <a:defRPr/>
            </a:lvl9pPr>
          </a:lstStyle>
          <a:p/>
        </p:txBody>
      </p:sp>
      <p:sp>
        <p:nvSpPr>
          <p:cNvPr id="179" name="Google Shape;179;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SzPts val="2200"/>
              <a:buChar char="●"/>
              <a:defRPr/>
            </a:lvl1pPr>
            <a:lvl2pPr indent="-368300" lvl="1" marL="914400" algn="l">
              <a:lnSpc>
                <a:spcPct val="115000"/>
              </a:lnSpc>
              <a:spcBef>
                <a:spcPts val="1600"/>
              </a:spcBef>
              <a:spcAft>
                <a:spcPts val="0"/>
              </a:spcAft>
              <a:buSzPts val="2200"/>
              <a:buChar char="○"/>
              <a:defRPr/>
            </a:lvl2pPr>
            <a:lvl3pPr indent="-368300" lvl="2" marL="1371600" algn="l">
              <a:lnSpc>
                <a:spcPct val="115000"/>
              </a:lnSpc>
              <a:spcBef>
                <a:spcPts val="1600"/>
              </a:spcBef>
              <a:spcAft>
                <a:spcPts val="0"/>
              </a:spcAft>
              <a:buSzPts val="2200"/>
              <a:buChar char="■"/>
              <a:defRPr/>
            </a:lvl3pPr>
            <a:lvl4pPr indent="-368300" lvl="3" marL="1828800" algn="l">
              <a:lnSpc>
                <a:spcPct val="115000"/>
              </a:lnSpc>
              <a:spcBef>
                <a:spcPts val="1600"/>
              </a:spcBef>
              <a:spcAft>
                <a:spcPts val="0"/>
              </a:spcAft>
              <a:buSzPts val="2200"/>
              <a:buChar char="●"/>
              <a:defRPr/>
            </a:lvl4pPr>
            <a:lvl5pPr indent="-368300" lvl="4" marL="2286000" algn="l">
              <a:lnSpc>
                <a:spcPct val="115000"/>
              </a:lnSpc>
              <a:spcBef>
                <a:spcPts val="1600"/>
              </a:spcBef>
              <a:spcAft>
                <a:spcPts val="0"/>
              </a:spcAft>
              <a:buSzPts val="2200"/>
              <a:buChar char="○"/>
              <a:defRPr/>
            </a:lvl5pPr>
            <a:lvl6pPr indent="-368300" lvl="5" marL="2743200" algn="l">
              <a:lnSpc>
                <a:spcPct val="115000"/>
              </a:lnSpc>
              <a:spcBef>
                <a:spcPts val="1600"/>
              </a:spcBef>
              <a:spcAft>
                <a:spcPts val="0"/>
              </a:spcAft>
              <a:buSzPts val="2200"/>
              <a:buChar char="■"/>
              <a:defRPr/>
            </a:lvl6pPr>
            <a:lvl7pPr indent="-368300" lvl="6" marL="3200400" algn="l">
              <a:lnSpc>
                <a:spcPct val="115000"/>
              </a:lnSpc>
              <a:spcBef>
                <a:spcPts val="1600"/>
              </a:spcBef>
              <a:spcAft>
                <a:spcPts val="0"/>
              </a:spcAft>
              <a:buSzPts val="2200"/>
              <a:buChar char="●"/>
              <a:defRPr/>
            </a:lvl7pPr>
            <a:lvl8pPr indent="-368300" lvl="7" marL="3657600" algn="l">
              <a:lnSpc>
                <a:spcPct val="115000"/>
              </a:lnSpc>
              <a:spcBef>
                <a:spcPts val="1600"/>
              </a:spcBef>
              <a:spcAft>
                <a:spcPts val="0"/>
              </a:spcAft>
              <a:buSzPts val="2200"/>
              <a:buChar char="○"/>
              <a:defRPr/>
            </a:lvl8pPr>
            <a:lvl9pPr indent="-368300" lvl="8" marL="4114800" algn="l">
              <a:lnSpc>
                <a:spcPct val="115000"/>
              </a:lnSpc>
              <a:spcBef>
                <a:spcPts val="1600"/>
              </a:spcBef>
              <a:spcAft>
                <a:spcPts val="1600"/>
              </a:spcAft>
              <a:buSzPts val="2200"/>
              <a:buChar char="■"/>
              <a:defRPr/>
            </a:lvl9pPr>
          </a:lstStyle>
          <a:p/>
        </p:txBody>
      </p:sp>
      <p:sp>
        <p:nvSpPr>
          <p:cNvPr id="180" name="Google Shape;18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181" name="Shape 181"/>
        <p:cNvGrpSpPr/>
        <p:nvPr/>
      </p:nvGrpSpPr>
      <p:grpSpPr>
        <a:xfrm>
          <a:off x="0" y="0"/>
          <a:ext cx="0" cy="0"/>
          <a:chOff x="0" y="0"/>
          <a:chExt cx="0" cy="0"/>
        </a:xfrm>
      </p:grpSpPr>
      <p:grpSp>
        <p:nvGrpSpPr>
          <p:cNvPr id="182" name="Google Shape;182;p14"/>
          <p:cNvGrpSpPr/>
          <p:nvPr/>
        </p:nvGrpSpPr>
        <p:grpSpPr>
          <a:xfrm flipH="1">
            <a:off x="6300631" y="2109549"/>
            <a:ext cx="2720510" cy="2873736"/>
            <a:chOff x="4869527" y="541405"/>
            <a:chExt cx="1956357" cy="2069371"/>
          </a:xfrm>
        </p:grpSpPr>
        <p:sp>
          <p:nvSpPr>
            <p:cNvPr id="183" name="Google Shape;183;p14"/>
            <p:cNvSpPr/>
            <p:nvPr/>
          </p:nvSpPr>
          <p:spPr>
            <a:xfrm>
              <a:off x="4869527" y="541405"/>
              <a:ext cx="842700" cy="845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4" name="Google Shape;184;p14"/>
            <p:cNvSpPr/>
            <p:nvPr/>
          </p:nvSpPr>
          <p:spPr>
            <a:xfrm>
              <a:off x="5874340" y="1579944"/>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5" name="Google Shape;185;p14"/>
            <p:cNvSpPr/>
            <p:nvPr/>
          </p:nvSpPr>
          <p:spPr>
            <a:xfrm>
              <a:off x="5138235" y="1439601"/>
              <a:ext cx="570900" cy="572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6" name="Google Shape;186;p14"/>
            <p:cNvSpPr/>
            <p:nvPr/>
          </p:nvSpPr>
          <p:spPr>
            <a:xfrm>
              <a:off x="5255661" y="2051276"/>
              <a:ext cx="557700" cy="5595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7" name="Google Shape;187;p14"/>
            <p:cNvSpPr/>
            <p:nvPr/>
          </p:nvSpPr>
          <p:spPr>
            <a:xfrm>
              <a:off x="6230684" y="1203010"/>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8" name="Google Shape;188;p14"/>
            <p:cNvSpPr/>
            <p:nvPr/>
          </p:nvSpPr>
          <p:spPr>
            <a:xfrm>
              <a:off x="5765705" y="1445656"/>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9" name="Google Shape;189;p14"/>
            <p:cNvSpPr/>
            <p:nvPr/>
          </p:nvSpPr>
          <p:spPr>
            <a:xfrm>
              <a:off x="5762972" y="1025561"/>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90" name="Google Shape;19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91" name="Google Shape;191;p14"/>
          <p:cNvSpPr txBox="1"/>
          <p:nvPr>
            <p:ph idx="1" type="body"/>
          </p:nvPr>
        </p:nvSpPr>
        <p:spPr>
          <a:xfrm>
            <a:off x="311700" y="1152475"/>
            <a:ext cx="2598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92" name="Google Shape;192;p14"/>
          <p:cNvSpPr txBox="1"/>
          <p:nvPr>
            <p:ph idx="2" type="body"/>
          </p:nvPr>
        </p:nvSpPr>
        <p:spPr>
          <a:xfrm>
            <a:off x="3247913" y="1152475"/>
            <a:ext cx="2598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93" name="Google Shape;19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94" name="Google Shape;194;p14"/>
          <p:cNvSpPr txBox="1"/>
          <p:nvPr>
            <p:ph idx="3" type="body"/>
          </p:nvPr>
        </p:nvSpPr>
        <p:spPr>
          <a:xfrm>
            <a:off x="6184138" y="1152475"/>
            <a:ext cx="2598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5" name="Shape 195"/>
        <p:cNvGrpSpPr/>
        <p:nvPr/>
      </p:nvGrpSpPr>
      <p:grpSpPr>
        <a:xfrm>
          <a:off x="0" y="0"/>
          <a:ext cx="0" cy="0"/>
          <a:chOff x="0" y="0"/>
          <a:chExt cx="0" cy="0"/>
        </a:xfrm>
      </p:grpSpPr>
      <p:sp>
        <p:nvSpPr>
          <p:cNvPr id="196" name="Google Shape;196;p15"/>
          <p:cNvSpPr/>
          <p:nvPr/>
        </p:nvSpPr>
        <p:spPr>
          <a:xfrm flipH="1">
            <a:off x="0" y="0"/>
            <a:ext cx="9144000" cy="5126355"/>
          </a:xfrm>
          <a:custGeom>
            <a:rect b="b" l="l" r="r" t="t"/>
            <a:pathLst>
              <a:path extrusionOk="0" h="6858000" w="12192000">
                <a:moveTo>
                  <a:pt x="8341704" y="6031977"/>
                </a:moveTo>
                <a:cubicBezTo>
                  <a:pt x="8323476" y="6031977"/>
                  <a:pt x="8308700" y="6046753"/>
                  <a:pt x="8308700" y="6064981"/>
                </a:cubicBezTo>
                <a:lnTo>
                  <a:pt x="8308700" y="6700856"/>
                </a:lnTo>
                <a:cubicBezTo>
                  <a:pt x="8308700" y="6719084"/>
                  <a:pt x="8323476" y="6733860"/>
                  <a:pt x="8341704" y="6733860"/>
                </a:cubicBezTo>
                <a:lnTo>
                  <a:pt x="8975378" y="6733860"/>
                </a:lnTo>
                <a:cubicBezTo>
                  <a:pt x="8993606" y="6733860"/>
                  <a:pt x="9008382" y="6719084"/>
                  <a:pt x="9008382" y="6700856"/>
                </a:cubicBezTo>
                <a:lnTo>
                  <a:pt x="9008382" y="6064981"/>
                </a:lnTo>
                <a:cubicBezTo>
                  <a:pt x="9008382" y="6046753"/>
                  <a:pt x="8993606" y="6031977"/>
                  <a:pt x="8975378" y="6031977"/>
                </a:cubicBezTo>
                <a:close/>
                <a:moveTo>
                  <a:pt x="5686299" y="5578624"/>
                </a:moveTo>
                <a:cubicBezTo>
                  <a:pt x="5664177" y="5578624"/>
                  <a:pt x="5646244" y="5596557"/>
                  <a:pt x="5646244" y="5618678"/>
                </a:cubicBezTo>
                <a:lnTo>
                  <a:pt x="5646244" y="6390378"/>
                </a:lnTo>
                <a:cubicBezTo>
                  <a:pt x="5646244" y="6412499"/>
                  <a:pt x="5664177" y="6430432"/>
                  <a:pt x="5686299" y="6430432"/>
                </a:cubicBezTo>
                <a:lnTo>
                  <a:pt x="6455329" y="6430432"/>
                </a:lnTo>
                <a:cubicBezTo>
                  <a:pt x="6477450" y="6430432"/>
                  <a:pt x="6495383" y="6412499"/>
                  <a:pt x="6495383" y="6390378"/>
                </a:cubicBezTo>
                <a:lnTo>
                  <a:pt x="6495383" y="5618678"/>
                </a:lnTo>
                <a:cubicBezTo>
                  <a:pt x="6495383" y="5596557"/>
                  <a:pt x="6477450" y="5578624"/>
                  <a:pt x="6455329" y="5578624"/>
                </a:cubicBezTo>
                <a:close/>
                <a:moveTo>
                  <a:pt x="11235556" y="4763045"/>
                </a:moveTo>
                <a:cubicBezTo>
                  <a:pt x="11213435" y="4763045"/>
                  <a:pt x="11195502" y="4780978"/>
                  <a:pt x="11195502" y="4803099"/>
                </a:cubicBezTo>
                <a:lnTo>
                  <a:pt x="11195502" y="5574799"/>
                </a:lnTo>
                <a:cubicBezTo>
                  <a:pt x="11195502" y="5596920"/>
                  <a:pt x="11213435" y="5614853"/>
                  <a:pt x="11235556" y="5614853"/>
                </a:cubicBezTo>
                <a:lnTo>
                  <a:pt x="12004587" y="5614853"/>
                </a:lnTo>
                <a:cubicBezTo>
                  <a:pt x="12026708" y="5614853"/>
                  <a:pt x="12044641" y="5596920"/>
                  <a:pt x="12044641" y="5574799"/>
                </a:cubicBezTo>
                <a:lnTo>
                  <a:pt x="12044641" y="4803099"/>
                </a:lnTo>
                <a:cubicBezTo>
                  <a:pt x="12044641" y="4780978"/>
                  <a:pt x="12026708" y="4763045"/>
                  <a:pt x="12004587" y="4763045"/>
                </a:cubicBezTo>
                <a:close/>
                <a:moveTo>
                  <a:pt x="9721124" y="4739734"/>
                </a:moveTo>
                <a:cubicBezTo>
                  <a:pt x="9684234" y="4739734"/>
                  <a:pt x="9654329" y="4769639"/>
                  <a:pt x="9654329" y="4806529"/>
                </a:cubicBezTo>
                <a:lnTo>
                  <a:pt x="9654329" y="6093441"/>
                </a:lnTo>
                <a:cubicBezTo>
                  <a:pt x="9654329" y="6130331"/>
                  <a:pt x="9684234" y="6160236"/>
                  <a:pt x="9721124" y="6160236"/>
                </a:cubicBezTo>
                <a:lnTo>
                  <a:pt x="11003581" y="6160236"/>
                </a:lnTo>
                <a:cubicBezTo>
                  <a:pt x="11040471" y="6160236"/>
                  <a:pt x="11070376" y="6130331"/>
                  <a:pt x="11070376" y="6093441"/>
                </a:cubicBezTo>
                <a:lnTo>
                  <a:pt x="11070376" y="4806529"/>
                </a:lnTo>
                <a:cubicBezTo>
                  <a:pt x="11070376" y="4769639"/>
                  <a:pt x="11040471" y="4739734"/>
                  <a:pt x="11003581" y="4739734"/>
                </a:cubicBezTo>
                <a:close/>
                <a:moveTo>
                  <a:pt x="6764120" y="4686518"/>
                </a:moveTo>
                <a:cubicBezTo>
                  <a:pt x="6726383" y="4686518"/>
                  <a:pt x="6695792" y="4717109"/>
                  <a:pt x="6695792" y="4754846"/>
                </a:cubicBezTo>
                <a:lnTo>
                  <a:pt x="6695792" y="6071297"/>
                </a:lnTo>
                <a:cubicBezTo>
                  <a:pt x="6695792" y="6109034"/>
                  <a:pt x="6726383" y="6139625"/>
                  <a:pt x="6764120" y="6139625"/>
                </a:cubicBezTo>
                <a:lnTo>
                  <a:pt x="8076014" y="6139625"/>
                </a:lnTo>
                <a:cubicBezTo>
                  <a:pt x="8113751" y="6139625"/>
                  <a:pt x="8144342" y="6109034"/>
                  <a:pt x="8144342" y="6071297"/>
                </a:cubicBezTo>
                <a:lnTo>
                  <a:pt x="8144342" y="4754846"/>
                </a:lnTo>
                <a:cubicBezTo>
                  <a:pt x="8144342" y="4717109"/>
                  <a:pt x="8113751" y="4686518"/>
                  <a:pt x="8076014" y="4686518"/>
                </a:cubicBezTo>
                <a:close/>
                <a:moveTo>
                  <a:pt x="8327091" y="4644974"/>
                </a:moveTo>
                <a:cubicBezTo>
                  <a:pt x="8294408" y="4644974"/>
                  <a:pt x="8267913" y="4671469"/>
                  <a:pt x="8267913" y="4704152"/>
                </a:cubicBezTo>
                <a:lnTo>
                  <a:pt x="8267913" y="5844299"/>
                </a:lnTo>
                <a:cubicBezTo>
                  <a:pt x="8267913" y="5876982"/>
                  <a:pt x="8294408" y="5903477"/>
                  <a:pt x="8327091" y="5903477"/>
                </a:cubicBezTo>
                <a:lnTo>
                  <a:pt x="9463293" y="5903477"/>
                </a:lnTo>
                <a:cubicBezTo>
                  <a:pt x="9495976" y="5903477"/>
                  <a:pt x="9522471" y="5876982"/>
                  <a:pt x="9522471" y="5844299"/>
                </a:cubicBezTo>
                <a:lnTo>
                  <a:pt x="9522471" y="4704152"/>
                </a:lnTo>
                <a:cubicBezTo>
                  <a:pt x="9522471" y="4671469"/>
                  <a:pt x="9495976" y="4644974"/>
                  <a:pt x="9463293" y="4644974"/>
                </a:cubicBezTo>
                <a:close/>
                <a:moveTo>
                  <a:pt x="7718999" y="3765985"/>
                </a:moveTo>
                <a:cubicBezTo>
                  <a:pt x="7703351" y="3765985"/>
                  <a:pt x="7690666" y="3778670"/>
                  <a:pt x="7690666" y="3794318"/>
                </a:cubicBezTo>
                <a:lnTo>
                  <a:pt x="7690666" y="4340194"/>
                </a:lnTo>
                <a:cubicBezTo>
                  <a:pt x="7690666" y="4355842"/>
                  <a:pt x="7703351" y="4368527"/>
                  <a:pt x="7718999" y="4368527"/>
                </a:cubicBezTo>
                <a:lnTo>
                  <a:pt x="8262986" y="4368527"/>
                </a:lnTo>
                <a:cubicBezTo>
                  <a:pt x="8278634" y="4368527"/>
                  <a:pt x="8291319" y="4355842"/>
                  <a:pt x="8291319" y="4340194"/>
                </a:cubicBezTo>
                <a:lnTo>
                  <a:pt x="8291319" y="3794318"/>
                </a:lnTo>
                <a:cubicBezTo>
                  <a:pt x="8291319" y="3778670"/>
                  <a:pt x="8278634" y="3765985"/>
                  <a:pt x="8262986" y="3765985"/>
                </a:cubicBezTo>
                <a:close/>
                <a:moveTo>
                  <a:pt x="8496623" y="2963525"/>
                </a:moveTo>
                <a:cubicBezTo>
                  <a:pt x="8456047" y="2963525"/>
                  <a:pt x="8423154" y="2996418"/>
                  <a:pt x="8423154" y="3036994"/>
                </a:cubicBezTo>
                <a:lnTo>
                  <a:pt x="8423154" y="4452488"/>
                </a:lnTo>
                <a:cubicBezTo>
                  <a:pt x="8423154" y="4493064"/>
                  <a:pt x="8456047" y="4525957"/>
                  <a:pt x="8496623" y="4525957"/>
                </a:cubicBezTo>
                <a:lnTo>
                  <a:pt x="9907219" y="4525957"/>
                </a:lnTo>
                <a:cubicBezTo>
                  <a:pt x="9947795" y="4525957"/>
                  <a:pt x="9980688" y="4493064"/>
                  <a:pt x="9980688" y="4452488"/>
                </a:cubicBezTo>
                <a:lnTo>
                  <a:pt x="9980688" y="3036994"/>
                </a:lnTo>
                <a:cubicBezTo>
                  <a:pt x="9980688" y="2996418"/>
                  <a:pt x="9947795" y="2963525"/>
                  <a:pt x="9907219" y="2963525"/>
                </a:cubicBezTo>
                <a:close/>
                <a:moveTo>
                  <a:pt x="7591322" y="2878453"/>
                </a:moveTo>
                <a:cubicBezTo>
                  <a:pt x="7571756" y="2878453"/>
                  <a:pt x="7555895" y="2894314"/>
                  <a:pt x="7555895" y="2913880"/>
                </a:cubicBezTo>
                <a:lnTo>
                  <a:pt x="7555895" y="3596438"/>
                </a:lnTo>
                <a:cubicBezTo>
                  <a:pt x="7555895" y="3616004"/>
                  <a:pt x="7571756" y="3631865"/>
                  <a:pt x="7591322" y="3631865"/>
                </a:cubicBezTo>
                <a:lnTo>
                  <a:pt x="8271518" y="3631865"/>
                </a:lnTo>
                <a:cubicBezTo>
                  <a:pt x="8291084" y="3631865"/>
                  <a:pt x="8306945" y="3616004"/>
                  <a:pt x="8306945" y="3596438"/>
                </a:cubicBezTo>
                <a:lnTo>
                  <a:pt x="8306945" y="2913880"/>
                </a:lnTo>
                <a:cubicBezTo>
                  <a:pt x="8306945" y="2894314"/>
                  <a:pt x="8291084" y="2878453"/>
                  <a:pt x="8271518" y="2878453"/>
                </a:cubicBezTo>
                <a:close/>
                <a:moveTo>
                  <a:pt x="10151285" y="2685836"/>
                </a:moveTo>
                <a:cubicBezTo>
                  <a:pt x="10101351" y="2685836"/>
                  <a:pt x="10060871" y="2726316"/>
                  <a:pt x="10060871" y="2776250"/>
                </a:cubicBezTo>
                <a:lnTo>
                  <a:pt x="10060871" y="4518218"/>
                </a:lnTo>
                <a:cubicBezTo>
                  <a:pt x="10060871" y="4568152"/>
                  <a:pt x="10101351" y="4608632"/>
                  <a:pt x="10151285" y="4608632"/>
                </a:cubicBezTo>
                <a:lnTo>
                  <a:pt x="11887225" y="4608632"/>
                </a:lnTo>
                <a:cubicBezTo>
                  <a:pt x="11937159" y="4608632"/>
                  <a:pt x="11977639" y="4568152"/>
                  <a:pt x="11977639" y="4518218"/>
                </a:cubicBezTo>
                <a:lnTo>
                  <a:pt x="11977639" y="2776250"/>
                </a:lnTo>
                <a:cubicBezTo>
                  <a:pt x="11977639" y="2726316"/>
                  <a:pt x="11937159" y="2685836"/>
                  <a:pt x="11887225" y="2685836"/>
                </a:cubicBezTo>
                <a:close/>
                <a:moveTo>
                  <a:pt x="11165119" y="1485426"/>
                </a:moveTo>
                <a:cubicBezTo>
                  <a:pt x="11145774" y="1485426"/>
                  <a:pt x="11130091" y="1501109"/>
                  <a:pt x="11130091" y="1520455"/>
                </a:cubicBezTo>
                <a:lnTo>
                  <a:pt x="11130091" y="2195326"/>
                </a:lnTo>
                <a:cubicBezTo>
                  <a:pt x="11130091" y="2214671"/>
                  <a:pt x="11145774" y="2230354"/>
                  <a:pt x="11165119" y="2230354"/>
                </a:cubicBezTo>
                <a:lnTo>
                  <a:pt x="11837656" y="2230354"/>
                </a:lnTo>
                <a:cubicBezTo>
                  <a:pt x="11857001" y="2230354"/>
                  <a:pt x="11872684" y="2214671"/>
                  <a:pt x="11872684" y="2195326"/>
                </a:cubicBezTo>
                <a:lnTo>
                  <a:pt x="11872684" y="1520455"/>
                </a:lnTo>
                <a:cubicBezTo>
                  <a:pt x="11872684" y="1501109"/>
                  <a:pt x="11857001" y="1485426"/>
                  <a:pt x="11837656" y="1485426"/>
                </a:cubicBezTo>
                <a:close/>
                <a:moveTo>
                  <a:pt x="9870297" y="1457000"/>
                </a:moveTo>
                <a:cubicBezTo>
                  <a:pt x="9840300" y="1457000"/>
                  <a:pt x="9815982" y="1481319"/>
                  <a:pt x="9815982" y="1511316"/>
                </a:cubicBezTo>
                <a:lnTo>
                  <a:pt x="9815982" y="2557785"/>
                </a:lnTo>
                <a:cubicBezTo>
                  <a:pt x="9815982" y="2587782"/>
                  <a:pt x="9840300" y="2612100"/>
                  <a:pt x="9870297" y="2612100"/>
                </a:cubicBezTo>
                <a:lnTo>
                  <a:pt x="10913145" y="2612100"/>
                </a:lnTo>
                <a:cubicBezTo>
                  <a:pt x="10943142" y="2612100"/>
                  <a:pt x="10967460" y="2587782"/>
                  <a:pt x="10967460" y="2557785"/>
                </a:cubicBezTo>
                <a:lnTo>
                  <a:pt x="10967460" y="1511316"/>
                </a:lnTo>
                <a:cubicBezTo>
                  <a:pt x="10967460" y="1481319"/>
                  <a:pt x="10943142" y="1457000"/>
                  <a:pt x="10913145" y="1457000"/>
                </a:cubicBezTo>
                <a:close/>
                <a:moveTo>
                  <a:pt x="0" y="0"/>
                </a:moveTo>
                <a:lnTo>
                  <a:pt x="12192000" y="0"/>
                </a:lnTo>
                <a:lnTo>
                  <a:pt x="12192000" y="6858000"/>
                </a:lnTo>
                <a:lnTo>
                  <a:pt x="0" y="6858000"/>
                </a:lnTo>
                <a:close/>
              </a:path>
            </a:pathLst>
          </a:custGeom>
          <a:gradFill>
            <a:gsLst>
              <a:gs pos="0">
                <a:srgbClr val="E0E0E0"/>
              </a:gs>
              <a:gs pos="100000">
                <a:srgbClr val="F7F7F7"/>
              </a:gs>
            </a:gsLst>
            <a:lin ang="8100019" scaled="0"/>
          </a:gradFill>
          <a:ln cap="flat" cmpd="sng" w="19050">
            <a:solidFill>
              <a:srgbClr val="FFFFFF"/>
            </a:solidFill>
            <a:prstDash val="solid"/>
            <a:round/>
            <a:headEnd len="sm" w="sm" type="none"/>
            <a:tailEnd len="sm" w="sm" type="none"/>
          </a:ln>
          <a:effectLst>
            <a:outerShdw blurRad="185738"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7" name="Google Shape;197;p15"/>
          <p:cNvSpPr txBox="1"/>
          <p:nvPr>
            <p:ph type="title"/>
          </p:nvPr>
        </p:nvSpPr>
        <p:spPr>
          <a:xfrm>
            <a:off x="4061100" y="555600"/>
            <a:ext cx="46509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98" name="Google Shape;198;p15"/>
          <p:cNvSpPr txBox="1"/>
          <p:nvPr>
            <p:ph idx="1" type="body"/>
          </p:nvPr>
        </p:nvSpPr>
        <p:spPr>
          <a:xfrm>
            <a:off x="4061100" y="1389600"/>
            <a:ext cx="4650900" cy="3179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SzPts val="2200"/>
              <a:buChar char="●"/>
              <a:defRPr/>
            </a:lvl1pPr>
            <a:lvl2pPr indent="-368300" lvl="1" marL="914400" algn="l">
              <a:lnSpc>
                <a:spcPct val="115000"/>
              </a:lnSpc>
              <a:spcBef>
                <a:spcPts val="1600"/>
              </a:spcBef>
              <a:spcAft>
                <a:spcPts val="0"/>
              </a:spcAft>
              <a:buSzPts val="2200"/>
              <a:buChar char="○"/>
              <a:defRPr/>
            </a:lvl2pPr>
            <a:lvl3pPr indent="-368300" lvl="2" marL="1371600" algn="l">
              <a:lnSpc>
                <a:spcPct val="115000"/>
              </a:lnSpc>
              <a:spcBef>
                <a:spcPts val="1600"/>
              </a:spcBef>
              <a:spcAft>
                <a:spcPts val="0"/>
              </a:spcAft>
              <a:buSzPts val="2200"/>
              <a:buChar char="■"/>
              <a:defRPr/>
            </a:lvl3pPr>
            <a:lvl4pPr indent="-368300" lvl="3" marL="1828800" algn="l">
              <a:lnSpc>
                <a:spcPct val="115000"/>
              </a:lnSpc>
              <a:spcBef>
                <a:spcPts val="1600"/>
              </a:spcBef>
              <a:spcAft>
                <a:spcPts val="0"/>
              </a:spcAft>
              <a:buSzPts val="2200"/>
              <a:buChar char="●"/>
              <a:defRPr/>
            </a:lvl4pPr>
            <a:lvl5pPr indent="-368300" lvl="4" marL="2286000" algn="l">
              <a:lnSpc>
                <a:spcPct val="115000"/>
              </a:lnSpc>
              <a:spcBef>
                <a:spcPts val="1600"/>
              </a:spcBef>
              <a:spcAft>
                <a:spcPts val="0"/>
              </a:spcAft>
              <a:buSzPts val="2200"/>
              <a:buChar char="○"/>
              <a:defRPr/>
            </a:lvl5pPr>
            <a:lvl6pPr indent="-368300" lvl="5" marL="2743200" algn="l">
              <a:lnSpc>
                <a:spcPct val="115000"/>
              </a:lnSpc>
              <a:spcBef>
                <a:spcPts val="1600"/>
              </a:spcBef>
              <a:spcAft>
                <a:spcPts val="0"/>
              </a:spcAft>
              <a:buSzPts val="2200"/>
              <a:buChar char="■"/>
              <a:defRPr/>
            </a:lvl6pPr>
            <a:lvl7pPr indent="-368300" lvl="6" marL="3200400" algn="l">
              <a:lnSpc>
                <a:spcPct val="115000"/>
              </a:lnSpc>
              <a:spcBef>
                <a:spcPts val="1600"/>
              </a:spcBef>
              <a:spcAft>
                <a:spcPts val="0"/>
              </a:spcAft>
              <a:buSzPts val="2200"/>
              <a:buChar char="●"/>
              <a:defRPr/>
            </a:lvl7pPr>
            <a:lvl8pPr indent="-368300" lvl="7" marL="3657600" algn="l">
              <a:lnSpc>
                <a:spcPct val="115000"/>
              </a:lnSpc>
              <a:spcBef>
                <a:spcPts val="1600"/>
              </a:spcBef>
              <a:spcAft>
                <a:spcPts val="0"/>
              </a:spcAft>
              <a:buSzPts val="2200"/>
              <a:buChar char="○"/>
              <a:defRPr/>
            </a:lvl8pPr>
            <a:lvl9pPr indent="-368300" lvl="8" marL="4114800" algn="l">
              <a:lnSpc>
                <a:spcPct val="115000"/>
              </a:lnSpc>
              <a:spcBef>
                <a:spcPts val="1600"/>
              </a:spcBef>
              <a:spcAft>
                <a:spcPts val="1600"/>
              </a:spcAft>
              <a:buSzPts val="2200"/>
              <a:buChar char="■"/>
              <a:defRPr/>
            </a:lvl9pPr>
          </a:lstStyle>
          <a:p/>
        </p:txBody>
      </p:sp>
      <p:sp>
        <p:nvSpPr>
          <p:cNvPr id="199" name="Google Shape;19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2">
    <p:spTree>
      <p:nvGrpSpPr>
        <p:cNvPr id="200" name="Shape 200"/>
        <p:cNvGrpSpPr/>
        <p:nvPr/>
      </p:nvGrpSpPr>
      <p:grpSpPr>
        <a:xfrm>
          <a:off x="0" y="0"/>
          <a:ext cx="0" cy="0"/>
          <a:chOff x="0" y="0"/>
          <a:chExt cx="0" cy="0"/>
        </a:xfrm>
      </p:grpSpPr>
      <p:sp>
        <p:nvSpPr>
          <p:cNvPr id="201" name="Google Shape;20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02" name="Google Shape;202;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03" name="Google Shape;203;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sMania">
  <p:cSld name="BLANK_1">
    <p:spTree>
      <p:nvGrpSpPr>
        <p:cNvPr id="204" name="Shape 204"/>
        <p:cNvGrpSpPr/>
        <p:nvPr/>
      </p:nvGrpSpPr>
      <p:grpSpPr>
        <a:xfrm>
          <a:off x="0" y="0"/>
          <a:ext cx="0" cy="0"/>
          <a:chOff x="0" y="0"/>
          <a:chExt cx="0" cy="0"/>
        </a:xfrm>
      </p:grpSpPr>
      <p:sp>
        <p:nvSpPr>
          <p:cNvPr id="205" name="Google Shape;20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06" name="Google Shape;206;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7" name="Google Shape;207;p17">
            <a:hlinkClick r:id="rId2"/>
          </p:cNvPr>
          <p:cNvPicPr preferRelativeResize="0"/>
          <p:nvPr/>
        </p:nvPicPr>
        <p:blipFill rotWithShape="1">
          <a:blip r:embed="rId3">
            <a:alphaModFix/>
          </a:blip>
          <a:srcRect b="0" l="0" r="0" t="0"/>
          <a:stretch/>
        </p:blipFill>
        <p:spPr>
          <a:xfrm>
            <a:off x="349200" y="248325"/>
            <a:ext cx="3826100" cy="1650974"/>
          </a:xfrm>
          <a:prstGeom prst="rect">
            <a:avLst/>
          </a:prstGeom>
          <a:noFill/>
          <a:ln>
            <a:noFill/>
          </a:ln>
        </p:spPr>
      </p:pic>
      <p:sp>
        <p:nvSpPr>
          <p:cNvPr id="208" name="Google Shape;208;p17"/>
          <p:cNvSpPr txBox="1"/>
          <p:nvPr/>
        </p:nvSpPr>
        <p:spPr>
          <a:xfrm>
            <a:off x="347625" y="2143563"/>
            <a:ext cx="6717300" cy="67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3F3F3F"/>
                </a:solidFill>
                <a:latin typeface="Poppins"/>
                <a:ea typeface="Poppins"/>
                <a:cs typeface="Poppins"/>
                <a:sym typeface="Poppins"/>
              </a:rPr>
              <a:t>Free </a:t>
            </a:r>
            <a:r>
              <a:rPr b="0" i="0" lang="en-GB" sz="2400" u="none" cap="none" strike="noStrike">
                <a:solidFill>
                  <a:srgbClr val="3F3F3F"/>
                </a:solidFill>
                <a:latin typeface="Poppins"/>
                <a:ea typeface="Poppins"/>
                <a:cs typeface="Poppins"/>
                <a:sym typeface="Poppins"/>
              </a:rPr>
              <a:t>themes and templates for </a:t>
            </a:r>
            <a:r>
              <a:rPr b="1" i="0" lang="en-GB" sz="2400" u="none" cap="none" strike="noStrike">
                <a:solidFill>
                  <a:srgbClr val="3F3F3F"/>
                </a:solidFill>
                <a:latin typeface="Poppins"/>
                <a:ea typeface="Poppins"/>
                <a:cs typeface="Poppins"/>
                <a:sym typeface="Poppins"/>
              </a:rPr>
              <a:t>Google Slides</a:t>
            </a:r>
            <a:r>
              <a:rPr b="0" i="0" lang="en-GB" sz="2400" u="none" cap="none" strike="noStrike">
                <a:solidFill>
                  <a:srgbClr val="3F3F3F"/>
                </a:solidFill>
                <a:latin typeface="Poppins"/>
                <a:ea typeface="Poppins"/>
                <a:cs typeface="Poppins"/>
                <a:sym typeface="Poppins"/>
              </a:rPr>
              <a:t> or </a:t>
            </a:r>
            <a:r>
              <a:rPr b="1" i="0" lang="en-GB" sz="2400" u="none" cap="none" strike="noStrike">
                <a:solidFill>
                  <a:srgbClr val="3F3F3F"/>
                </a:solidFill>
                <a:latin typeface="Poppins"/>
                <a:ea typeface="Poppins"/>
                <a:cs typeface="Poppins"/>
                <a:sym typeface="Poppins"/>
              </a:rPr>
              <a:t>PowerPoint</a:t>
            </a:r>
            <a:endParaRPr b="1" i="0" sz="2400" u="none" cap="none" strike="noStrike">
              <a:solidFill>
                <a:srgbClr val="3F3F3F"/>
              </a:solidFill>
              <a:latin typeface="Arial"/>
              <a:ea typeface="Arial"/>
              <a:cs typeface="Arial"/>
              <a:sym typeface="Arial"/>
            </a:endParaRPr>
          </a:p>
        </p:txBody>
      </p:sp>
      <p:cxnSp>
        <p:nvCxnSpPr>
          <p:cNvPr id="209" name="Google Shape;209;p17"/>
          <p:cNvCxnSpPr/>
          <p:nvPr/>
        </p:nvCxnSpPr>
        <p:spPr>
          <a:xfrm>
            <a:off x="7694750" y="3717625"/>
            <a:ext cx="1121400" cy="9600"/>
          </a:xfrm>
          <a:prstGeom prst="straightConnector1">
            <a:avLst/>
          </a:prstGeom>
          <a:noFill/>
          <a:ln cap="flat" cmpd="sng" w="38100">
            <a:solidFill>
              <a:srgbClr val="FFCB25"/>
            </a:solidFill>
            <a:prstDash val="solid"/>
            <a:round/>
            <a:headEnd len="sm" w="sm" type="none"/>
            <a:tailEnd len="sm" w="sm" type="none"/>
          </a:ln>
        </p:spPr>
      </p:cxnSp>
      <p:pic>
        <p:nvPicPr>
          <p:cNvPr id="210" name="Google Shape;210;p17">
            <a:hlinkClick r:id="rId4"/>
          </p:cNvPr>
          <p:cNvPicPr preferRelativeResize="0"/>
          <p:nvPr/>
        </p:nvPicPr>
        <p:blipFill rotWithShape="1">
          <a:blip r:embed="rId5">
            <a:alphaModFix/>
          </a:blip>
          <a:srcRect b="0" l="0" r="0" t="0"/>
          <a:stretch/>
        </p:blipFill>
        <p:spPr>
          <a:xfrm>
            <a:off x="6106150" y="3875104"/>
            <a:ext cx="534924" cy="478397"/>
          </a:xfrm>
          <a:prstGeom prst="rect">
            <a:avLst/>
          </a:prstGeom>
          <a:noFill/>
          <a:ln>
            <a:noFill/>
          </a:ln>
        </p:spPr>
      </p:pic>
      <p:pic>
        <p:nvPicPr>
          <p:cNvPr id="211" name="Google Shape;211;p17">
            <a:hlinkClick r:id="rId6"/>
          </p:cNvPr>
          <p:cNvPicPr preferRelativeResize="0"/>
          <p:nvPr/>
        </p:nvPicPr>
        <p:blipFill rotWithShape="1">
          <a:blip r:embed="rId7">
            <a:alphaModFix/>
          </a:blip>
          <a:srcRect b="0" l="0" r="0" t="0"/>
          <a:stretch/>
        </p:blipFill>
        <p:spPr>
          <a:xfrm>
            <a:off x="6641074" y="3878473"/>
            <a:ext cx="531495" cy="471659"/>
          </a:xfrm>
          <a:prstGeom prst="rect">
            <a:avLst/>
          </a:prstGeom>
          <a:noFill/>
          <a:ln>
            <a:noFill/>
          </a:ln>
        </p:spPr>
      </p:pic>
      <p:pic>
        <p:nvPicPr>
          <p:cNvPr id="212" name="Google Shape;212;p17">
            <a:hlinkClick r:id="rId8"/>
          </p:cNvPr>
          <p:cNvPicPr preferRelativeResize="0"/>
          <p:nvPr/>
        </p:nvPicPr>
        <p:blipFill rotWithShape="1">
          <a:blip r:embed="rId9">
            <a:alphaModFix/>
          </a:blip>
          <a:srcRect b="0" l="0" r="0" t="0"/>
          <a:stretch/>
        </p:blipFill>
        <p:spPr>
          <a:xfrm>
            <a:off x="7201774" y="3880158"/>
            <a:ext cx="459486" cy="468290"/>
          </a:xfrm>
          <a:prstGeom prst="rect">
            <a:avLst/>
          </a:prstGeom>
          <a:noFill/>
          <a:ln>
            <a:noFill/>
          </a:ln>
        </p:spPr>
      </p:pic>
      <p:pic>
        <p:nvPicPr>
          <p:cNvPr id="213" name="Google Shape;213;p17">
            <a:hlinkClick r:id="rId10"/>
          </p:cNvPr>
          <p:cNvPicPr preferRelativeResize="0"/>
          <p:nvPr/>
        </p:nvPicPr>
        <p:blipFill rotWithShape="1">
          <a:blip r:embed="rId11">
            <a:alphaModFix/>
          </a:blip>
          <a:srcRect b="0" l="0" r="0" t="0"/>
          <a:stretch/>
        </p:blipFill>
        <p:spPr>
          <a:xfrm>
            <a:off x="7691441" y="3856575"/>
            <a:ext cx="600075" cy="515456"/>
          </a:xfrm>
          <a:prstGeom prst="rect">
            <a:avLst/>
          </a:prstGeom>
          <a:noFill/>
          <a:ln>
            <a:noFill/>
          </a:ln>
        </p:spPr>
      </p:pic>
      <p:pic>
        <p:nvPicPr>
          <p:cNvPr id="214" name="Google Shape;214;p17">
            <a:hlinkClick r:id="rId12"/>
          </p:cNvPr>
          <p:cNvPicPr preferRelativeResize="0"/>
          <p:nvPr/>
        </p:nvPicPr>
        <p:blipFill rotWithShape="1">
          <a:blip r:embed="rId13">
            <a:alphaModFix/>
          </a:blip>
          <a:srcRect b="0" l="0" r="0" t="0"/>
          <a:stretch/>
        </p:blipFill>
        <p:spPr>
          <a:xfrm>
            <a:off x="8291512" y="3888580"/>
            <a:ext cx="524637" cy="451445"/>
          </a:xfrm>
          <a:prstGeom prst="rect">
            <a:avLst/>
          </a:prstGeom>
          <a:noFill/>
          <a:ln>
            <a:noFill/>
          </a:ln>
        </p:spPr>
      </p:pic>
      <p:sp>
        <p:nvSpPr>
          <p:cNvPr id="215" name="Google Shape;215;p17"/>
          <p:cNvSpPr txBox="1"/>
          <p:nvPr/>
        </p:nvSpPr>
        <p:spPr>
          <a:xfrm>
            <a:off x="5181600" y="3061013"/>
            <a:ext cx="3686700" cy="750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400"/>
              <a:buFont typeface="Arial"/>
              <a:buNone/>
            </a:pPr>
            <a:r>
              <a:rPr b="1" i="0" lang="en-GB" sz="2400" u="none" cap="none" strike="noStrike">
                <a:solidFill>
                  <a:srgbClr val="252525"/>
                </a:solidFill>
                <a:latin typeface="Homemade Apple"/>
                <a:ea typeface="Homemade Apple"/>
                <a:cs typeface="Homemade Apple"/>
                <a:sym typeface="Homemade Apple"/>
              </a:rPr>
              <a:t>Sharing is caring!</a:t>
            </a:r>
            <a:endParaRPr b="1" i="0" sz="2400" u="none" cap="none" strike="noStrike">
              <a:solidFill>
                <a:srgbClr val="252525"/>
              </a:solidFill>
              <a:latin typeface="Homemade Apple"/>
              <a:ea typeface="Homemade Apple"/>
              <a:cs typeface="Homemade Apple"/>
              <a:sym typeface="Homemade App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e yourself">
  <p:cSld name="ONE_COLUMN_TEXT_2">
    <p:spTree>
      <p:nvGrpSpPr>
        <p:cNvPr id="33" name="Shape 33"/>
        <p:cNvGrpSpPr/>
        <p:nvPr/>
      </p:nvGrpSpPr>
      <p:grpSpPr>
        <a:xfrm>
          <a:off x="0" y="0"/>
          <a:ext cx="0" cy="0"/>
          <a:chOff x="0" y="0"/>
          <a:chExt cx="0" cy="0"/>
        </a:xfrm>
      </p:grpSpPr>
      <p:sp>
        <p:nvSpPr>
          <p:cNvPr id="34" name="Google Shape;34;p3"/>
          <p:cNvSpPr txBox="1"/>
          <p:nvPr>
            <p:ph type="title"/>
          </p:nvPr>
        </p:nvSpPr>
        <p:spPr>
          <a:xfrm>
            <a:off x="4061100" y="555600"/>
            <a:ext cx="46509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5" name="Google Shape;35;p3"/>
          <p:cNvSpPr txBox="1"/>
          <p:nvPr>
            <p:ph idx="1" type="body"/>
          </p:nvPr>
        </p:nvSpPr>
        <p:spPr>
          <a:xfrm>
            <a:off x="4061100" y="1389600"/>
            <a:ext cx="4650900" cy="3179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SzPts val="2200"/>
              <a:buChar char="●"/>
              <a:defRPr/>
            </a:lvl1pPr>
            <a:lvl2pPr indent="-368300" lvl="1" marL="914400" algn="l">
              <a:lnSpc>
                <a:spcPct val="115000"/>
              </a:lnSpc>
              <a:spcBef>
                <a:spcPts val="1600"/>
              </a:spcBef>
              <a:spcAft>
                <a:spcPts val="0"/>
              </a:spcAft>
              <a:buSzPts val="2200"/>
              <a:buChar char="○"/>
              <a:defRPr/>
            </a:lvl2pPr>
            <a:lvl3pPr indent="-368300" lvl="2" marL="1371600" algn="l">
              <a:lnSpc>
                <a:spcPct val="115000"/>
              </a:lnSpc>
              <a:spcBef>
                <a:spcPts val="1600"/>
              </a:spcBef>
              <a:spcAft>
                <a:spcPts val="0"/>
              </a:spcAft>
              <a:buSzPts val="2200"/>
              <a:buChar char="■"/>
              <a:defRPr/>
            </a:lvl3pPr>
            <a:lvl4pPr indent="-368300" lvl="3" marL="1828800" algn="l">
              <a:lnSpc>
                <a:spcPct val="115000"/>
              </a:lnSpc>
              <a:spcBef>
                <a:spcPts val="1600"/>
              </a:spcBef>
              <a:spcAft>
                <a:spcPts val="0"/>
              </a:spcAft>
              <a:buSzPts val="2200"/>
              <a:buChar char="●"/>
              <a:defRPr/>
            </a:lvl4pPr>
            <a:lvl5pPr indent="-368300" lvl="4" marL="2286000" algn="l">
              <a:lnSpc>
                <a:spcPct val="115000"/>
              </a:lnSpc>
              <a:spcBef>
                <a:spcPts val="1600"/>
              </a:spcBef>
              <a:spcAft>
                <a:spcPts val="0"/>
              </a:spcAft>
              <a:buSzPts val="2200"/>
              <a:buChar char="○"/>
              <a:defRPr/>
            </a:lvl5pPr>
            <a:lvl6pPr indent="-368300" lvl="5" marL="2743200" algn="l">
              <a:lnSpc>
                <a:spcPct val="115000"/>
              </a:lnSpc>
              <a:spcBef>
                <a:spcPts val="1600"/>
              </a:spcBef>
              <a:spcAft>
                <a:spcPts val="0"/>
              </a:spcAft>
              <a:buSzPts val="2200"/>
              <a:buChar char="■"/>
              <a:defRPr/>
            </a:lvl6pPr>
            <a:lvl7pPr indent="-368300" lvl="6" marL="3200400" algn="l">
              <a:lnSpc>
                <a:spcPct val="115000"/>
              </a:lnSpc>
              <a:spcBef>
                <a:spcPts val="1600"/>
              </a:spcBef>
              <a:spcAft>
                <a:spcPts val="0"/>
              </a:spcAft>
              <a:buSzPts val="2200"/>
              <a:buChar char="●"/>
              <a:defRPr/>
            </a:lvl7pPr>
            <a:lvl8pPr indent="-368300" lvl="7" marL="3657600" algn="l">
              <a:lnSpc>
                <a:spcPct val="115000"/>
              </a:lnSpc>
              <a:spcBef>
                <a:spcPts val="1600"/>
              </a:spcBef>
              <a:spcAft>
                <a:spcPts val="0"/>
              </a:spcAft>
              <a:buSzPts val="2200"/>
              <a:buChar char="○"/>
              <a:defRPr/>
            </a:lvl8pPr>
            <a:lvl9pPr indent="-368300" lvl="8" marL="4114800" algn="l">
              <a:lnSpc>
                <a:spcPct val="115000"/>
              </a:lnSpc>
              <a:spcBef>
                <a:spcPts val="1600"/>
              </a:spcBef>
              <a:spcAft>
                <a:spcPts val="1600"/>
              </a:spcAft>
              <a:buSzPts val="2200"/>
              <a:buChar char="■"/>
              <a:defRPr/>
            </a:lvl9pPr>
          </a:lstStyle>
          <a:p/>
        </p:txBody>
      </p:sp>
      <p:sp>
        <p:nvSpPr>
          <p:cNvPr id="36" name="Google Shape;3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ONE_COLUMN_TEXT_1">
    <p:spTree>
      <p:nvGrpSpPr>
        <p:cNvPr id="37" name="Shape 37"/>
        <p:cNvGrpSpPr/>
        <p:nvPr/>
      </p:nvGrpSpPr>
      <p:grpSpPr>
        <a:xfrm>
          <a:off x="0" y="0"/>
          <a:ext cx="0" cy="0"/>
          <a:chOff x="0" y="0"/>
          <a:chExt cx="0" cy="0"/>
        </a:xfrm>
      </p:grpSpPr>
      <p:sp>
        <p:nvSpPr>
          <p:cNvPr id="38" name="Google Shape;38;p4"/>
          <p:cNvSpPr txBox="1"/>
          <p:nvPr>
            <p:ph type="title"/>
          </p:nvPr>
        </p:nvSpPr>
        <p:spPr>
          <a:xfrm>
            <a:off x="3086150" y="555600"/>
            <a:ext cx="57165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4"/>
          <p:cNvSpPr txBox="1"/>
          <p:nvPr>
            <p:ph idx="1" type="body"/>
          </p:nvPr>
        </p:nvSpPr>
        <p:spPr>
          <a:xfrm>
            <a:off x="3086150" y="1389600"/>
            <a:ext cx="5716500" cy="3179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SzPts val="2200"/>
              <a:buChar char="●"/>
              <a:defRPr/>
            </a:lvl1pPr>
            <a:lvl2pPr indent="-368300" lvl="1" marL="914400" algn="l">
              <a:lnSpc>
                <a:spcPct val="115000"/>
              </a:lnSpc>
              <a:spcBef>
                <a:spcPts val="1600"/>
              </a:spcBef>
              <a:spcAft>
                <a:spcPts val="0"/>
              </a:spcAft>
              <a:buSzPts val="2200"/>
              <a:buChar char="○"/>
              <a:defRPr/>
            </a:lvl2pPr>
            <a:lvl3pPr indent="-368300" lvl="2" marL="1371600" algn="l">
              <a:lnSpc>
                <a:spcPct val="115000"/>
              </a:lnSpc>
              <a:spcBef>
                <a:spcPts val="1600"/>
              </a:spcBef>
              <a:spcAft>
                <a:spcPts val="0"/>
              </a:spcAft>
              <a:buSzPts val="2200"/>
              <a:buChar char="■"/>
              <a:defRPr/>
            </a:lvl3pPr>
            <a:lvl4pPr indent="-368300" lvl="3" marL="1828800" algn="l">
              <a:lnSpc>
                <a:spcPct val="115000"/>
              </a:lnSpc>
              <a:spcBef>
                <a:spcPts val="1600"/>
              </a:spcBef>
              <a:spcAft>
                <a:spcPts val="0"/>
              </a:spcAft>
              <a:buSzPts val="2200"/>
              <a:buChar char="●"/>
              <a:defRPr/>
            </a:lvl4pPr>
            <a:lvl5pPr indent="-368300" lvl="4" marL="2286000" algn="l">
              <a:lnSpc>
                <a:spcPct val="115000"/>
              </a:lnSpc>
              <a:spcBef>
                <a:spcPts val="1600"/>
              </a:spcBef>
              <a:spcAft>
                <a:spcPts val="0"/>
              </a:spcAft>
              <a:buSzPts val="2200"/>
              <a:buChar char="○"/>
              <a:defRPr/>
            </a:lvl5pPr>
            <a:lvl6pPr indent="-368300" lvl="5" marL="2743200" algn="l">
              <a:lnSpc>
                <a:spcPct val="115000"/>
              </a:lnSpc>
              <a:spcBef>
                <a:spcPts val="1600"/>
              </a:spcBef>
              <a:spcAft>
                <a:spcPts val="0"/>
              </a:spcAft>
              <a:buSzPts val="2200"/>
              <a:buChar char="■"/>
              <a:defRPr/>
            </a:lvl6pPr>
            <a:lvl7pPr indent="-368300" lvl="6" marL="3200400" algn="l">
              <a:lnSpc>
                <a:spcPct val="115000"/>
              </a:lnSpc>
              <a:spcBef>
                <a:spcPts val="1600"/>
              </a:spcBef>
              <a:spcAft>
                <a:spcPts val="0"/>
              </a:spcAft>
              <a:buSzPts val="2200"/>
              <a:buChar char="●"/>
              <a:defRPr/>
            </a:lvl7pPr>
            <a:lvl8pPr indent="-368300" lvl="7" marL="3657600" algn="l">
              <a:lnSpc>
                <a:spcPct val="115000"/>
              </a:lnSpc>
              <a:spcBef>
                <a:spcPts val="1600"/>
              </a:spcBef>
              <a:spcAft>
                <a:spcPts val="0"/>
              </a:spcAft>
              <a:buSzPts val="2200"/>
              <a:buChar char="○"/>
              <a:defRPr/>
            </a:lvl8pPr>
            <a:lvl9pPr indent="-368300" lvl="8" marL="4114800" algn="l">
              <a:lnSpc>
                <a:spcPct val="115000"/>
              </a:lnSpc>
              <a:spcBef>
                <a:spcPts val="1600"/>
              </a:spcBef>
              <a:spcAft>
                <a:spcPts val="1600"/>
              </a:spcAft>
              <a:buSzPts val="2200"/>
              <a:buChar char="■"/>
              <a:defRPr/>
            </a:lvl9pPr>
          </a:lstStyle>
          <a:p/>
        </p:txBody>
      </p:sp>
      <p:sp>
        <p:nvSpPr>
          <p:cNvPr id="40" name="Google Shape;4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grpSp>
        <p:nvGrpSpPr>
          <p:cNvPr id="41" name="Google Shape;41;p4"/>
          <p:cNvGrpSpPr/>
          <p:nvPr/>
        </p:nvGrpSpPr>
        <p:grpSpPr>
          <a:xfrm>
            <a:off x="128155" y="159924"/>
            <a:ext cx="2720510" cy="2873736"/>
            <a:chOff x="4869527" y="541405"/>
            <a:chExt cx="1956357" cy="2069371"/>
          </a:xfrm>
        </p:grpSpPr>
        <p:sp>
          <p:nvSpPr>
            <p:cNvPr id="42" name="Google Shape;42;p4"/>
            <p:cNvSpPr/>
            <p:nvPr/>
          </p:nvSpPr>
          <p:spPr>
            <a:xfrm>
              <a:off x="4869527" y="541405"/>
              <a:ext cx="842700" cy="845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 name="Google Shape;43;p4"/>
            <p:cNvSpPr/>
            <p:nvPr/>
          </p:nvSpPr>
          <p:spPr>
            <a:xfrm>
              <a:off x="5874340" y="1579944"/>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 name="Google Shape;44;p4"/>
            <p:cNvSpPr/>
            <p:nvPr/>
          </p:nvSpPr>
          <p:spPr>
            <a:xfrm>
              <a:off x="5138235" y="1439601"/>
              <a:ext cx="570900" cy="572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 name="Google Shape;45;p4"/>
            <p:cNvSpPr/>
            <p:nvPr/>
          </p:nvSpPr>
          <p:spPr>
            <a:xfrm>
              <a:off x="5255661" y="2051276"/>
              <a:ext cx="557700" cy="5595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 name="Google Shape;46;p4"/>
            <p:cNvSpPr/>
            <p:nvPr/>
          </p:nvSpPr>
          <p:spPr>
            <a:xfrm>
              <a:off x="6230684" y="1203010"/>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 name="Google Shape;47;p4"/>
            <p:cNvSpPr/>
            <p:nvPr/>
          </p:nvSpPr>
          <p:spPr>
            <a:xfrm>
              <a:off x="5765705" y="1445656"/>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 name="Google Shape;48;p4"/>
            <p:cNvSpPr/>
            <p:nvPr/>
          </p:nvSpPr>
          <p:spPr>
            <a:xfrm>
              <a:off x="5762972" y="1025561"/>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5"/>
          <p:cNvSpPr/>
          <p:nvPr/>
        </p:nvSpPr>
        <p:spPr>
          <a:xfrm flipH="1" rot="10800000">
            <a:off x="7277281" y="926736"/>
            <a:ext cx="1062000" cy="1065600"/>
          </a:xfrm>
          <a:prstGeom prst="roundRect">
            <a:avLst>
              <a:gd fmla="val 4717" name="adj"/>
            </a:avLst>
          </a:prstGeom>
          <a:gradFill>
            <a:gsLst>
              <a:gs pos="0">
                <a:srgbClr val="D2D4D3"/>
              </a:gs>
              <a:gs pos="100000">
                <a:srgbClr val="E7E6E6"/>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 name="Google Shape;51;p5"/>
          <p:cNvSpPr/>
          <p:nvPr/>
        </p:nvSpPr>
        <p:spPr>
          <a:xfrm flipH="1" rot="10800000">
            <a:off x="6080419" y="2591643"/>
            <a:ext cx="563100" cy="5652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 name="Google Shape;52;p5"/>
          <p:cNvSpPr/>
          <p:nvPr/>
        </p:nvSpPr>
        <p:spPr>
          <a:xfrm flipH="1" rot="10800000">
            <a:off x="7577646" y="1604853"/>
            <a:ext cx="1437600" cy="1442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 name="Google Shape;53;p5"/>
          <p:cNvSpPr/>
          <p:nvPr/>
        </p:nvSpPr>
        <p:spPr>
          <a:xfrm flipH="1" rot="10800000">
            <a:off x="6349358" y="1666555"/>
            <a:ext cx="1168200" cy="1172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 name="Google Shape;54;p5"/>
          <p:cNvSpPr/>
          <p:nvPr/>
        </p:nvSpPr>
        <p:spPr>
          <a:xfrm flipH="1" rot="10800000">
            <a:off x="7393979" y="3102319"/>
            <a:ext cx="863700" cy="866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 name="Google Shape;55;p5"/>
          <p:cNvSpPr/>
          <p:nvPr/>
        </p:nvSpPr>
        <p:spPr>
          <a:xfrm flipH="1" rot="10800000">
            <a:off x="8379561" y="3388496"/>
            <a:ext cx="556800" cy="5589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 name="Google Shape;56;p5"/>
          <p:cNvSpPr/>
          <p:nvPr/>
        </p:nvSpPr>
        <p:spPr>
          <a:xfrm flipH="1" rot="10800000">
            <a:off x="5799992" y="1784919"/>
            <a:ext cx="450600" cy="4518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 name="Google Shape;57;p5"/>
          <p:cNvSpPr/>
          <p:nvPr/>
        </p:nvSpPr>
        <p:spPr>
          <a:xfrm flipH="1" rot="10800000">
            <a:off x="6232928" y="633279"/>
            <a:ext cx="941100" cy="944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 name="Google Shape;58;p5"/>
          <p:cNvSpPr/>
          <p:nvPr/>
        </p:nvSpPr>
        <p:spPr>
          <a:xfrm flipH="1" rot="10800000">
            <a:off x="5053837" y="456016"/>
            <a:ext cx="1086300" cy="10902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 name="Google Shape;59;p5"/>
          <p:cNvSpPr/>
          <p:nvPr/>
        </p:nvSpPr>
        <p:spPr>
          <a:xfrm flipH="1" rot="10800000">
            <a:off x="5645844" y="159908"/>
            <a:ext cx="860400" cy="863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 name="Google Shape;60;p5"/>
          <p:cNvSpPr/>
          <p:nvPr/>
        </p:nvSpPr>
        <p:spPr>
          <a:xfrm flipH="1" rot="10800000">
            <a:off x="8428619" y="849812"/>
            <a:ext cx="636900" cy="639000"/>
          </a:xfrm>
          <a:prstGeom prst="roundRect">
            <a:avLst>
              <a:gd fmla="val 4717" name="adj"/>
            </a:avLst>
          </a:prstGeom>
          <a:gradFill>
            <a:gsLst>
              <a:gs pos="0">
                <a:srgbClr val="D2D4D3"/>
              </a:gs>
              <a:gs pos="100000">
                <a:srgbClr val="E7E6E6"/>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 name="Google Shape;61;p5"/>
          <p:cNvSpPr/>
          <p:nvPr/>
        </p:nvSpPr>
        <p:spPr>
          <a:xfrm flipH="1" rot="10800000">
            <a:off x="4266676" y="238036"/>
            <a:ext cx="636900" cy="639000"/>
          </a:xfrm>
          <a:prstGeom prst="roundRect">
            <a:avLst>
              <a:gd fmla="val 4717" name="adj"/>
            </a:avLst>
          </a:prstGeom>
          <a:gradFill>
            <a:gsLst>
              <a:gs pos="0">
                <a:srgbClr val="D2D4D3"/>
              </a:gs>
              <a:gs pos="100000">
                <a:srgbClr val="E7E6E6"/>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62" name="Google Shape;62;p5"/>
          <p:cNvGrpSpPr/>
          <p:nvPr/>
        </p:nvGrpSpPr>
        <p:grpSpPr>
          <a:xfrm flipH="1" rot="10800000">
            <a:off x="128092" y="2063602"/>
            <a:ext cx="2720510" cy="2878081"/>
            <a:chOff x="4869527" y="541405"/>
            <a:chExt cx="1956357" cy="2069371"/>
          </a:xfrm>
        </p:grpSpPr>
        <p:sp>
          <p:nvSpPr>
            <p:cNvPr id="63" name="Google Shape;63;p5"/>
            <p:cNvSpPr/>
            <p:nvPr/>
          </p:nvSpPr>
          <p:spPr>
            <a:xfrm>
              <a:off x="4869527" y="541405"/>
              <a:ext cx="842700" cy="845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4" name="Google Shape;64;p5"/>
            <p:cNvSpPr/>
            <p:nvPr/>
          </p:nvSpPr>
          <p:spPr>
            <a:xfrm>
              <a:off x="5874340" y="1579944"/>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5" name="Google Shape;65;p5"/>
            <p:cNvSpPr/>
            <p:nvPr/>
          </p:nvSpPr>
          <p:spPr>
            <a:xfrm>
              <a:off x="5138235" y="1439601"/>
              <a:ext cx="570900" cy="572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6" name="Google Shape;66;p5"/>
            <p:cNvSpPr/>
            <p:nvPr/>
          </p:nvSpPr>
          <p:spPr>
            <a:xfrm>
              <a:off x="5255661" y="2051276"/>
              <a:ext cx="557700" cy="5595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7" name="Google Shape;67;p5"/>
            <p:cNvSpPr/>
            <p:nvPr/>
          </p:nvSpPr>
          <p:spPr>
            <a:xfrm>
              <a:off x="6230684" y="1203010"/>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8" name="Google Shape;68;p5"/>
            <p:cNvSpPr/>
            <p:nvPr/>
          </p:nvSpPr>
          <p:spPr>
            <a:xfrm>
              <a:off x="5765705" y="1445656"/>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9" name="Google Shape;69;p5"/>
            <p:cNvSpPr/>
            <p:nvPr/>
          </p:nvSpPr>
          <p:spPr>
            <a:xfrm>
              <a:off x="5762972" y="1025561"/>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70" name="Google Shape;70;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b="1" sz="4800"/>
            </a:lvl1pPr>
            <a:lvl2pPr lvl="1" algn="ctr">
              <a:lnSpc>
                <a:spcPct val="100000"/>
              </a:lnSpc>
              <a:spcBef>
                <a:spcPts val="0"/>
              </a:spcBef>
              <a:spcAft>
                <a:spcPts val="0"/>
              </a:spcAft>
              <a:buSzPts val="4800"/>
              <a:buNone/>
              <a:defRPr b="1" sz="4800"/>
            </a:lvl2pPr>
            <a:lvl3pPr lvl="2" algn="ctr">
              <a:lnSpc>
                <a:spcPct val="100000"/>
              </a:lnSpc>
              <a:spcBef>
                <a:spcPts val="0"/>
              </a:spcBef>
              <a:spcAft>
                <a:spcPts val="0"/>
              </a:spcAft>
              <a:buSzPts val="4800"/>
              <a:buNone/>
              <a:defRPr b="1" sz="4800"/>
            </a:lvl3pPr>
            <a:lvl4pPr lvl="3" algn="ctr">
              <a:lnSpc>
                <a:spcPct val="100000"/>
              </a:lnSpc>
              <a:spcBef>
                <a:spcPts val="0"/>
              </a:spcBef>
              <a:spcAft>
                <a:spcPts val="0"/>
              </a:spcAft>
              <a:buSzPts val="4800"/>
              <a:buNone/>
              <a:defRPr b="1" sz="4800"/>
            </a:lvl4pPr>
            <a:lvl5pPr lvl="4" algn="ctr">
              <a:lnSpc>
                <a:spcPct val="100000"/>
              </a:lnSpc>
              <a:spcBef>
                <a:spcPts val="0"/>
              </a:spcBef>
              <a:spcAft>
                <a:spcPts val="0"/>
              </a:spcAft>
              <a:buSzPts val="4800"/>
              <a:buNone/>
              <a:defRPr b="1" sz="4800"/>
            </a:lvl5pPr>
            <a:lvl6pPr lvl="5" algn="ctr">
              <a:lnSpc>
                <a:spcPct val="100000"/>
              </a:lnSpc>
              <a:spcBef>
                <a:spcPts val="0"/>
              </a:spcBef>
              <a:spcAft>
                <a:spcPts val="0"/>
              </a:spcAft>
              <a:buSzPts val="4800"/>
              <a:buNone/>
              <a:defRPr b="1" sz="4800"/>
            </a:lvl6pPr>
            <a:lvl7pPr lvl="6" algn="ctr">
              <a:lnSpc>
                <a:spcPct val="100000"/>
              </a:lnSpc>
              <a:spcBef>
                <a:spcPts val="0"/>
              </a:spcBef>
              <a:spcAft>
                <a:spcPts val="0"/>
              </a:spcAft>
              <a:buSzPts val="4800"/>
              <a:buNone/>
              <a:defRPr b="1" sz="4800"/>
            </a:lvl7pPr>
            <a:lvl8pPr lvl="7" algn="ctr">
              <a:lnSpc>
                <a:spcPct val="100000"/>
              </a:lnSpc>
              <a:spcBef>
                <a:spcPts val="0"/>
              </a:spcBef>
              <a:spcAft>
                <a:spcPts val="0"/>
              </a:spcAft>
              <a:buSzPts val="4800"/>
              <a:buNone/>
              <a:defRPr b="1" sz="4800"/>
            </a:lvl8pPr>
            <a:lvl9pPr lvl="8" algn="ctr">
              <a:lnSpc>
                <a:spcPct val="100000"/>
              </a:lnSpc>
              <a:spcBef>
                <a:spcPts val="0"/>
              </a:spcBef>
              <a:spcAft>
                <a:spcPts val="0"/>
              </a:spcAft>
              <a:buSzPts val="4800"/>
              <a:buNone/>
              <a:defRPr b="1" sz="4800"/>
            </a:lvl9pPr>
          </a:lstStyle>
          <a:p/>
        </p:txBody>
      </p:sp>
      <p:sp>
        <p:nvSpPr>
          <p:cNvPr id="71" name="Google Shape;7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grpSp>
        <p:nvGrpSpPr>
          <p:cNvPr id="73" name="Google Shape;73;p6"/>
          <p:cNvGrpSpPr/>
          <p:nvPr/>
        </p:nvGrpSpPr>
        <p:grpSpPr>
          <a:xfrm rot="10800000">
            <a:off x="7075627" y="2933039"/>
            <a:ext cx="2010548" cy="2123795"/>
            <a:chOff x="4869527" y="541405"/>
            <a:chExt cx="1956357" cy="2069371"/>
          </a:xfrm>
        </p:grpSpPr>
        <p:sp>
          <p:nvSpPr>
            <p:cNvPr id="74" name="Google Shape;74;p6"/>
            <p:cNvSpPr/>
            <p:nvPr/>
          </p:nvSpPr>
          <p:spPr>
            <a:xfrm>
              <a:off x="4869527" y="541405"/>
              <a:ext cx="842700" cy="845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5" name="Google Shape;75;p6"/>
            <p:cNvSpPr/>
            <p:nvPr/>
          </p:nvSpPr>
          <p:spPr>
            <a:xfrm>
              <a:off x="5874340" y="1579944"/>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6" name="Google Shape;76;p6"/>
            <p:cNvSpPr/>
            <p:nvPr/>
          </p:nvSpPr>
          <p:spPr>
            <a:xfrm>
              <a:off x="5138235" y="1439601"/>
              <a:ext cx="570900" cy="572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7" name="Google Shape;77;p6"/>
            <p:cNvSpPr/>
            <p:nvPr/>
          </p:nvSpPr>
          <p:spPr>
            <a:xfrm>
              <a:off x="5255661" y="2051276"/>
              <a:ext cx="557700" cy="5595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8" name="Google Shape;78;p6"/>
            <p:cNvSpPr/>
            <p:nvPr/>
          </p:nvSpPr>
          <p:spPr>
            <a:xfrm>
              <a:off x="6230684" y="1203010"/>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9" name="Google Shape;79;p6"/>
            <p:cNvSpPr/>
            <p:nvPr/>
          </p:nvSpPr>
          <p:spPr>
            <a:xfrm>
              <a:off x="5765705" y="1445656"/>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0" name="Google Shape;80;p6"/>
            <p:cNvSpPr/>
            <p:nvPr/>
          </p:nvSpPr>
          <p:spPr>
            <a:xfrm>
              <a:off x="5762972" y="1025561"/>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81" name="Google Shape;81;p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200"/>
              <a:buNone/>
              <a:defRPr/>
            </a:lvl1pPr>
          </a:lstStyle>
          <a:p/>
        </p:txBody>
      </p:sp>
      <p:sp>
        <p:nvSpPr>
          <p:cNvPr id="82" name="Google Shape;8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grpSp>
        <p:nvGrpSpPr>
          <p:cNvPr id="83" name="Google Shape;83;p6"/>
          <p:cNvGrpSpPr/>
          <p:nvPr/>
        </p:nvGrpSpPr>
        <p:grpSpPr>
          <a:xfrm flipH="1" rot="-5400000">
            <a:off x="104002" y="-11"/>
            <a:ext cx="2010548" cy="2123795"/>
            <a:chOff x="4869527" y="541405"/>
            <a:chExt cx="1956357" cy="2069371"/>
          </a:xfrm>
        </p:grpSpPr>
        <p:sp>
          <p:nvSpPr>
            <p:cNvPr id="84" name="Google Shape;84;p6"/>
            <p:cNvSpPr/>
            <p:nvPr/>
          </p:nvSpPr>
          <p:spPr>
            <a:xfrm>
              <a:off x="4869527" y="541405"/>
              <a:ext cx="842700" cy="845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5" name="Google Shape;85;p6"/>
            <p:cNvSpPr/>
            <p:nvPr/>
          </p:nvSpPr>
          <p:spPr>
            <a:xfrm>
              <a:off x="5874340" y="1579944"/>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6" name="Google Shape;86;p6"/>
            <p:cNvSpPr/>
            <p:nvPr/>
          </p:nvSpPr>
          <p:spPr>
            <a:xfrm>
              <a:off x="5138235" y="1439601"/>
              <a:ext cx="570900" cy="572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7" name="Google Shape;87;p6"/>
            <p:cNvSpPr/>
            <p:nvPr/>
          </p:nvSpPr>
          <p:spPr>
            <a:xfrm>
              <a:off x="5255661" y="2051276"/>
              <a:ext cx="557700" cy="5595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8" name="Google Shape;88;p6"/>
            <p:cNvSpPr/>
            <p:nvPr/>
          </p:nvSpPr>
          <p:spPr>
            <a:xfrm>
              <a:off x="6230684" y="1203010"/>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9" name="Google Shape;89;p6"/>
            <p:cNvSpPr/>
            <p:nvPr/>
          </p:nvSpPr>
          <p:spPr>
            <a:xfrm>
              <a:off x="5765705" y="1445656"/>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0" name="Google Shape;90;p6"/>
            <p:cNvSpPr/>
            <p:nvPr/>
          </p:nvSpPr>
          <p:spPr>
            <a:xfrm>
              <a:off x="5762972" y="1025561"/>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LANK_3">
    <p:spTree>
      <p:nvGrpSpPr>
        <p:cNvPr id="91" name="Shape 91"/>
        <p:cNvGrpSpPr/>
        <p:nvPr/>
      </p:nvGrpSpPr>
      <p:grpSpPr>
        <a:xfrm>
          <a:off x="0" y="0"/>
          <a:ext cx="0" cy="0"/>
          <a:chOff x="0" y="0"/>
          <a:chExt cx="0" cy="0"/>
        </a:xfrm>
      </p:grpSpPr>
      <p:sp>
        <p:nvSpPr>
          <p:cNvPr id="92" name="Google Shape;92;p7"/>
          <p:cNvSpPr/>
          <p:nvPr/>
        </p:nvSpPr>
        <p:spPr>
          <a:xfrm rot="10800000">
            <a:off x="854330" y="926736"/>
            <a:ext cx="1062000" cy="1065600"/>
          </a:xfrm>
          <a:prstGeom prst="roundRect">
            <a:avLst>
              <a:gd fmla="val 4717" name="adj"/>
            </a:avLst>
          </a:prstGeom>
          <a:gradFill>
            <a:gsLst>
              <a:gs pos="0">
                <a:srgbClr val="D2D4D3"/>
              </a:gs>
              <a:gs pos="100000">
                <a:srgbClr val="E7E6E6"/>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3" name="Google Shape;93;p7"/>
          <p:cNvSpPr/>
          <p:nvPr/>
        </p:nvSpPr>
        <p:spPr>
          <a:xfrm rot="10800000">
            <a:off x="2550093" y="2591643"/>
            <a:ext cx="563100" cy="5652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4" name="Google Shape;94;p7"/>
          <p:cNvSpPr/>
          <p:nvPr/>
        </p:nvSpPr>
        <p:spPr>
          <a:xfrm rot="10800000">
            <a:off x="178366" y="1604853"/>
            <a:ext cx="1437600" cy="1442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5" name="Google Shape;95;p7"/>
          <p:cNvSpPr/>
          <p:nvPr/>
        </p:nvSpPr>
        <p:spPr>
          <a:xfrm rot="10800000">
            <a:off x="1676053" y="1666555"/>
            <a:ext cx="1168200" cy="1172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6" name="Google Shape;96;p7"/>
          <p:cNvSpPr/>
          <p:nvPr/>
        </p:nvSpPr>
        <p:spPr>
          <a:xfrm rot="10800000">
            <a:off x="935932" y="3102319"/>
            <a:ext cx="863700" cy="866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 name="Google Shape;97;p7"/>
          <p:cNvSpPr/>
          <p:nvPr/>
        </p:nvSpPr>
        <p:spPr>
          <a:xfrm rot="10800000">
            <a:off x="257251" y="3388496"/>
            <a:ext cx="556800" cy="5589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8" name="Google Shape;98;p7"/>
          <p:cNvSpPr/>
          <p:nvPr/>
        </p:nvSpPr>
        <p:spPr>
          <a:xfrm rot="10800000">
            <a:off x="2943020" y="1784919"/>
            <a:ext cx="450600" cy="4518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9" name="Google Shape;99;p7"/>
          <p:cNvSpPr/>
          <p:nvPr/>
        </p:nvSpPr>
        <p:spPr>
          <a:xfrm rot="10800000">
            <a:off x="2019584" y="633279"/>
            <a:ext cx="941100" cy="944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0" name="Google Shape;100;p7"/>
          <p:cNvSpPr/>
          <p:nvPr/>
        </p:nvSpPr>
        <p:spPr>
          <a:xfrm rot="10800000">
            <a:off x="3053475" y="456016"/>
            <a:ext cx="1086300" cy="10902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1" name="Google Shape;101;p7"/>
          <p:cNvSpPr/>
          <p:nvPr/>
        </p:nvSpPr>
        <p:spPr>
          <a:xfrm rot="10800000">
            <a:off x="2687368" y="159908"/>
            <a:ext cx="860400" cy="863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2" name="Google Shape;102;p7"/>
          <p:cNvSpPr/>
          <p:nvPr/>
        </p:nvSpPr>
        <p:spPr>
          <a:xfrm rot="10800000">
            <a:off x="128092" y="849812"/>
            <a:ext cx="636900" cy="639000"/>
          </a:xfrm>
          <a:prstGeom prst="roundRect">
            <a:avLst>
              <a:gd fmla="val 4717" name="adj"/>
            </a:avLst>
          </a:prstGeom>
          <a:gradFill>
            <a:gsLst>
              <a:gs pos="0">
                <a:srgbClr val="D2D4D3"/>
              </a:gs>
              <a:gs pos="100000">
                <a:srgbClr val="E7E6E6"/>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3" name="Google Shape;103;p7"/>
          <p:cNvSpPr/>
          <p:nvPr/>
        </p:nvSpPr>
        <p:spPr>
          <a:xfrm rot="10800000">
            <a:off x="4290036" y="238036"/>
            <a:ext cx="636900" cy="639000"/>
          </a:xfrm>
          <a:prstGeom prst="roundRect">
            <a:avLst>
              <a:gd fmla="val 4717" name="adj"/>
            </a:avLst>
          </a:prstGeom>
          <a:gradFill>
            <a:gsLst>
              <a:gs pos="0">
                <a:srgbClr val="D2D4D3"/>
              </a:gs>
              <a:gs pos="100000">
                <a:srgbClr val="E7E6E6"/>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04" name="Google Shape;104;p7"/>
          <p:cNvGrpSpPr/>
          <p:nvPr/>
        </p:nvGrpSpPr>
        <p:grpSpPr>
          <a:xfrm rot="10800000">
            <a:off x="6345009" y="2063602"/>
            <a:ext cx="2720510" cy="2878081"/>
            <a:chOff x="4869527" y="541405"/>
            <a:chExt cx="1956357" cy="2069371"/>
          </a:xfrm>
        </p:grpSpPr>
        <p:sp>
          <p:nvSpPr>
            <p:cNvPr id="105" name="Google Shape;105;p7"/>
            <p:cNvSpPr/>
            <p:nvPr/>
          </p:nvSpPr>
          <p:spPr>
            <a:xfrm>
              <a:off x="4869527" y="541405"/>
              <a:ext cx="842700" cy="8454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6" name="Google Shape;106;p7"/>
            <p:cNvSpPr/>
            <p:nvPr/>
          </p:nvSpPr>
          <p:spPr>
            <a:xfrm>
              <a:off x="5874340" y="1579944"/>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7" name="Google Shape;107;p7"/>
            <p:cNvSpPr/>
            <p:nvPr/>
          </p:nvSpPr>
          <p:spPr>
            <a:xfrm>
              <a:off x="5138235" y="1439601"/>
              <a:ext cx="570900" cy="572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8" name="Google Shape;108;p7"/>
            <p:cNvSpPr/>
            <p:nvPr/>
          </p:nvSpPr>
          <p:spPr>
            <a:xfrm>
              <a:off x="5255661" y="2051276"/>
              <a:ext cx="557700" cy="5595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9" name="Google Shape;109;p7"/>
            <p:cNvSpPr/>
            <p:nvPr/>
          </p:nvSpPr>
          <p:spPr>
            <a:xfrm>
              <a:off x="6230684" y="1203010"/>
              <a:ext cx="595200" cy="597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0" name="Google Shape;110;p7"/>
            <p:cNvSpPr/>
            <p:nvPr/>
          </p:nvSpPr>
          <p:spPr>
            <a:xfrm>
              <a:off x="5765705" y="1445656"/>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1" name="Google Shape;111;p7"/>
            <p:cNvSpPr/>
            <p:nvPr/>
          </p:nvSpPr>
          <p:spPr>
            <a:xfrm>
              <a:off x="5762972" y="1025561"/>
              <a:ext cx="358800" cy="360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12" name="Google Shape;11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13" name="Google Shape;113;p7"/>
          <p:cNvSpPr txBox="1"/>
          <p:nvPr>
            <p:ph type="title"/>
          </p:nvPr>
        </p:nvSpPr>
        <p:spPr>
          <a:xfrm>
            <a:off x="311700" y="842625"/>
            <a:ext cx="8520600" cy="355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9600"/>
            </a:lvl1pPr>
            <a:lvl2pPr lvl="1" algn="ctr">
              <a:lnSpc>
                <a:spcPct val="100000"/>
              </a:lnSpc>
              <a:spcBef>
                <a:spcPts val="0"/>
              </a:spcBef>
              <a:spcAft>
                <a:spcPts val="0"/>
              </a:spcAft>
              <a:buSzPts val="3600"/>
              <a:buNone/>
              <a:defRPr sz="9600"/>
            </a:lvl2pPr>
            <a:lvl3pPr lvl="2" algn="ctr">
              <a:lnSpc>
                <a:spcPct val="100000"/>
              </a:lnSpc>
              <a:spcBef>
                <a:spcPts val="0"/>
              </a:spcBef>
              <a:spcAft>
                <a:spcPts val="0"/>
              </a:spcAft>
              <a:buSzPts val="3600"/>
              <a:buNone/>
              <a:defRPr sz="9600"/>
            </a:lvl3pPr>
            <a:lvl4pPr lvl="3" algn="ctr">
              <a:lnSpc>
                <a:spcPct val="100000"/>
              </a:lnSpc>
              <a:spcBef>
                <a:spcPts val="0"/>
              </a:spcBef>
              <a:spcAft>
                <a:spcPts val="0"/>
              </a:spcAft>
              <a:buSzPts val="3600"/>
              <a:buNone/>
              <a:defRPr sz="9600"/>
            </a:lvl4pPr>
            <a:lvl5pPr lvl="4" algn="ctr">
              <a:lnSpc>
                <a:spcPct val="100000"/>
              </a:lnSpc>
              <a:spcBef>
                <a:spcPts val="0"/>
              </a:spcBef>
              <a:spcAft>
                <a:spcPts val="0"/>
              </a:spcAft>
              <a:buSzPts val="3600"/>
              <a:buNone/>
              <a:defRPr sz="9600"/>
            </a:lvl5pPr>
            <a:lvl6pPr lvl="5" algn="ctr">
              <a:lnSpc>
                <a:spcPct val="100000"/>
              </a:lnSpc>
              <a:spcBef>
                <a:spcPts val="0"/>
              </a:spcBef>
              <a:spcAft>
                <a:spcPts val="0"/>
              </a:spcAft>
              <a:buSzPts val="3600"/>
              <a:buNone/>
              <a:defRPr sz="9600"/>
            </a:lvl6pPr>
            <a:lvl7pPr lvl="6" algn="ctr">
              <a:lnSpc>
                <a:spcPct val="100000"/>
              </a:lnSpc>
              <a:spcBef>
                <a:spcPts val="0"/>
              </a:spcBef>
              <a:spcAft>
                <a:spcPts val="0"/>
              </a:spcAft>
              <a:buSzPts val="3600"/>
              <a:buNone/>
              <a:defRPr sz="9600"/>
            </a:lvl7pPr>
            <a:lvl8pPr lvl="7" algn="ctr">
              <a:lnSpc>
                <a:spcPct val="100000"/>
              </a:lnSpc>
              <a:spcBef>
                <a:spcPts val="0"/>
              </a:spcBef>
              <a:spcAft>
                <a:spcPts val="0"/>
              </a:spcAft>
              <a:buSzPts val="3600"/>
              <a:buNone/>
              <a:defRPr sz="9600"/>
            </a:lvl8pPr>
            <a:lvl9pPr lvl="8" algn="ctr">
              <a:lnSpc>
                <a:spcPct val="100000"/>
              </a:lnSpc>
              <a:spcBef>
                <a:spcPts val="0"/>
              </a:spcBef>
              <a:spcAft>
                <a:spcPts val="0"/>
              </a:spcAft>
              <a:buSzPts val="3600"/>
              <a:buNone/>
              <a:defRPr sz="9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or process">
  <p:cSld name="BLANK_4">
    <p:spTree>
      <p:nvGrpSpPr>
        <p:cNvPr id="116" name="Shape 116"/>
        <p:cNvGrpSpPr/>
        <p:nvPr/>
      </p:nvGrpSpPr>
      <p:grpSpPr>
        <a:xfrm>
          <a:off x="0" y="0"/>
          <a:ext cx="0" cy="0"/>
          <a:chOff x="0" y="0"/>
          <a:chExt cx="0" cy="0"/>
        </a:xfrm>
      </p:grpSpPr>
      <p:grpSp>
        <p:nvGrpSpPr>
          <p:cNvPr id="117" name="Google Shape;117;p9"/>
          <p:cNvGrpSpPr/>
          <p:nvPr/>
        </p:nvGrpSpPr>
        <p:grpSpPr>
          <a:xfrm>
            <a:off x="428375" y="1289249"/>
            <a:ext cx="1343777" cy="1282502"/>
            <a:chOff x="428378" y="1289262"/>
            <a:chExt cx="1195744" cy="1141219"/>
          </a:xfrm>
        </p:grpSpPr>
        <p:sp>
          <p:nvSpPr>
            <p:cNvPr id="118" name="Google Shape;118;p9"/>
            <p:cNvSpPr/>
            <p:nvPr/>
          </p:nvSpPr>
          <p:spPr>
            <a:xfrm flipH="1" rot="-5400000">
              <a:off x="429128" y="1288512"/>
              <a:ext cx="866100" cy="8676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9" name="Google Shape;119;p9"/>
            <p:cNvSpPr/>
            <p:nvPr/>
          </p:nvSpPr>
          <p:spPr>
            <a:xfrm flipH="1" rot="-5400000">
              <a:off x="1036872" y="1728589"/>
              <a:ext cx="586800" cy="587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0" name="Google Shape;120;p9"/>
            <p:cNvSpPr/>
            <p:nvPr/>
          </p:nvSpPr>
          <p:spPr>
            <a:xfrm flipH="1" rot="-5400000">
              <a:off x="802443" y="2061331"/>
              <a:ext cx="368700" cy="3696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121" name="Google Shape;121;p9"/>
          <p:cNvGrpSpPr/>
          <p:nvPr/>
        </p:nvGrpSpPr>
        <p:grpSpPr>
          <a:xfrm rot="5400000">
            <a:off x="2190899" y="1289248"/>
            <a:ext cx="1343777" cy="1282502"/>
            <a:chOff x="428378" y="1289262"/>
            <a:chExt cx="1195744" cy="1141219"/>
          </a:xfrm>
        </p:grpSpPr>
        <p:sp>
          <p:nvSpPr>
            <p:cNvPr id="122" name="Google Shape;122;p9"/>
            <p:cNvSpPr/>
            <p:nvPr/>
          </p:nvSpPr>
          <p:spPr>
            <a:xfrm flipH="1" rot="-5400000">
              <a:off x="429128" y="1288512"/>
              <a:ext cx="866100" cy="8676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3" name="Google Shape;123;p9"/>
            <p:cNvSpPr/>
            <p:nvPr/>
          </p:nvSpPr>
          <p:spPr>
            <a:xfrm flipH="1" rot="-5400000">
              <a:off x="1036872" y="1728589"/>
              <a:ext cx="586800" cy="587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4" name="Google Shape;124;p9"/>
            <p:cNvSpPr/>
            <p:nvPr/>
          </p:nvSpPr>
          <p:spPr>
            <a:xfrm flipH="1" rot="-5400000">
              <a:off x="802443" y="2061331"/>
              <a:ext cx="368700" cy="3696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125" name="Google Shape;125;p9"/>
          <p:cNvGrpSpPr/>
          <p:nvPr/>
        </p:nvGrpSpPr>
        <p:grpSpPr>
          <a:xfrm rot="10800000">
            <a:off x="3918013" y="1289248"/>
            <a:ext cx="1343777" cy="1282502"/>
            <a:chOff x="428378" y="1289262"/>
            <a:chExt cx="1195744" cy="1141219"/>
          </a:xfrm>
        </p:grpSpPr>
        <p:sp>
          <p:nvSpPr>
            <p:cNvPr id="126" name="Google Shape;126;p9"/>
            <p:cNvSpPr/>
            <p:nvPr/>
          </p:nvSpPr>
          <p:spPr>
            <a:xfrm flipH="1" rot="-5400000">
              <a:off x="429128" y="1288512"/>
              <a:ext cx="866100" cy="8676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7" name="Google Shape;127;p9"/>
            <p:cNvSpPr/>
            <p:nvPr/>
          </p:nvSpPr>
          <p:spPr>
            <a:xfrm flipH="1" rot="-5400000">
              <a:off x="1036872" y="1728589"/>
              <a:ext cx="586800" cy="587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8" name="Google Shape;128;p9"/>
            <p:cNvSpPr/>
            <p:nvPr/>
          </p:nvSpPr>
          <p:spPr>
            <a:xfrm flipH="1" rot="-5400000">
              <a:off x="802443" y="2061331"/>
              <a:ext cx="368700" cy="3696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129" name="Google Shape;129;p9"/>
          <p:cNvGrpSpPr/>
          <p:nvPr/>
        </p:nvGrpSpPr>
        <p:grpSpPr>
          <a:xfrm>
            <a:off x="5680538" y="1289249"/>
            <a:ext cx="1343777" cy="1282502"/>
            <a:chOff x="428378" y="1289262"/>
            <a:chExt cx="1195744" cy="1141219"/>
          </a:xfrm>
        </p:grpSpPr>
        <p:sp>
          <p:nvSpPr>
            <p:cNvPr id="130" name="Google Shape;130;p9"/>
            <p:cNvSpPr/>
            <p:nvPr/>
          </p:nvSpPr>
          <p:spPr>
            <a:xfrm flipH="1" rot="-5400000">
              <a:off x="429128" y="1288512"/>
              <a:ext cx="866100" cy="8676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1" name="Google Shape;131;p9"/>
            <p:cNvSpPr/>
            <p:nvPr/>
          </p:nvSpPr>
          <p:spPr>
            <a:xfrm flipH="1" rot="-5400000">
              <a:off x="1036872" y="1728589"/>
              <a:ext cx="586800" cy="587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2" name="Google Shape;132;p9"/>
            <p:cNvSpPr/>
            <p:nvPr/>
          </p:nvSpPr>
          <p:spPr>
            <a:xfrm flipH="1" rot="-5400000">
              <a:off x="802443" y="2061331"/>
              <a:ext cx="368700" cy="3696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133" name="Google Shape;133;p9"/>
          <p:cNvGrpSpPr/>
          <p:nvPr/>
        </p:nvGrpSpPr>
        <p:grpSpPr>
          <a:xfrm flipH="1">
            <a:off x="7407663" y="1289249"/>
            <a:ext cx="1343777" cy="1282502"/>
            <a:chOff x="428378" y="1289262"/>
            <a:chExt cx="1195744" cy="1141219"/>
          </a:xfrm>
        </p:grpSpPr>
        <p:sp>
          <p:nvSpPr>
            <p:cNvPr id="134" name="Google Shape;134;p9"/>
            <p:cNvSpPr/>
            <p:nvPr/>
          </p:nvSpPr>
          <p:spPr>
            <a:xfrm flipH="1" rot="-5400000">
              <a:off x="429128" y="1288512"/>
              <a:ext cx="866100" cy="8676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5" name="Google Shape;135;p9"/>
            <p:cNvSpPr/>
            <p:nvPr/>
          </p:nvSpPr>
          <p:spPr>
            <a:xfrm flipH="1" rot="-5400000">
              <a:off x="1036872" y="1728589"/>
              <a:ext cx="586800" cy="5877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6" name="Google Shape;136;p9"/>
            <p:cNvSpPr/>
            <p:nvPr/>
          </p:nvSpPr>
          <p:spPr>
            <a:xfrm flipH="1" rot="-5400000">
              <a:off x="802443" y="2061331"/>
              <a:ext cx="368700" cy="3696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37" name="Google Shape;137;p9"/>
          <p:cNvSpPr txBox="1"/>
          <p:nvPr>
            <p:ph idx="12" type="sldNum"/>
          </p:nvPr>
        </p:nvSpPr>
        <p:spPr>
          <a:xfrm>
            <a:off x="8110206"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38" name="Google Shape;1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9" name="Google Shape;139;p9"/>
          <p:cNvSpPr txBox="1"/>
          <p:nvPr>
            <p:ph idx="1" type="body"/>
          </p:nvPr>
        </p:nvSpPr>
        <p:spPr>
          <a:xfrm>
            <a:off x="306550" y="2330857"/>
            <a:ext cx="1634700" cy="241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68300" lvl="1" marL="914400" algn="l">
              <a:lnSpc>
                <a:spcPct val="115000"/>
              </a:lnSpc>
              <a:spcBef>
                <a:spcPts val="1600"/>
              </a:spcBef>
              <a:spcAft>
                <a:spcPts val="0"/>
              </a:spcAft>
              <a:buSzPts val="2200"/>
              <a:buChar char="○"/>
              <a:defRPr/>
            </a:lvl2pPr>
            <a:lvl3pPr indent="-368300" lvl="2" marL="1371600" algn="l">
              <a:lnSpc>
                <a:spcPct val="115000"/>
              </a:lnSpc>
              <a:spcBef>
                <a:spcPts val="1600"/>
              </a:spcBef>
              <a:spcAft>
                <a:spcPts val="0"/>
              </a:spcAft>
              <a:buSzPts val="2200"/>
              <a:buChar char="■"/>
              <a:defRPr/>
            </a:lvl3pPr>
            <a:lvl4pPr indent="-368300" lvl="3" marL="1828800" algn="l">
              <a:lnSpc>
                <a:spcPct val="115000"/>
              </a:lnSpc>
              <a:spcBef>
                <a:spcPts val="1600"/>
              </a:spcBef>
              <a:spcAft>
                <a:spcPts val="0"/>
              </a:spcAft>
              <a:buSzPts val="2200"/>
              <a:buChar char="●"/>
              <a:defRPr/>
            </a:lvl4pPr>
            <a:lvl5pPr indent="-368300" lvl="4" marL="2286000" algn="l">
              <a:lnSpc>
                <a:spcPct val="115000"/>
              </a:lnSpc>
              <a:spcBef>
                <a:spcPts val="1600"/>
              </a:spcBef>
              <a:spcAft>
                <a:spcPts val="0"/>
              </a:spcAft>
              <a:buSzPts val="2200"/>
              <a:buChar char="○"/>
              <a:defRPr/>
            </a:lvl5pPr>
            <a:lvl6pPr indent="-368300" lvl="5" marL="2743200" algn="l">
              <a:lnSpc>
                <a:spcPct val="115000"/>
              </a:lnSpc>
              <a:spcBef>
                <a:spcPts val="1600"/>
              </a:spcBef>
              <a:spcAft>
                <a:spcPts val="0"/>
              </a:spcAft>
              <a:buSzPts val="2200"/>
              <a:buChar char="■"/>
              <a:defRPr/>
            </a:lvl6pPr>
            <a:lvl7pPr indent="-368300" lvl="6" marL="3200400" algn="l">
              <a:lnSpc>
                <a:spcPct val="115000"/>
              </a:lnSpc>
              <a:spcBef>
                <a:spcPts val="1600"/>
              </a:spcBef>
              <a:spcAft>
                <a:spcPts val="0"/>
              </a:spcAft>
              <a:buSzPts val="2200"/>
              <a:buChar char="●"/>
              <a:defRPr/>
            </a:lvl7pPr>
            <a:lvl8pPr indent="-368300" lvl="7" marL="3657600" algn="l">
              <a:lnSpc>
                <a:spcPct val="115000"/>
              </a:lnSpc>
              <a:spcBef>
                <a:spcPts val="1600"/>
              </a:spcBef>
              <a:spcAft>
                <a:spcPts val="0"/>
              </a:spcAft>
              <a:buSzPts val="2200"/>
              <a:buChar char="○"/>
              <a:defRPr/>
            </a:lvl8pPr>
            <a:lvl9pPr indent="-368300" lvl="8" marL="4114800" algn="l">
              <a:lnSpc>
                <a:spcPct val="115000"/>
              </a:lnSpc>
              <a:spcBef>
                <a:spcPts val="1600"/>
              </a:spcBef>
              <a:spcAft>
                <a:spcPts val="1600"/>
              </a:spcAft>
              <a:buSzPts val="2200"/>
              <a:buChar char="■"/>
              <a:defRPr/>
            </a:lvl9pPr>
          </a:lstStyle>
          <a:p/>
        </p:txBody>
      </p:sp>
      <p:sp>
        <p:nvSpPr>
          <p:cNvPr id="140" name="Google Shape;140;p9"/>
          <p:cNvSpPr txBox="1"/>
          <p:nvPr>
            <p:ph idx="2" type="subTitle"/>
          </p:nvPr>
        </p:nvSpPr>
        <p:spPr>
          <a:xfrm>
            <a:off x="306550" y="1789000"/>
            <a:ext cx="1634700" cy="466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200"/>
              <a:buNone/>
              <a:defRPr b="1" sz="2400"/>
            </a:lvl1pPr>
            <a:lvl2pPr lvl="1" algn="ctr">
              <a:lnSpc>
                <a:spcPct val="115000"/>
              </a:lnSpc>
              <a:spcBef>
                <a:spcPts val="1600"/>
              </a:spcBef>
              <a:spcAft>
                <a:spcPts val="0"/>
              </a:spcAft>
              <a:buSzPts val="2200"/>
              <a:buNone/>
              <a:defRPr b="1" sz="2400"/>
            </a:lvl2pPr>
            <a:lvl3pPr lvl="2" algn="ctr">
              <a:lnSpc>
                <a:spcPct val="115000"/>
              </a:lnSpc>
              <a:spcBef>
                <a:spcPts val="1600"/>
              </a:spcBef>
              <a:spcAft>
                <a:spcPts val="0"/>
              </a:spcAft>
              <a:buSzPts val="2200"/>
              <a:buNone/>
              <a:defRPr b="1" sz="2400"/>
            </a:lvl3pPr>
            <a:lvl4pPr lvl="3" algn="ctr">
              <a:lnSpc>
                <a:spcPct val="115000"/>
              </a:lnSpc>
              <a:spcBef>
                <a:spcPts val="1600"/>
              </a:spcBef>
              <a:spcAft>
                <a:spcPts val="0"/>
              </a:spcAft>
              <a:buSzPts val="2200"/>
              <a:buNone/>
              <a:defRPr b="1" sz="2400"/>
            </a:lvl4pPr>
            <a:lvl5pPr lvl="4" algn="ctr">
              <a:lnSpc>
                <a:spcPct val="115000"/>
              </a:lnSpc>
              <a:spcBef>
                <a:spcPts val="1600"/>
              </a:spcBef>
              <a:spcAft>
                <a:spcPts val="0"/>
              </a:spcAft>
              <a:buSzPts val="2200"/>
              <a:buNone/>
              <a:defRPr b="1" sz="2400"/>
            </a:lvl5pPr>
            <a:lvl6pPr lvl="5" algn="ctr">
              <a:lnSpc>
                <a:spcPct val="115000"/>
              </a:lnSpc>
              <a:spcBef>
                <a:spcPts val="1600"/>
              </a:spcBef>
              <a:spcAft>
                <a:spcPts val="0"/>
              </a:spcAft>
              <a:buSzPts val="2200"/>
              <a:buNone/>
              <a:defRPr b="1" sz="2400"/>
            </a:lvl6pPr>
            <a:lvl7pPr lvl="6" algn="ctr">
              <a:lnSpc>
                <a:spcPct val="115000"/>
              </a:lnSpc>
              <a:spcBef>
                <a:spcPts val="1600"/>
              </a:spcBef>
              <a:spcAft>
                <a:spcPts val="0"/>
              </a:spcAft>
              <a:buSzPts val="2200"/>
              <a:buNone/>
              <a:defRPr b="1" sz="2400"/>
            </a:lvl7pPr>
            <a:lvl8pPr lvl="7" algn="ctr">
              <a:lnSpc>
                <a:spcPct val="115000"/>
              </a:lnSpc>
              <a:spcBef>
                <a:spcPts val="1600"/>
              </a:spcBef>
              <a:spcAft>
                <a:spcPts val="0"/>
              </a:spcAft>
              <a:buSzPts val="2200"/>
              <a:buNone/>
              <a:defRPr b="1" sz="2400"/>
            </a:lvl8pPr>
            <a:lvl9pPr lvl="8" algn="ctr">
              <a:lnSpc>
                <a:spcPct val="115000"/>
              </a:lnSpc>
              <a:spcBef>
                <a:spcPts val="1600"/>
              </a:spcBef>
              <a:spcAft>
                <a:spcPts val="1600"/>
              </a:spcAft>
              <a:buSzPts val="2200"/>
              <a:buNone/>
              <a:defRPr b="1" sz="2400"/>
            </a:lvl9pPr>
          </a:lstStyle>
          <a:p/>
        </p:txBody>
      </p:sp>
      <p:sp>
        <p:nvSpPr>
          <p:cNvPr id="141" name="Google Shape;141;p9"/>
          <p:cNvSpPr txBox="1"/>
          <p:nvPr>
            <p:ph idx="3" type="body"/>
          </p:nvPr>
        </p:nvSpPr>
        <p:spPr>
          <a:xfrm>
            <a:off x="2045455" y="2330857"/>
            <a:ext cx="1634700" cy="241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68300" lvl="1" marL="914400" algn="l">
              <a:lnSpc>
                <a:spcPct val="115000"/>
              </a:lnSpc>
              <a:spcBef>
                <a:spcPts val="1600"/>
              </a:spcBef>
              <a:spcAft>
                <a:spcPts val="0"/>
              </a:spcAft>
              <a:buSzPts val="2200"/>
              <a:buChar char="○"/>
              <a:defRPr/>
            </a:lvl2pPr>
            <a:lvl3pPr indent="-368300" lvl="2" marL="1371600" algn="l">
              <a:lnSpc>
                <a:spcPct val="115000"/>
              </a:lnSpc>
              <a:spcBef>
                <a:spcPts val="1600"/>
              </a:spcBef>
              <a:spcAft>
                <a:spcPts val="0"/>
              </a:spcAft>
              <a:buSzPts val="2200"/>
              <a:buChar char="■"/>
              <a:defRPr/>
            </a:lvl3pPr>
            <a:lvl4pPr indent="-368300" lvl="3" marL="1828800" algn="l">
              <a:lnSpc>
                <a:spcPct val="115000"/>
              </a:lnSpc>
              <a:spcBef>
                <a:spcPts val="1600"/>
              </a:spcBef>
              <a:spcAft>
                <a:spcPts val="0"/>
              </a:spcAft>
              <a:buSzPts val="2200"/>
              <a:buChar char="●"/>
              <a:defRPr/>
            </a:lvl4pPr>
            <a:lvl5pPr indent="-368300" lvl="4" marL="2286000" algn="l">
              <a:lnSpc>
                <a:spcPct val="115000"/>
              </a:lnSpc>
              <a:spcBef>
                <a:spcPts val="1600"/>
              </a:spcBef>
              <a:spcAft>
                <a:spcPts val="0"/>
              </a:spcAft>
              <a:buSzPts val="2200"/>
              <a:buChar char="○"/>
              <a:defRPr/>
            </a:lvl5pPr>
            <a:lvl6pPr indent="-368300" lvl="5" marL="2743200" algn="l">
              <a:lnSpc>
                <a:spcPct val="115000"/>
              </a:lnSpc>
              <a:spcBef>
                <a:spcPts val="1600"/>
              </a:spcBef>
              <a:spcAft>
                <a:spcPts val="0"/>
              </a:spcAft>
              <a:buSzPts val="2200"/>
              <a:buChar char="■"/>
              <a:defRPr/>
            </a:lvl6pPr>
            <a:lvl7pPr indent="-368300" lvl="6" marL="3200400" algn="l">
              <a:lnSpc>
                <a:spcPct val="115000"/>
              </a:lnSpc>
              <a:spcBef>
                <a:spcPts val="1600"/>
              </a:spcBef>
              <a:spcAft>
                <a:spcPts val="0"/>
              </a:spcAft>
              <a:buSzPts val="2200"/>
              <a:buChar char="●"/>
              <a:defRPr/>
            </a:lvl7pPr>
            <a:lvl8pPr indent="-368300" lvl="7" marL="3657600" algn="l">
              <a:lnSpc>
                <a:spcPct val="115000"/>
              </a:lnSpc>
              <a:spcBef>
                <a:spcPts val="1600"/>
              </a:spcBef>
              <a:spcAft>
                <a:spcPts val="0"/>
              </a:spcAft>
              <a:buSzPts val="2200"/>
              <a:buChar char="○"/>
              <a:defRPr/>
            </a:lvl8pPr>
            <a:lvl9pPr indent="-368300" lvl="8" marL="4114800" algn="l">
              <a:lnSpc>
                <a:spcPct val="115000"/>
              </a:lnSpc>
              <a:spcBef>
                <a:spcPts val="1600"/>
              </a:spcBef>
              <a:spcAft>
                <a:spcPts val="1600"/>
              </a:spcAft>
              <a:buSzPts val="2200"/>
              <a:buChar char="■"/>
              <a:defRPr/>
            </a:lvl9pPr>
          </a:lstStyle>
          <a:p/>
        </p:txBody>
      </p:sp>
      <p:sp>
        <p:nvSpPr>
          <p:cNvPr id="142" name="Google Shape;142;p9"/>
          <p:cNvSpPr txBox="1"/>
          <p:nvPr>
            <p:ph idx="4" type="subTitle"/>
          </p:nvPr>
        </p:nvSpPr>
        <p:spPr>
          <a:xfrm>
            <a:off x="2045455" y="1789000"/>
            <a:ext cx="1634700" cy="466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200"/>
              <a:buNone/>
              <a:defRPr b="1" sz="2400"/>
            </a:lvl1pPr>
            <a:lvl2pPr lvl="1" algn="ctr">
              <a:lnSpc>
                <a:spcPct val="115000"/>
              </a:lnSpc>
              <a:spcBef>
                <a:spcPts val="1600"/>
              </a:spcBef>
              <a:spcAft>
                <a:spcPts val="0"/>
              </a:spcAft>
              <a:buSzPts val="2200"/>
              <a:buNone/>
              <a:defRPr b="1" sz="2400"/>
            </a:lvl2pPr>
            <a:lvl3pPr lvl="2" algn="ctr">
              <a:lnSpc>
                <a:spcPct val="115000"/>
              </a:lnSpc>
              <a:spcBef>
                <a:spcPts val="1600"/>
              </a:spcBef>
              <a:spcAft>
                <a:spcPts val="0"/>
              </a:spcAft>
              <a:buSzPts val="2200"/>
              <a:buNone/>
              <a:defRPr b="1" sz="2400"/>
            </a:lvl3pPr>
            <a:lvl4pPr lvl="3" algn="ctr">
              <a:lnSpc>
                <a:spcPct val="115000"/>
              </a:lnSpc>
              <a:spcBef>
                <a:spcPts val="1600"/>
              </a:spcBef>
              <a:spcAft>
                <a:spcPts val="0"/>
              </a:spcAft>
              <a:buSzPts val="2200"/>
              <a:buNone/>
              <a:defRPr b="1" sz="2400"/>
            </a:lvl4pPr>
            <a:lvl5pPr lvl="4" algn="ctr">
              <a:lnSpc>
                <a:spcPct val="115000"/>
              </a:lnSpc>
              <a:spcBef>
                <a:spcPts val="1600"/>
              </a:spcBef>
              <a:spcAft>
                <a:spcPts val="0"/>
              </a:spcAft>
              <a:buSzPts val="2200"/>
              <a:buNone/>
              <a:defRPr b="1" sz="2400"/>
            </a:lvl5pPr>
            <a:lvl6pPr lvl="5" algn="ctr">
              <a:lnSpc>
                <a:spcPct val="115000"/>
              </a:lnSpc>
              <a:spcBef>
                <a:spcPts val="1600"/>
              </a:spcBef>
              <a:spcAft>
                <a:spcPts val="0"/>
              </a:spcAft>
              <a:buSzPts val="2200"/>
              <a:buNone/>
              <a:defRPr b="1" sz="2400"/>
            </a:lvl6pPr>
            <a:lvl7pPr lvl="6" algn="ctr">
              <a:lnSpc>
                <a:spcPct val="115000"/>
              </a:lnSpc>
              <a:spcBef>
                <a:spcPts val="1600"/>
              </a:spcBef>
              <a:spcAft>
                <a:spcPts val="0"/>
              </a:spcAft>
              <a:buSzPts val="2200"/>
              <a:buNone/>
              <a:defRPr b="1" sz="2400"/>
            </a:lvl7pPr>
            <a:lvl8pPr lvl="7" algn="ctr">
              <a:lnSpc>
                <a:spcPct val="115000"/>
              </a:lnSpc>
              <a:spcBef>
                <a:spcPts val="1600"/>
              </a:spcBef>
              <a:spcAft>
                <a:spcPts val="0"/>
              </a:spcAft>
              <a:buSzPts val="2200"/>
              <a:buNone/>
              <a:defRPr b="1" sz="2400"/>
            </a:lvl8pPr>
            <a:lvl9pPr lvl="8" algn="ctr">
              <a:lnSpc>
                <a:spcPct val="115000"/>
              </a:lnSpc>
              <a:spcBef>
                <a:spcPts val="1600"/>
              </a:spcBef>
              <a:spcAft>
                <a:spcPts val="1600"/>
              </a:spcAft>
              <a:buSzPts val="2200"/>
              <a:buNone/>
              <a:defRPr b="1" sz="2400"/>
            </a:lvl9pPr>
          </a:lstStyle>
          <a:p/>
        </p:txBody>
      </p:sp>
      <p:sp>
        <p:nvSpPr>
          <p:cNvPr id="143" name="Google Shape;143;p9"/>
          <p:cNvSpPr txBox="1"/>
          <p:nvPr>
            <p:ph idx="5" type="body"/>
          </p:nvPr>
        </p:nvSpPr>
        <p:spPr>
          <a:xfrm>
            <a:off x="3784359" y="2330857"/>
            <a:ext cx="1634700" cy="241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68300" lvl="1" marL="914400" algn="l">
              <a:lnSpc>
                <a:spcPct val="115000"/>
              </a:lnSpc>
              <a:spcBef>
                <a:spcPts val="1600"/>
              </a:spcBef>
              <a:spcAft>
                <a:spcPts val="0"/>
              </a:spcAft>
              <a:buSzPts val="2200"/>
              <a:buChar char="○"/>
              <a:defRPr/>
            </a:lvl2pPr>
            <a:lvl3pPr indent="-368300" lvl="2" marL="1371600" algn="l">
              <a:lnSpc>
                <a:spcPct val="115000"/>
              </a:lnSpc>
              <a:spcBef>
                <a:spcPts val="1600"/>
              </a:spcBef>
              <a:spcAft>
                <a:spcPts val="0"/>
              </a:spcAft>
              <a:buSzPts val="2200"/>
              <a:buChar char="■"/>
              <a:defRPr/>
            </a:lvl3pPr>
            <a:lvl4pPr indent="-368300" lvl="3" marL="1828800" algn="l">
              <a:lnSpc>
                <a:spcPct val="115000"/>
              </a:lnSpc>
              <a:spcBef>
                <a:spcPts val="1600"/>
              </a:spcBef>
              <a:spcAft>
                <a:spcPts val="0"/>
              </a:spcAft>
              <a:buSzPts val="2200"/>
              <a:buChar char="●"/>
              <a:defRPr/>
            </a:lvl4pPr>
            <a:lvl5pPr indent="-368300" lvl="4" marL="2286000" algn="l">
              <a:lnSpc>
                <a:spcPct val="115000"/>
              </a:lnSpc>
              <a:spcBef>
                <a:spcPts val="1600"/>
              </a:spcBef>
              <a:spcAft>
                <a:spcPts val="0"/>
              </a:spcAft>
              <a:buSzPts val="2200"/>
              <a:buChar char="○"/>
              <a:defRPr/>
            </a:lvl5pPr>
            <a:lvl6pPr indent="-368300" lvl="5" marL="2743200" algn="l">
              <a:lnSpc>
                <a:spcPct val="115000"/>
              </a:lnSpc>
              <a:spcBef>
                <a:spcPts val="1600"/>
              </a:spcBef>
              <a:spcAft>
                <a:spcPts val="0"/>
              </a:spcAft>
              <a:buSzPts val="2200"/>
              <a:buChar char="■"/>
              <a:defRPr/>
            </a:lvl6pPr>
            <a:lvl7pPr indent="-368300" lvl="6" marL="3200400" algn="l">
              <a:lnSpc>
                <a:spcPct val="115000"/>
              </a:lnSpc>
              <a:spcBef>
                <a:spcPts val="1600"/>
              </a:spcBef>
              <a:spcAft>
                <a:spcPts val="0"/>
              </a:spcAft>
              <a:buSzPts val="2200"/>
              <a:buChar char="●"/>
              <a:defRPr/>
            </a:lvl7pPr>
            <a:lvl8pPr indent="-368300" lvl="7" marL="3657600" algn="l">
              <a:lnSpc>
                <a:spcPct val="115000"/>
              </a:lnSpc>
              <a:spcBef>
                <a:spcPts val="1600"/>
              </a:spcBef>
              <a:spcAft>
                <a:spcPts val="0"/>
              </a:spcAft>
              <a:buSzPts val="2200"/>
              <a:buChar char="○"/>
              <a:defRPr/>
            </a:lvl8pPr>
            <a:lvl9pPr indent="-368300" lvl="8" marL="4114800" algn="l">
              <a:lnSpc>
                <a:spcPct val="115000"/>
              </a:lnSpc>
              <a:spcBef>
                <a:spcPts val="1600"/>
              </a:spcBef>
              <a:spcAft>
                <a:spcPts val="1600"/>
              </a:spcAft>
              <a:buSzPts val="2200"/>
              <a:buChar char="■"/>
              <a:defRPr/>
            </a:lvl9pPr>
          </a:lstStyle>
          <a:p/>
        </p:txBody>
      </p:sp>
      <p:sp>
        <p:nvSpPr>
          <p:cNvPr id="144" name="Google Shape;144;p9"/>
          <p:cNvSpPr txBox="1"/>
          <p:nvPr>
            <p:ph idx="6" type="subTitle"/>
          </p:nvPr>
        </p:nvSpPr>
        <p:spPr>
          <a:xfrm>
            <a:off x="3784359" y="1789000"/>
            <a:ext cx="1634700" cy="466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200"/>
              <a:buNone/>
              <a:defRPr b="1" sz="2400"/>
            </a:lvl1pPr>
            <a:lvl2pPr lvl="1" algn="ctr">
              <a:lnSpc>
                <a:spcPct val="115000"/>
              </a:lnSpc>
              <a:spcBef>
                <a:spcPts val="1600"/>
              </a:spcBef>
              <a:spcAft>
                <a:spcPts val="0"/>
              </a:spcAft>
              <a:buSzPts val="2200"/>
              <a:buNone/>
              <a:defRPr b="1" sz="2400"/>
            </a:lvl2pPr>
            <a:lvl3pPr lvl="2" algn="ctr">
              <a:lnSpc>
                <a:spcPct val="115000"/>
              </a:lnSpc>
              <a:spcBef>
                <a:spcPts val="1600"/>
              </a:spcBef>
              <a:spcAft>
                <a:spcPts val="0"/>
              </a:spcAft>
              <a:buSzPts val="2200"/>
              <a:buNone/>
              <a:defRPr b="1" sz="2400"/>
            </a:lvl3pPr>
            <a:lvl4pPr lvl="3" algn="ctr">
              <a:lnSpc>
                <a:spcPct val="115000"/>
              </a:lnSpc>
              <a:spcBef>
                <a:spcPts val="1600"/>
              </a:spcBef>
              <a:spcAft>
                <a:spcPts val="0"/>
              </a:spcAft>
              <a:buSzPts val="2200"/>
              <a:buNone/>
              <a:defRPr b="1" sz="2400"/>
            </a:lvl4pPr>
            <a:lvl5pPr lvl="4" algn="ctr">
              <a:lnSpc>
                <a:spcPct val="115000"/>
              </a:lnSpc>
              <a:spcBef>
                <a:spcPts val="1600"/>
              </a:spcBef>
              <a:spcAft>
                <a:spcPts val="0"/>
              </a:spcAft>
              <a:buSzPts val="2200"/>
              <a:buNone/>
              <a:defRPr b="1" sz="2400"/>
            </a:lvl5pPr>
            <a:lvl6pPr lvl="5" algn="ctr">
              <a:lnSpc>
                <a:spcPct val="115000"/>
              </a:lnSpc>
              <a:spcBef>
                <a:spcPts val="1600"/>
              </a:spcBef>
              <a:spcAft>
                <a:spcPts val="0"/>
              </a:spcAft>
              <a:buSzPts val="2200"/>
              <a:buNone/>
              <a:defRPr b="1" sz="2400"/>
            </a:lvl6pPr>
            <a:lvl7pPr lvl="6" algn="ctr">
              <a:lnSpc>
                <a:spcPct val="115000"/>
              </a:lnSpc>
              <a:spcBef>
                <a:spcPts val="1600"/>
              </a:spcBef>
              <a:spcAft>
                <a:spcPts val="0"/>
              </a:spcAft>
              <a:buSzPts val="2200"/>
              <a:buNone/>
              <a:defRPr b="1" sz="2400"/>
            </a:lvl7pPr>
            <a:lvl8pPr lvl="7" algn="ctr">
              <a:lnSpc>
                <a:spcPct val="115000"/>
              </a:lnSpc>
              <a:spcBef>
                <a:spcPts val="1600"/>
              </a:spcBef>
              <a:spcAft>
                <a:spcPts val="0"/>
              </a:spcAft>
              <a:buSzPts val="2200"/>
              <a:buNone/>
              <a:defRPr b="1" sz="2400"/>
            </a:lvl8pPr>
            <a:lvl9pPr lvl="8" algn="ctr">
              <a:lnSpc>
                <a:spcPct val="115000"/>
              </a:lnSpc>
              <a:spcBef>
                <a:spcPts val="1600"/>
              </a:spcBef>
              <a:spcAft>
                <a:spcPts val="1600"/>
              </a:spcAft>
              <a:buSzPts val="2200"/>
              <a:buNone/>
              <a:defRPr b="1" sz="2400"/>
            </a:lvl9pPr>
          </a:lstStyle>
          <a:p/>
        </p:txBody>
      </p:sp>
      <p:sp>
        <p:nvSpPr>
          <p:cNvPr id="145" name="Google Shape;145;p9"/>
          <p:cNvSpPr txBox="1"/>
          <p:nvPr>
            <p:ph idx="7" type="body"/>
          </p:nvPr>
        </p:nvSpPr>
        <p:spPr>
          <a:xfrm>
            <a:off x="5523264" y="2330857"/>
            <a:ext cx="1634700" cy="241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68300" lvl="1" marL="914400" algn="l">
              <a:lnSpc>
                <a:spcPct val="115000"/>
              </a:lnSpc>
              <a:spcBef>
                <a:spcPts val="1600"/>
              </a:spcBef>
              <a:spcAft>
                <a:spcPts val="0"/>
              </a:spcAft>
              <a:buSzPts val="2200"/>
              <a:buChar char="○"/>
              <a:defRPr/>
            </a:lvl2pPr>
            <a:lvl3pPr indent="-368300" lvl="2" marL="1371600" algn="l">
              <a:lnSpc>
                <a:spcPct val="115000"/>
              </a:lnSpc>
              <a:spcBef>
                <a:spcPts val="1600"/>
              </a:spcBef>
              <a:spcAft>
                <a:spcPts val="0"/>
              </a:spcAft>
              <a:buSzPts val="2200"/>
              <a:buChar char="■"/>
              <a:defRPr/>
            </a:lvl3pPr>
            <a:lvl4pPr indent="-368300" lvl="3" marL="1828800" algn="l">
              <a:lnSpc>
                <a:spcPct val="115000"/>
              </a:lnSpc>
              <a:spcBef>
                <a:spcPts val="1600"/>
              </a:spcBef>
              <a:spcAft>
                <a:spcPts val="0"/>
              </a:spcAft>
              <a:buSzPts val="2200"/>
              <a:buChar char="●"/>
              <a:defRPr/>
            </a:lvl4pPr>
            <a:lvl5pPr indent="-368300" lvl="4" marL="2286000" algn="l">
              <a:lnSpc>
                <a:spcPct val="115000"/>
              </a:lnSpc>
              <a:spcBef>
                <a:spcPts val="1600"/>
              </a:spcBef>
              <a:spcAft>
                <a:spcPts val="0"/>
              </a:spcAft>
              <a:buSzPts val="2200"/>
              <a:buChar char="○"/>
              <a:defRPr/>
            </a:lvl5pPr>
            <a:lvl6pPr indent="-368300" lvl="5" marL="2743200" algn="l">
              <a:lnSpc>
                <a:spcPct val="115000"/>
              </a:lnSpc>
              <a:spcBef>
                <a:spcPts val="1600"/>
              </a:spcBef>
              <a:spcAft>
                <a:spcPts val="0"/>
              </a:spcAft>
              <a:buSzPts val="2200"/>
              <a:buChar char="■"/>
              <a:defRPr/>
            </a:lvl6pPr>
            <a:lvl7pPr indent="-368300" lvl="6" marL="3200400" algn="l">
              <a:lnSpc>
                <a:spcPct val="115000"/>
              </a:lnSpc>
              <a:spcBef>
                <a:spcPts val="1600"/>
              </a:spcBef>
              <a:spcAft>
                <a:spcPts val="0"/>
              </a:spcAft>
              <a:buSzPts val="2200"/>
              <a:buChar char="●"/>
              <a:defRPr/>
            </a:lvl7pPr>
            <a:lvl8pPr indent="-368300" lvl="7" marL="3657600" algn="l">
              <a:lnSpc>
                <a:spcPct val="115000"/>
              </a:lnSpc>
              <a:spcBef>
                <a:spcPts val="1600"/>
              </a:spcBef>
              <a:spcAft>
                <a:spcPts val="0"/>
              </a:spcAft>
              <a:buSzPts val="2200"/>
              <a:buChar char="○"/>
              <a:defRPr/>
            </a:lvl8pPr>
            <a:lvl9pPr indent="-368300" lvl="8" marL="4114800" algn="l">
              <a:lnSpc>
                <a:spcPct val="115000"/>
              </a:lnSpc>
              <a:spcBef>
                <a:spcPts val="1600"/>
              </a:spcBef>
              <a:spcAft>
                <a:spcPts val="1600"/>
              </a:spcAft>
              <a:buSzPts val="2200"/>
              <a:buChar char="■"/>
              <a:defRPr/>
            </a:lvl9pPr>
          </a:lstStyle>
          <a:p/>
        </p:txBody>
      </p:sp>
      <p:sp>
        <p:nvSpPr>
          <p:cNvPr id="146" name="Google Shape;146;p9"/>
          <p:cNvSpPr txBox="1"/>
          <p:nvPr>
            <p:ph idx="8" type="subTitle"/>
          </p:nvPr>
        </p:nvSpPr>
        <p:spPr>
          <a:xfrm>
            <a:off x="5523264" y="1789000"/>
            <a:ext cx="1634700" cy="466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200"/>
              <a:buNone/>
              <a:defRPr b="1" sz="2400"/>
            </a:lvl1pPr>
            <a:lvl2pPr lvl="1" algn="ctr">
              <a:lnSpc>
                <a:spcPct val="115000"/>
              </a:lnSpc>
              <a:spcBef>
                <a:spcPts val="1600"/>
              </a:spcBef>
              <a:spcAft>
                <a:spcPts val="0"/>
              </a:spcAft>
              <a:buSzPts val="2200"/>
              <a:buNone/>
              <a:defRPr b="1" sz="2400"/>
            </a:lvl2pPr>
            <a:lvl3pPr lvl="2" algn="ctr">
              <a:lnSpc>
                <a:spcPct val="115000"/>
              </a:lnSpc>
              <a:spcBef>
                <a:spcPts val="1600"/>
              </a:spcBef>
              <a:spcAft>
                <a:spcPts val="0"/>
              </a:spcAft>
              <a:buSzPts val="2200"/>
              <a:buNone/>
              <a:defRPr b="1" sz="2400"/>
            </a:lvl3pPr>
            <a:lvl4pPr lvl="3" algn="ctr">
              <a:lnSpc>
                <a:spcPct val="115000"/>
              </a:lnSpc>
              <a:spcBef>
                <a:spcPts val="1600"/>
              </a:spcBef>
              <a:spcAft>
                <a:spcPts val="0"/>
              </a:spcAft>
              <a:buSzPts val="2200"/>
              <a:buNone/>
              <a:defRPr b="1" sz="2400"/>
            </a:lvl4pPr>
            <a:lvl5pPr lvl="4" algn="ctr">
              <a:lnSpc>
                <a:spcPct val="115000"/>
              </a:lnSpc>
              <a:spcBef>
                <a:spcPts val="1600"/>
              </a:spcBef>
              <a:spcAft>
                <a:spcPts val="0"/>
              </a:spcAft>
              <a:buSzPts val="2200"/>
              <a:buNone/>
              <a:defRPr b="1" sz="2400"/>
            </a:lvl5pPr>
            <a:lvl6pPr lvl="5" algn="ctr">
              <a:lnSpc>
                <a:spcPct val="115000"/>
              </a:lnSpc>
              <a:spcBef>
                <a:spcPts val="1600"/>
              </a:spcBef>
              <a:spcAft>
                <a:spcPts val="0"/>
              </a:spcAft>
              <a:buSzPts val="2200"/>
              <a:buNone/>
              <a:defRPr b="1" sz="2400"/>
            </a:lvl6pPr>
            <a:lvl7pPr lvl="6" algn="ctr">
              <a:lnSpc>
                <a:spcPct val="115000"/>
              </a:lnSpc>
              <a:spcBef>
                <a:spcPts val="1600"/>
              </a:spcBef>
              <a:spcAft>
                <a:spcPts val="0"/>
              </a:spcAft>
              <a:buSzPts val="2200"/>
              <a:buNone/>
              <a:defRPr b="1" sz="2400"/>
            </a:lvl7pPr>
            <a:lvl8pPr lvl="7" algn="ctr">
              <a:lnSpc>
                <a:spcPct val="115000"/>
              </a:lnSpc>
              <a:spcBef>
                <a:spcPts val="1600"/>
              </a:spcBef>
              <a:spcAft>
                <a:spcPts val="0"/>
              </a:spcAft>
              <a:buSzPts val="2200"/>
              <a:buNone/>
              <a:defRPr b="1" sz="2400"/>
            </a:lvl8pPr>
            <a:lvl9pPr lvl="8" algn="ctr">
              <a:lnSpc>
                <a:spcPct val="115000"/>
              </a:lnSpc>
              <a:spcBef>
                <a:spcPts val="1600"/>
              </a:spcBef>
              <a:spcAft>
                <a:spcPts val="1600"/>
              </a:spcAft>
              <a:buSzPts val="2200"/>
              <a:buNone/>
              <a:defRPr b="1" sz="2400"/>
            </a:lvl9pPr>
          </a:lstStyle>
          <a:p/>
        </p:txBody>
      </p:sp>
      <p:sp>
        <p:nvSpPr>
          <p:cNvPr id="147" name="Google Shape;147;p9"/>
          <p:cNvSpPr txBox="1"/>
          <p:nvPr>
            <p:ph idx="9" type="body"/>
          </p:nvPr>
        </p:nvSpPr>
        <p:spPr>
          <a:xfrm>
            <a:off x="7262169" y="2330857"/>
            <a:ext cx="1634700" cy="2412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68300" lvl="1" marL="914400" algn="l">
              <a:lnSpc>
                <a:spcPct val="115000"/>
              </a:lnSpc>
              <a:spcBef>
                <a:spcPts val="1600"/>
              </a:spcBef>
              <a:spcAft>
                <a:spcPts val="0"/>
              </a:spcAft>
              <a:buSzPts val="2200"/>
              <a:buChar char="○"/>
              <a:defRPr/>
            </a:lvl2pPr>
            <a:lvl3pPr indent="-368300" lvl="2" marL="1371600" algn="l">
              <a:lnSpc>
                <a:spcPct val="115000"/>
              </a:lnSpc>
              <a:spcBef>
                <a:spcPts val="1600"/>
              </a:spcBef>
              <a:spcAft>
                <a:spcPts val="0"/>
              </a:spcAft>
              <a:buSzPts val="2200"/>
              <a:buChar char="■"/>
              <a:defRPr/>
            </a:lvl3pPr>
            <a:lvl4pPr indent="-368300" lvl="3" marL="1828800" algn="l">
              <a:lnSpc>
                <a:spcPct val="115000"/>
              </a:lnSpc>
              <a:spcBef>
                <a:spcPts val="1600"/>
              </a:spcBef>
              <a:spcAft>
                <a:spcPts val="0"/>
              </a:spcAft>
              <a:buSzPts val="2200"/>
              <a:buChar char="●"/>
              <a:defRPr/>
            </a:lvl4pPr>
            <a:lvl5pPr indent="-368300" lvl="4" marL="2286000" algn="l">
              <a:lnSpc>
                <a:spcPct val="115000"/>
              </a:lnSpc>
              <a:spcBef>
                <a:spcPts val="1600"/>
              </a:spcBef>
              <a:spcAft>
                <a:spcPts val="0"/>
              </a:spcAft>
              <a:buSzPts val="2200"/>
              <a:buChar char="○"/>
              <a:defRPr/>
            </a:lvl5pPr>
            <a:lvl6pPr indent="-368300" lvl="5" marL="2743200" algn="l">
              <a:lnSpc>
                <a:spcPct val="115000"/>
              </a:lnSpc>
              <a:spcBef>
                <a:spcPts val="1600"/>
              </a:spcBef>
              <a:spcAft>
                <a:spcPts val="0"/>
              </a:spcAft>
              <a:buSzPts val="2200"/>
              <a:buChar char="■"/>
              <a:defRPr/>
            </a:lvl6pPr>
            <a:lvl7pPr indent="-368300" lvl="6" marL="3200400" algn="l">
              <a:lnSpc>
                <a:spcPct val="115000"/>
              </a:lnSpc>
              <a:spcBef>
                <a:spcPts val="1600"/>
              </a:spcBef>
              <a:spcAft>
                <a:spcPts val="0"/>
              </a:spcAft>
              <a:buSzPts val="2200"/>
              <a:buChar char="●"/>
              <a:defRPr/>
            </a:lvl7pPr>
            <a:lvl8pPr indent="-368300" lvl="7" marL="3657600" algn="l">
              <a:lnSpc>
                <a:spcPct val="115000"/>
              </a:lnSpc>
              <a:spcBef>
                <a:spcPts val="1600"/>
              </a:spcBef>
              <a:spcAft>
                <a:spcPts val="0"/>
              </a:spcAft>
              <a:buSzPts val="2200"/>
              <a:buChar char="○"/>
              <a:defRPr/>
            </a:lvl8pPr>
            <a:lvl9pPr indent="-368300" lvl="8" marL="4114800" algn="l">
              <a:lnSpc>
                <a:spcPct val="115000"/>
              </a:lnSpc>
              <a:spcBef>
                <a:spcPts val="1600"/>
              </a:spcBef>
              <a:spcAft>
                <a:spcPts val="1600"/>
              </a:spcAft>
              <a:buSzPts val="2200"/>
              <a:buChar char="■"/>
              <a:defRPr/>
            </a:lvl9pPr>
          </a:lstStyle>
          <a:p/>
        </p:txBody>
      </p:sp>
      <p:sp>
        <p:nvSpPr>
          <p:cNvPr id="148" name="Google Shape;148;p9"/>
          <p:cNvSpPr txBox="1"/>
          <p:nvPr>
            <p:ph idx="13" type="subTitle"/>
          </p:nvPr>
        </p:nvSpPr>
        <p:spPr>
          <a:xfrm>
            <a:off x="7262169" y="1789000"/>
            <a:ext cx="1634700" cy="466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200"/>
              <a:buNone/>
              <a:defRPr b="1" sz="2400"/>
            </a:lvl1pPr>
            <a:lvl2pPr lvl="1" algn="ctr">
              <a:lnSpc>
                <a:spcPct val="115000"/>
              </a:lnSpc>
              <a:spcBef>
                <a:spcPts val="1600"/>
              </a:spcBef>
              <a:spcAft>
                <a:spcPts val="0"/>
              </a:spcAft>
              <a:buSzPts val="2200"/>
              <a:buNone/>
              <a:defRPr b="1" sz="2400"/>
            </a:lvl2pPr>
            <a:lvl3pPr lvl="2" algn="ctr">
              <a:lnSpc>
                <a:spcPct val="115000"/>
              </a:lnSpc>
              <a:spcBef>
                <a:spcPts val="1600"/>
              </a:spcBef>
              <a:spcAft>
                <a:spcPts val="0"/>
              </a:spcAft>
              <a:buSzPts val="2200"/>
              <a:buNone/>
              <a:defRPr b="1" sz="2400"/>
            </a:lvl3pPr>
            <a:lvl4pPr lvl="3" algn="ctr">
              <a:lnSpc>
                <a:spcPct val="115000"/>
              </a:lnSpc>
              <a:spcBef>
                <a:spcPts val="1600"/>
              </a:spcBef>
              <a:spcAft>
                <a:spcPts val="0"/>
              </a:spcAft>
              <a:buSzPts val="2200"/>
              <a:buNone/>
              <a:defRPr b="1" sz="2400"/>
            </a:lvl4pPr>
            <a:lvl5pPr lvl="4" algn="ctr">
              <a:lnSpc>
                <a:spcPct val="115000"/>
              </a:lnSpc>
              <a:spcBef>
                <a:spcPts val="1600"/>
              </a:spcBef>
              <a:spcAft>
                <a:spcPts val="0"/>
              </a:spcAft>
              <a:buSzPts val="2200"/>
              <a:buNone/>
              <a:defRPr b="1" sz="2400"/>
            </a:lvl5pPr>
            <a:lvl6pPr lvl="5" algn="ctr">
              <a:lnSpc>
                <a:spcPct val="115000"/>
              </a:lnSpc>
              <a:spcBef>
                <a:spcPts val="1600"/>
              </a:spcBef>
              <a:spcAft>
                <a:spcPts val="0"/>
              </a:spcAft>
              <a:buSzPts val="2200"/>
              <a:buNone/>
              <a:defRPr b="1" sz="2400"/>
            </a:lvl6pPr>
            <a:lvl7pPr lvl="6" algn="ctr">
              <a:lnSpc>
                <a:spcPct val="115000"/>
              </a:lnSpc>
              <a:spcBef>
                <a:spcPts val="1600"/>
              </a:spcBef>
              <a:spcAft>
                <a:spcPts val="0"/>
              </a:spcAft>
              <a:buSzPts val="2200"/>
              <a:buNone/>
              <a:defRPr b="1" sz="2400"/>
            </a:lvl7pPr>
            <a:lvl8pPr lvl="7" algn="ctr">
              <a:lnSpc>
                <a:spcPct val="115000"/>
              </a:lnSpc>
              <a:spcBef>
                <a:spcPts val="1600"/>
              </a:spcBef>
              <a:spcAft>
                <a:spcPts val="0"/>
              </a:spcAft>
              <a:buSzPts val="2200"/>
              <a:buNone/>
              <a:defRPr b="1" sz="2400"/>
            </a:lvl8pPr>
            <a:lvl9pPr lvl="8" algn="ctr">
              <a:lnSpc>
                <a:spcPct val="115000"/>
              </a:lnSpc>
              <a:spcBef>
                <a:spcPts val="1600"/>
              </a:spcBef>
              <a:spcAft>
                <a:spcPts val="1600"/>
              </a:spcAft>
              <a:buSzPts val="2200"/>
              <a:buNone/>
              <a:defRPr b="1"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51" name="Google Shape;1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Barlow Black"/>
              <a:buNone/>
              <a:defRPr b="0" i="0" sz="3600" u="none" cap="none" strike="noStrike">
                <a:solidFill>
                  <a:schemeClr val="dk1"/>
                </a:solidFill>
                <a:latin typeface="Barlow Black"/>
                <a:ea typeface="Barlow Black"/>
                <a:cs typeface="Barlow Black"/>
                <a:sym typeface="Barlow Black"/>
              </a:defRPr>
            </a:lvl1pPr>
            <a:lvl2pPr lvl="1"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15000"/>
              </a:lnSpc>
              <a:spcBef>
                <a:spcPts val="0"/>
              </a:spcBef>
              <a:spcAft>
                <a:spcPts val="0"/>
              </a:spcAft>
              <a:buClr>
                <a:srgbClr val="434343"/>
              </a:buClr>
              <a:buSzPts val="2200"/>
              <a:buFont typeface="Roboto"/>
              <a:buChar char="●"/>
              <a:defRPr b="0" i="0" sz="2200" u="none" cap="none" strike="noStrike">
                <a:solidFill>
                  <a:srgbClr val="434343"/>
                </a:solidFill>
                <a:latin typeface="Roboto"/>
                <a:ea typeface="Roboto"/>
                <a:cs typeface="Roboto"/>
                <a:sym typeface="Roboto"/>
              </a:defRPr>
            </a:lvl1pPr>
            <a:lvl2pPr indent="-368300" lvl="1" marL="914400" marR="0" rtl="0" algn="l">
              <a:lnSpc>
                <a:spcPct val="115000"/>
              </a:lnSpc>
              <a:spcBef>
                <a:spcPts val="1600"/>
              </a:spcBef>
              <a:spcAft>
                <a:spcPts val="0"/>
              </a:spcAft>
              <a:buClr>
                <a:srgbClr val="434343"/>
              </a:buClr>
              <a:buSzPts val="2200"/>
              <a:buFont typeface="Roboto"/>
              <a:buChar char="○"/>
              <a:defRPr b="0" i="0" sz="2200" u="none" cap="none" strike="noStrike">
                <a:solidFill>
                  <a:srgbClr val="434343"/>
                </a:solidFill>
                <a:latin typeface="Roboto"/>
                <a:ea typeface="Roboto"/>
                <a:cs typeface="Roboto"/>
                <a:sym typeface="Roboto"/>
              </a:defRPr>
            </a:lvl2pPr>
            <a:lvl3pPr indent="-368300" lvl="2" marL="1371600" marR="0" rtl="0" algn="l">
              <a:lnSpc>
                <a:spcPct val="115000"/>
              </a:lnSpc>
              <a:spcBef>
                <a:spcPts val="1600"/>
              </a:spcBef>
              <a:spcAft>
                <a:spcPts val="0"/>
              </a:spcAft>
              <a:buClr>
                <a:srgbClr val="434343"/>
              </a:buClr>
              <a:buSzPts val="2200"/>
              <a:buFont typeface="Roboto"/>
              <a:buChar char="■"/>
              <a:defRPr b="0" i="0" sz="2200" u="none" cap="none" strike="noStrike">
                <a:solidFill>
                  <a:srgbClr val="434343"/>
                </a:solidFill>
                <a:latin typeface="Roboto"/>
                <a:ea typeface="Roboto"/>
                <a:cs typeface="Roboto"/>
                <a:sym typeface="Roboto"/>
              </a:defRPr>
            </a:lvl3pPr>
            <a:lvl4pPr indent="-368300" lvl="3" marL="1828800" marR="0" rtl="0" algn="l">
              <a:lnSpc>
                <a:spcPct val="115000"/>
              </a:lnSpc>
              <a:spcBef>
                <a:spcPts val="1600"/>
              </a:spcBef>
              <a:spcAft>
                <a:spcPts val="0"/>
              </a:spcAft>
              <a:buClr>
                <a:srgbClr val="434343"/>
              </a:buClr>
              <a:buSzPts val="2200"/>
              <a:buFont typeface="Roboto"/>
              <a:buChar char="●"/>
              <a:defRPr b="0" i="0" sz="2200" u="none" cap="none" strike="noStrike">
                <a:solidFill>
                  <a:srgbClr val="434343"/>
                </a:solidFill>
                <a:latin typeface="Roboto"/>
                <a:ea typeface="Roboto"/>
                <a:cs typeface="Roboto"/>
                <a:sym typeface="Roboto"/>
              </a:defRPr>
            </a:lvl4pPr>
            <a:lvl5pPr indent="-368300" lvl="4" marL="2286000" marR="0" rtl="0" algn="l">
              <a:lnSpc>
                <a:spcPct val="115000"/>
              </a:lnSpc>
              <a:spcBef>
                <a:spcPts val="1600"/>
              </a:spcBef>
              <a:spcAft>
                <a:spcPts val="0"/>
              </a:spcAft>
              <a:buClr>
                <a:srgbClr val="434343"/>
              </a:buClr>
              <a:buSzPts val="2200"/>
              <a:buFont typeface="Roboto"/>
              <a:buChar char="○"/>
              <a:defRPr b="0" i="0" sz="2200" u="none" cap="none" strike="noStrike">
                <a:solidFill>
                  <a:srgbClr val="434343"/>
                </a:solidFill>
                <a:latin typeface="Roboto"/>
                <a:ea typeface="Roboto"/>
                <a:cs typeface="Roboto"/>
                <a:sym typeface="Roboto"/>
              </a:defRPr>
            </a:lvl5pPr>
            <a:lvl6pPr indent="-368300" lvl="5" marL="2743200" marR="0" rtl="0" algn="l">
              <a:lnSpc>
                <a:spcPct val="115000"/>
              </a:lnSpc>
              <a:spcBef>
                <a:spcPts val="1600"/>
              </a:spcBef>
              <a:spcAft>
                <a:spcPts val="0"/>
              </a:spcAft>
              <a:buClr>
                <a:srgbClr val="434343"/>
              </a:buClr>
              <a:buSzPts val="2200"/>
              <a:buFont typeface="Roboto"/>
              <a:buChar char="■"/>
              <a:defRPr b="0" i="0" sz="2200" u="none" cap="none" strike="noStrike">
                <a:solidFill>
                  <a:srgbClr val="434343"/>
                </a:solidFill>
                <a:latin typeface="Roboto"/>
                <a:ea typeface="Roboto"/>
                <a:cs typeface="Roboto"/>
                <a:sym typeface="Roboto"/>
              </a:defRPr>
            </a:lvl6pPr>
            <a:lvl7pPr indent="-368300" lvl="6" marL="3200400" marR="0" rtl="0" algn="l">
              <a:lnSpc>
                <a:spcPct val="115000"/>
              </a:lnSpc>
              <a:spcBef>
                <a:spcPts val="1600"/>
              </a:spcBef>
              <a:spcAft>
                <a:spcPts val="0"/>
              </a:spcAft>
              <a:buClr>
                <a:srgbClr val="434343"/>
              </a:buClr>
              <a:buSzPts val="2200"/>
              <a:buFont typeface="Roboto"/>
              <a:buChar char="●"/>
              <a:defRPr b="0" i="0" sz="2200" u="none" cap="none" strike="noStrike">
                <a:solidFill>
                  <a:srgbClr val="434343"/>
                </a:solidFill>
                <a:latin typeface="Roboto"/>
                <a:ea typeface="Roboto"/>
                <a:cs typeface="Roboto"/>
                <a:sym typeface="Roboto"/>
              </a:defRPr>
            </a:lvl7pPr>
            <a:lvl8pPr indent="-368300" lvl="7" marL="3657600" marR="0" rtl="0" algn="l">
              <a:lnSpc>
                <a:spcPct val="115000"/>
              </a:lnSpc>
              <a:spcBef>
                <a:spcPts val="1600"/>
              </a:spcBef>
              <a:spcAft>
                <a:spcPts val="0"/>
              </a:spcAft>
              <a:buClr>
                <a:srgbClr val="434343"/>
              </a:buClr>
              <a:buSzPts val="2200"/>
              <a:buFont typeface="Roboto"/>
              <a:buChar char="○"/>
              <a:defRPr b="0" i="0" sz="2200" u="none" cap="none" strike="noStrike">
                <a:solidFill>
                  <a:srgbClr val="434343"/>
                </a:solidFill>
                <a:latin typeface="Roboto"/>
                <a:ea typeface="Roboto"/>
                <a:cs typeface="Roboto"/>
                <a:sym typeface="Roboto"/>
              </a:defRPr>
            </a:lvl8pPr>
            <a:lvl9pPr indent="-368300" lvl="8" marL="4114800" marR="0" rtl="0" algn="l">
              <a:lnSpc>
                <a:spcPct val="115000"/>
              </a:lnSpc>
              <a:spcBef>
                <a:spcPts val="1600"/>
              </a:spcBef>
              <a:spcAft>
                <a:spcPts val="1600"/>
              </a:spcAft>
              <a:buClr>
                <a:srgbClr val="434343"/>
              </a:buClr>
              <a:buSzPts val="2200"/>
              <a:buFont typeface="Roboto"/>
              <a:buChar char="■"/>
              <a:defRPr b="0" i="0" sz="2200" u="none" cap="none" strike="noStrike">
                <a:solidFill>
                  <a:srgbClr val="434343"/>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www.bdcoe.co.in" TargetMode="External"/><Relationship Id="rId4" Type="http://schemas.openxmlformats.org/officeDocument/2006/relationships/hyperlink" Target="https://www.instagram.com/bdcoe/" TargetMode="External"/><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ctrTitle"/>
          </p:nvPr>
        </p:nvSpPr>
        <p:spPr>
          <a:xfrm>
            <a:off x="0" y="3634075"/>
            <a:ext cx="8065200" cy="1087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500"/>
              <a:buNone/>
            </a:pPr>
            <a:r>
              <a:t/>
            </a:r>
            <a:endParaRPr/>
          </a:p>
          <a:p>
            <a:pPr indent="0" lvl="0" marL="0" rtl="0" algn="l">
              <a:lnSpc>
                <a:spcPct val="100000"/>
              </a:lnSpc>
              <a:spcBef>
                <a:spcPts val="0"/>
              </a:spcBef>
              <a:spcAft>
                <a:spcPts val="0"/>
              </a:spcAft>
              <a:buSzPts val="4500"/>
              <a:buNone/>
            </a:pPr>
            <a:r>
              <a:rPr lang="en-GB">
                <a:solidFill>
                  <a:schemeClr val="dk2"/>
                </a:solidFill>
              </a:rPr>
              <a:t>BIG DATA</a:t>
            </a:r>
            <a:endParaRPr>
              <a:solidFill>
                <a:schemeClr val="dk2"/>
              </a:solidFill>
            </a:endParaRPr>
          </a:p>
          <a:p>
            <a:pPr indent="0" lvl="0" marL="0" rtl="0" algn="l">
              <a:lnSpc>
                <a:spcPct val="100000"/>
              </a:lnSpc>
              <a:spcBef>
                <a:spcPts val="0"/>
              </a:spcBef>
              <a:spcAft>
                <a:spcPts val="0"/>
              </a:spcAft>
              <a:buSzPts val="4500"/>
              <a:buNone/>
            </a:pPr>
            <a:r>
              <a:rPr lang="en-GB">
                <a:solidFill>
                  <a:srgbClr val="4A86E8"/>
                </a:solidFill>
              </a:rPr>
              <a:t>CENTRE OF EXCELLENCE</a:t>
            </a:r>
            <a:endParaRPr>
              <a:solidFill>
                <a:srgbClr val="4A86E8"/>
              </a:solidFill>
            </a:endParaRPr>
          </a:p>
        </p:txBody>
      </p:sp>
      <p:pic>
        <p:nvPicPr>
          <p:cNvPr id="221" name="Google Shape;221;p18"/>
          <p:cNvPicPr preferRelativeResize="0"/>
          <p:nvPr/>
        </p:nvPicPr>
        <p:blipFill>
          <a:blip r:embed="rId3">
            <a:alphaModFix/>
          </a:blip>
          <a:stretch>
            <a:fillRect/>
          </a:stretch>
        </p:blipFill>
        <p:spPr>
          <a:xfrm>
            <a:off x="7877125" y="0"/>
            <a:ext cx="1222300" cy="1222300"/>
          </a:xfrm>
          <a:prstGeom prst="rect">
            <a:avLst/>
          </a:prstGeom>
          <a:noFill/>
          <a:ln>
            <a:noFill/>
          </a:ln>
        </p:spPr>
      </p:pic>
      <p:sp>
        <p:nvSpPr>
          <p:cNvPr id="222" name="Google Shape;222;p18"/>
          <p:cNvSpPr txBox="1"/>
          <p:nvPr/>
        </p:nvSpPr>
        <p:spPr>
          <a:xfrm>
            <a:off x="1041250" y="2233025"/>
            <a:ext cx="4905000" cy="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7"/>
          <p:cNvSpPr txBox="1"/>
          <p:nvPr/>
        </p:nvSpPr>
        <p:spPr>
          <a:xfrm>
            <a:off x="1960875" y="2371625"/>
            <a:ext cx="4948500" cy="300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500"/>
              </a:spcBef>
              <a:spcAft>
                <a:spcPts val="0"/>
              </a:spcAft>
              <a:buSzPts val="2000"/>
              <a:buChar char="❖"/>
            </a:pPr>
            <a:r>
              <a:rPr lang="en-GB" sz="2000">
                <a:solidFill>
                  <a:srgbClr val="3C4743"/>
                </a:solidFill>
                <a:latin typeface="Calibri"/>
                <a:ea typeface="Calibri"/>
                <a:cs typeface="Calibri"/>
                <a:sym typeface="Calibri"/>
              </a:rPr>
              <a:t>Data Volume</a:t>
            </a:r>
            <a:endParaRPr sz="2000">
              <a:solidFill>
                <a:srgbClr val="3C4743"/>
              </a:solidFill>
              <a:latin typeface="Calibri"/>
              <a:ea typeface="Calibri"/>
              <a:cs typeface="Calibri"/>
              <a:sym typeface="Calibri"/>
            </a:endParaRPr>
          </a:p>
          <a:p>
            <a:pPr indent="-355600" lvl="1" marL="914400" rtl="0" algn="l">
              <a:lnSpc>
                <a:spcPct val="115000"/>
              </a:lnSpc>
              <a:spcBef>
                <a:spcPts val="0"/>
              </a:spcBef>
              <a:spcAft>
                <a:spcPts val="0"/>
              </a:spcAft>
              <a:buSzPts val="2000"/>
              <a:buChar char="➢"/>
            </a:pPr>
            <a:r>
              <a:rPr lang="en-GB" sz="2000">
                <a:solidFill>
                  <a:srgbClr val="3C4743"/>
                </a:solidFill>
                <a:latin typeface="Calibri"/>
                <a:ea typeface="Calibri"/>
                <a:cs typeface="Calibri"/>
                <a:sym typeface="Calibri"/>
              </a:rPr>
              <a:t>44x increase from 2009 2020</a:t>
            </a:r>
            <a:endParaRPr sz="2000">
              <a:solidFill>
                <a:srgbClr val="3C4743"/>
              </a:solidFill>
              <a:latin typeface="Calibri"/>
              <a:ea typeface="Calibri"/>
              <a:cs typeface="Calibri"/>
              <a:sym typeface="Calibri"/>
            </a:endParaRPr>
          </a:p>
          <a:p>
            <a:pPr indent="-355600" lvl="1" marL="914400" rtl="0" algn="l">
              <a:lnSpc>
                <a:spcPct val="115000"/>
              </a:lnSpc>
              <a:spcBef>
                <a:spcPts val="0"/>
              </a:spcBef>
              <a:spcAft>
                <a:spcPts val="0"/>
              </a:spcAft>
              <a:buSzPts val="2000"/>
              <a:buChar char="➢"/>
            </a:pPr>
            <a:r>
              <a:rPr lang="en-GB" sz="2000">
                <a:solidFill>
                  <a:srgbClr val="3C4743"/>
                </a:solidFill>
                <a:latin typeface="Calibri"/>
                <a:ea typeface="Calibri"/>
                <a:cs typeface="Calibri"/>
                <a:sym typeface="Calibri"/>
              </a:rPr>
              <a:t>From 0.8 zettabytes to 35zb</a:t>
            </a:r>
            <a:endParaRPr sz="2000">
              <a:solidFill>
                <a:srgbClr val="3C4743"/>
              </a:solidFill>
              <a:latin typeface="Calibri"/>
              <a:ea typeface="Calibri"/>
              <a:cs typeface="Calibri"/>
              <a:sym typeface="Calibri"/>
            </a:endParaRPr>
          </a:p>
          <a:p>
            <a:pPr indent="-355600" lvl="0" marL="457200" rtl="0" algn="l">
              <a:lnSpc>
                <a:spcPct val="115000"/>
              </a:lnSpc>
              <a:spcBef>
                <a:spcPts val="0"/>
              </a:spcBef>
              <a:spcAft>
                <a:spcPts val="0"/>
              </a:spcAft>
              <a:buSzPts val="2000"/>
              <a:buChar char="❖"/>
            </a:pPr>
            <a:r>
              <a:rPr lang="en-GB" sz="2000">
                <a:solidFill>
                  <a:srgbClr val="3C4743"/>
                </a:solidFill>
                <a:latin typeface="Calibri"/>
                <a:ea typeface="Calibri"/>
                <a:cs typeface="Calibri"/>
                <a:sym typeface="Calibri"/>
              </a:rPr>
              <a:t>Data volume is increasing exponentially </a:t>
            </a:r>
            <a:endParaRPr sz="2000">
              <a:solidFill>
                <a:srgbClr val="3C4743"/>
              </a:solidFill>
              <a:latin typeface="Calibri"/>
              <a:ea typeface="Calibri"/>
              <a:cs typeface="Calibri"/>
              <a:sym typeface="Calibri"/>
            </a:endParaRPr>
          </a:p>
        </p:txBody>
      </p:sp>
      <p:sp>
        <p:nvSpPr>
          <p:cNvPr id="286" name="Google Shape;286;p27"/>
          <p:cNvSpPr txBox="1"/>
          <p:nvPr/>
        </p:nvSpPr>
        <p:spPr>
          <a:xfrm>
            <a:off x="2515275" y="1406525"/>
            <a:ext cx="6365100" cy="965100"/>
          </a:xfrm>
          <a:prstGeom prst="rect">
            <a:avLst/>
          </a:prstGeom>
          <a:noFill/>
          <a:ln>
            <a:noFill/>
          </a:ln>
        </p:spPr>
        <p:txBody>
          <a:bodyPr anchorCtr="0" anchor="t" bIns="91425" lIns="91425" spcFirstLastPara="1" rIns="91425" wrap="square" tIns="91425">
            <a:noAutofit/>
          </a:bodyPr>
          <a:lstStyle/>
          <a:p>
            <a:pPr indent="-546100" lvl="0" marL="457200" rtl="0" algn="l">
              <a:spcBef>
                <a:spcPts val="0"/>
              </a:spcBef>
              <a:spcAft>
                <a:spcPts val="0"/>
              </a:spcAft>
              <a:buSzPts val="5000"/>
              <a:buFont typeface="Roboto"/>
              <a:buAutoNum type="arabicPeriod"/>
            </a:pPr>
            <a:r>
              <a:rPr b="1" lang="en-GB" sz="5000">
                <a:latin typeface="Roboto"/>
                <a:ea typeface="Roboto"/>
                <a:cs typeface="Roboto"/>
                <a:sym typeface="Roboto"/>
              </a:rPr>
              <a:t>VOLUME</a:t>
            </a:r>
            <a:endParaRPr b="1" sz="5000">
              <a:latin typeface="Roboto"/>
              <a:ea typeface="Roboto"/>
              <a:cs typeface="Roboto"/>
              <a:sym typeface="Roboto"/>
            </a:endParaRPr>
          </a:p>
        </p:txBody>
      </p:sp>
      <p:pic>
        <p:nvPicPr>
          <p:cNvPr id="287" name="Google Shape;287;p27"/>
          <p:cNvPicPr preferRelativeResize="0"/>
          <p:nvPr/>
        </p:nvPicPr>
        <p:blipFill>
          <a:blip r:embed="rId3">
            <a:alphaModFix/>
          </a:blip>
          <a:stretch>
            <a:fillRect/>
          </a:stretch>
        </p:blipFill>
        <p:spPr>
          <a:xfrm>
            <a:off x="1305150" y="4079025"/>
            <a:ext cx="7200900" cy="6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nvSpPr>
        <p:spPr>
          <a:xfrm>
            <a:off x="1899275" y="1950700"/>
            <a:ext cx="6221400" cy="2051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500"/>
              </a:spcBef>
              <a:spcAft>
                <a:spcPts val="0"/>
              </a:spcAft>
              <a:buSzPts val="2000"/>
              <a:buChar char="❖"/>
            </a:pPr>
            <a:r>
              <a:rPr lang="en-GB" sz="2400">
                <a:solidFill>
                  <a:srgbClr val="3C4743"/>
                </a:solidFill>
                <a:latin typeface="Calibri"/>
                <a:ea typeface="Calibri"/>
                <a:cs typeface="Calibri"/>
                <a:sym typeface="Calibri"/>
              </a:rPr>
              <a:t>Data is begin generated fast and need to be processed fast</a:t>
            </a:r>
            <a:endParaRPr sz="2400">
              <a:solidFill>
                <a:srgbClr val="3C4743"/>
              </a:solidFill>
              <a:latin typeface="Calibri"/>
              <a:ea typeface="Calibri"/>
              <a:cs typeface="Calibri"/>
              <a:sym typeface="Calibri"/>
            </a:endParaRPr>
          </a:p>
          <a:p>
            <a:pPr indent="-355600" lvl="0" marL="457200" rtl="0" algn="l">
              <a:lnSpc>
                <a:spcPct val="115000"/>
              </a:lnSpc>
              <a:spcBef>
                <a:spcPts val="0"/>
              </a:spcBef>
              <a:spcAft>
                <a:spcPts val="0"/>
              </a:spcAft>
              <a:buSzPts val="2000"/>
              <a:buChar char="❖"/>
            </a:pPr>
            <a:r>
              <a:rPr lang="en-GB" sz="2400">
                <a:solidFill>
                  <a:srgbClr val="3C4743"/>
                </a:solidFill>
                <a:latin typeface="Calibri"/>
                <a:ea typeface="Calibri"/>
                <a:cs typeface="Calibri"/>
                <a:sym typeface="Calibri"/>
              </a:rPr>
              <a:t>Online Data Analytics</a:t>
            </a:r>
            <a:endParaRPr sz="2400">
              <a:solidFill>
                <a:srgbClr val="3C4743"/>
              </a:solidFill>
              <a:latin typeface="Calibri"/>
              <a:ea typeface="Calibri"/>
              <a:cs typeface="Calibri"/>
              <a:sym typeface="Calibri"/>
            </a:endParaRPr>
          </a:p>
          <a:p>
            <a:pPr indent="-355600" lvl="0" marL="457200" rtl="0" algn="l">
              <a:lnSpc>
                <a:spcPct val="115000"/>
              </a:lnSpc>
              <a:spcBef>
                <a:spcPts val="0"/>
              </a:spcBef>
              <a:spcAft>
                <a:spcPts val="0"/>
              </a:spcAft>
              <a:buSzPts val="2000"/>
              <a:buChar char="❖"/>
            </a:pPr>
            <a:r>
              <a:rPr lang="en-GB" sz="2400">
                <a:solidFill>
                  <a:srgbClr val="3C4743"/>
                </a:solidFill>
                <a:latin typeface="Calibri"/>
                <a:ea typeface="Calibri"/>
                <a:cs typeface="Calibri"/>
                <a:sym typeface="Calibri"/>
              </a:rPr>
              <a:t>Late decisions - missing opportunities</a:t>
            </a:r>
            <a:r>
              <a:rPr lang="en-GB" sz="2000">
                <a:solidFill>
                  <a:srgbClr val="3C4743"/>
                </a:solidFill>
                <a:latin typeface="Calibri"/>
                <a:ea typeface="Calibri"/>
                <a:cs typeface="Calibri"/>
                <a:sym typeface="Calibri"/>
              </a:rPr>
              <a:t> </a:t>
            </a:r>
            <a:endParaRPr sz="2000">
              <a:solidFill>
                <a:srgbClr val="3C4743"/>
              </a:solidFill>
              <a:latin typeface="Calibri"/>
              <a:ea typeface="Calibri"/>
              <a:cs typeface="Calibri"/>
              <a:sym typeface="Calibri"/>
            </a:endParaRPr>
          </a:p>
        </p:txBody>
      </p:sp>
      <p:sp>
        <p:nvSpPr>
          <p:cNvPr id="293" name="Google Shape;293;p28"/>
          <p:cNvSpPr txBox="1"/>
          <p:nvPr/>
        </p:nvSpPr>
        <p:spPr>
          <a:xfrm>
            <a:off x="2197050" y="1119075"/>
            <a:ext cx="6365100" cy="965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GB" sz="5000">
                <a:latin typeface="Roboto"/>
                <a:ea typeface="Roboto"/>
                <a:cs typeface="Roboto"/>
                <a:sym typeface="Roboto"/>
              </a:rPr>
              <a:t>2. </a:t>
            </a:r>
            <a:r>
              <a:rPr b="1" lang="en-GB" sz="5000">
                <a:latin typeface="Roboto"/>
                <a:ea typeface="Roboto"/>
                <a:cs typeface="Roboto"/>
                <a:sym typeface="Roboto"/>
              </a:rPr>
              <a:t>VELOCITY</a:t>
            </a:r>
            <a:endParaRPr b="1" sz="5000">
              <a:latin typeface="Roboto"/>
              <a:ea typeface="Roboto"/>
              <a:cs typeface="Roboto"/>
              <a:sym typeface="Roboto"/>
            </a:endParaRPr>
          </a:p>
        </p:txBody>
      </p:sp>
      <p:sp>
        <p:nvSpPr>
          <p:cNvPr id="294" name="Google Shape;294;p28"/>
          <p:cNvSpPr txBox="1"/>
          <p:nvPr/>
        </p:nvSpPr>
        <p:spPr>
          <a:xfrm>
            <a:off x="1041250" y="4001900"/>
            <a:ext cx="7414200" cy="8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Example: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a:latin typeface="Roboto"/>
                <a:ea typeface="Roboto"/>
                <a:cs typeface="Roboto"/>
                <a:sym typeface="Roboto"/>
              </a:rPr>
              <a:t>E-Promotions: Based on your current location, your purchase history, what you like        	send promotions right now for store next to you</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nvSpPr>
        <p:spPr>
          <a:xfrm>
            <a:off x="1693950" y="2084175"/>
            <a:ext cx="6796500" cy="300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500"/>
              </a:spcBef>
              <a:spcAft>
                <a:spcPts val="0"/>
              </a:spcAft>
              <a:buSzPts val="2000"/>
              <a:buChar char="❖"/>
            </a:pPr>
            <a:r>
              <a:rPr lang="en-GB" sz="2200">
                <a:solidFill>
                  <a:srgbClr val="3C4743"/>
                </a:solidFill>
                <a:latin typeface="Calibri"/>
                <a:ea typeface="Calibri"/>
                <a:cs typeface="Calibri"/>
                <a:sym typeface="Calibri"/>
              </a:rPr>
              <a:t>Various formats, types, and structures</a:t>
            </a:r>
            <a:endParaRPr sz="2200">
              <a:solidFill>
                <a:srgbClr val="3C4743"/>
              </a:solidFill>
              <a:latin typeface="Calibri"/>
              <a:ea typeface="Calibri"/>
              <a:cs typeface="Calibri"/>
              <a:sym typeface="Calibri"/>
            </a:endParaRPr>
          </a:p>
          <a:p>
            <a:pPr indent="-355600" lvl="0" marL="457200" rtl="0" algn="l">
              <a:lnSpc>
                <a:spcPct val="115000"/>
              </a:lnSpc>
              <a:spcBef>
                <a:spcPts val="0"/>
              </a:spcBef>
              <a:spcAft>
                <a:spcPts val="0"/>
              </a:spcAft>
              <a:buSzPts val="2000"/>
              <a:buChar char="❖"/>
            </a:pPr>
            <a:r>
              <a:rPr lang="en-GB" sz="2200">
                <a:solidFill>
                  <a:srgbClr val="3C4743"/>
                </a:solidFill>
                <a:latin typeface="Calibri"/>
                <a:ea typeface="Calibri"/>
                <a:cs typeface="Calibri"/>
                <a:sym typeface="Calibri"/>
              </a:rPr>
              <a:t>Text, numerical, images, audio, video, sequences, time series, social media data, multi-dim arrays, etc…</a:t>
            </a:r>
            <a:endParaRPr sz="2200">
              <a:solidFill>
                <a:srgbClr val="3C4743"/>
              </a:solidFill>
              <a:latin typeface="Calibri"/>
              <a:ea typeface="Calibri"/>
              <a:cs typeface="Calibri"/>
              <a:sym typeface="Calibri"/>
            </a:endParaRPr>
          </a:p>
          <a:p>
            <a:pPr indent="-355600" lvl="0" marL="457200" rtl="0" algn="l">
              <a:lnSpc>
                <a:spcPct val="115000"/>
              </a:lnSpc>
              <a:spcBef>
                <a:spcPts val="0"/>
              </a:spcBef>
              <a:spcAft>
                <a:spcPts val="0"/>
              </a:spcAft>
              <a:buSzPts val="2000"/>
              <a:buChar char="❖"/>
            </a:pPr>
            <a:r>
              <a:rPr lang="en-GB" sz="2200">
                <a:solidFill>
                  <a:srgbClr val="3C4743"/>
                </a:solidFill>
                <a:latin typeface="Calibri"/>
                <a:ea typeface="Calibri"/>
                <a:cs typeface="Calibri"/>
                <a:sym typeface="Calibri"/>
              </a:rPr>
              <a:t>Static data vs. streaming data </a:t>
            </a:r>
            <a:endParaRPr sz="2200">
              <a:solidFill>
                <a:srgbClr val="3C4743"/>
              </a:solidFill>
              <a:latin typeface="Calibri"/>
              <a:ea typeface="Calibri"/>
              <a:cs typeface="Calibri"/>
              <a:sym typeface="Calibri"/>
            </a:endParaRPr>
          </a:p>
          <a:p>
            <a:pPr indent="-355600" lvl="0" marL="457200" rtl="0" algn="l">
              <a:lnSpc>
                <a:spcPct val="115000"/>
              </a:lnSpc>
              <a:spcBef>
                <a:spcPts val="0"/>
              </a:spcBef>
              <a:spcAft>
                <a:spcPts val="0"/>
              </a:spcAft>
              <a:buSzPts val="2000"/>
              <a:buChar char="❖"/>
            </a:pPr>
            <a:r>
              <a:rPr lang="en-GB" sz="2200">
                <a:solidFill>
                  <a:srgbClr val="3C4743"/>
                </a:solidFill>
                <a:latin typeface="Calibri"/>
                <a:ea typeface="Calibri"/>
                <a:cs typeface="Calibri"/>
                <a:sym typeface="Calibri"/>
              </a:rPr>
              <a:t>A single application can be generating/collecting many types of data </a:t>
            </a:r>
            <a:endParaRPr sz="2400">
              <a:solidFill>
                <a:srgbClr val="3C4743"/>
              </a:solidFill>
              <a:latin typeface="Calibri"/>
              <a:ea typeface="Calibri"/>
              <a:cs typeface="Calibri"/>
              <a:sym typeface="Calibri"/>
            </a:endParaRPr>
          </a:p>
        </p:txBody>
      </p:sp>
      <p:sp>
        <p:nvSpPr>
          <p:cNvPr id="300" name="Google Shape;300;p29"/>
          <p:cNvSpPr txBox="1"/>
          <p:nvPr/>
        </p:nvSpPr>
        <p:spPr>
          <a:xfrm>
            <a:off x="2197050" y="1119075"/>
            <a:ext cx="6365100" cy="965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GB" sz="5000">
                <a:latin typeface="Roboto"/>
                <a:ea typeface="Roboto"/>
                <a:cs typeface="Roboto"/>
                <a:sym typeface="Roboto"/>
              </a:rPr>
              <a:t>3</a:t>
            </a:r>
            <a:r>
              <a:rPr b="1" lang="en-GB" sz="5000">
                <a:latin typeface="Roboto"/>
                <a:ea typeface="Roboto"/>
                <a:cs typeface="Roboto"/>
                <a:sym typeface="Roboto"/>
              </a:rPr>
              <a:t>. VARITY</a:t>
            </a:r>
            <a:endParaRPr b="1" sz="50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nvSpPr>
        <p:spPr>
          <a:xfrm>
            <a:off x="2197050" y="1119075"/>
            <a:ext cx="6365100" cy="965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GB" sz="5000">
                <a:latin typeface="Roboto"/>
                <a:ea typeface="Roboto"/>
                <a:cs typeface="Roboto"/>
                <a:sym typeface="Roboto"/>
              </a:rPr>
              <a:t>4</a:t>
            </a:r>
            <a:r>
              <a:rPr b="1" lang="en-GB" sz="5000">
                <a:latin typeface="Roboto"/>
                <a:ea typeface="Roboto"/>
                <a:cs typeface="Roboto"/>
                <a:sym typeface="Roboto"/>
              </a:rPr>
              <a:t>. VERACITY</a:t>
            </a:r>
            <a:endParaRPr b="1" sz="5000">
              <a:latin typeface="Roboto"/>
              <a:ea typeface="Roboto"/>
              <a:cs typeface="Roboto"/>
              <a:sym typeface="Roboto"/>
            </a:endParaRPr>
          </a:p>
        </p:txBody>
      </p:sp>
      <p:sp>
        <p:nvSpPr>
          <p:cNvPr id="306" name="Google Shape;306;p30"/>
          <p:cNvSpPr txBox="1"/>
          <p:nvPr/>
        </p:nvSpPr>
        <p:spPr>
          <a:xfrm>
            <a:off x="1468225" y="2010650"/>
            <a:ext cx="6770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Data veracity, in general, is how accurate or truthful a data set may be. In the context of big data, however, it takes on a bit more meaning. More specifically, when it comes to the accuracy of big data, it’s not just the quality of the data itself but how trustworthy the data source, type, and processing of it is. Removing things like bias, abnormalities or inconsistencies, duplication, and volatility are just a few aspects that factor into improving the accuracy of big data.</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nvSpPr>
        <p:spPr>
          <a:xfrm>
            <a:off x="2599175" y="1175175"/>
            <a:ext cx="6365100" cy="965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GB" sz="5000">
                <a:latin typeface="Roboto"/>
                <a:ea typeface="Roboto"/>
                <a:cs typeface="Roboto"/>
                <a:sym typeface="Roboto"/>
              </a:rPr>
              <a:t>5</a:t>
            </a:r>
            <a:r>
              <a:rPr b="1" lang="en-GB" sz="5000">
                <a:latin typeface="Roboto"/>
                <a:ea typeface="Roboto"/>
                <a:cs typeface="Roboto"/>
                <a:sym typeface="Roboto"/>
              </a:rPr>
              <a:t>. VALUE</a:t>
            </a:r>
            <a:endParaRPr b="1" sz="5000">
              <a:latin typeface="Roboto"/>
              <a:ea typeface="Roboto"/>
              <a:cs typeface="Roboto"/>
              <a:sym typeface="Roboto"/>
            </a:endParaRPr>
          </a:p>
        </p:txBody>
      </p:sp>
      <p:sp>
        <p:nvSpPr>
          <p:cNvPr id="312" name="Google Shape;312;p31"/>
          <p:cNvSpPr txBox="1"/>
          <p:nvPr/>
        </p:nvSpPr>
        <p:spPr>
          <a:xfrm>
            <a:off x="888425" y="2300575"/>
            <a:ext cx="7200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t>Value that includes a large volume and variety of data that is easy to access and delivers quality analytics that enables informed decisions.</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txBox="1"/>
          <p:nvPr>
            <p:ph type="title"/>
          </p:nvPr>
        </p:nvSpPr>
        <p:spPr>
          <a:xfrm>
            <a:off x="311700" y="401450"/>
            <a:ext cx="8520600" cy="126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Types of Big Data</a:t>
            </a:r>
            <a:endParaRPr/>
          </a:p>
        </p:txBody>
      </p:sp>
      <p:sp>
        <p:nvSpPr>
          <p:cNvPr id="318" name="Google Shape;318;p32"/>
          <p:cNvSpPr txBox="1"/>
          <p:nvPr/>
        </p:nvSpPr>
        <p:spPr>
          <a:xfrm>
            <a:off x="1016150" y="1731225"/>
            <a:ext cx="7564800" cy="3186600"/>
          </a:xfrm>
          <a:prstGeom prst="rect">
            <a:avLst/>
          </a:prstGeom>
          <a:noFill/>
          <a:ln>
            <a:noFill/>
          </a:ln>
        </p:spPr>
        <p:txBody>
          <a:bodyPr anchorCtr="0" anchor="t" bIns="91425" lIns="91425" spcFirstLastPara="1" rIns="91425" wrap="square" tIns="91425">
            <a:noAutofit/>
          </a:bodyPr>
          <a:lstStyle/>
          <a:p>
            <a:pPr indent="-400050" lvl="0" marL="457200" rtl="0" algn="l">
              <a:spcBef>
                <a:spcPts val="0"/>
              </a:spcBef>
              <a:spcAft>
                <a:spcPts val="0"/>
              </a:spcAft>
              <a:buSzPts val="2700"/>
              <a:buFont typeface="Roboto"/>
              <a:buChar char="❖"/>
            </a:pPr>
            <a:r>
              <a:rPr lang="en-GB" sz="2700">
                <a:latin typeface="Roboto"/>
                <a:ea typeface="Roboto"/>
                <a:cs typeface="Roboto"/>
                <a:sym typeface="Roboto"/>
              </a:rPr>
              <a:t>Structured</a:t>
            </a:r>
            <a:endParaRPr sz="2700">
              <a:latin typeface="Roboto"/>
              <a:ea typeface="Roboto"/>
              <a:cs typeface="Roboto"/>
              <a:sym typeface="Roboto"/>
            </a:endParaRPr>
          </a:p>
          <a:p>
            <a:pPr indent="-400050" lvl="0" marL="457200" rtl="0" algn="l">
              <a:spcBef>
                <a:spcPts val="0"/>
              </a:spcBef>
              <a:spcAft>
                <a:spcPts val="0"/>
              </a:spcAft>
              <a:buSzPts val="2700"/>
              <a:buFont typeface="Roboto"/>
              <a:buChar char="❖"/>
            </a:pPr>
            <a:r>
              <a:rPr lang="en-GB" sz="2700">
                <a:latin typeface="Roboto"/>
                <a:ea typeface="Roboto"/>
                <a:cs typeface="Roboto"/>
                <a:sym typeface="Roboto"/>
              </a:rPr>
              <a:t>Unstructured</a:t>
            </a:r>
            <a:endParaRPr sz="2700">
              <a:latin typeface="Roboto"/>
              <a:ea typeface="Roboto"/>
              <a:cs typeface="Roboto"/>
              <a:sym typeface="Roboto"/>
            </a:endParaRPr>
          </a:p>
          <a:p>
            <a:pPr indent="-400050" lvl="0" marL="457200" rtl="0" algn="l">
              <a:spcBef>
                <a:spcPts val="0"/>
              </a:spcBef>
              <a:spcAft>
                <a:spcPts val="0"/>
              </a:spcAft>
              <a:buSzPts val="2700"/>
              <a:buFont typeface="Roboto"/>
              <a:buChar char="❖"/>
            </a:pPr>
            <a:r>
              <a:rPr lang="en-GB" sz="2700">
                <a:latin typeface="Roboto"/>
                <a:ea typeface="Roboto"/>
                <a:cs typeface="Roboto"/>
                <a:sym typeface="Roboto"/>
              </a:rPr>
              <a:t>Semi-structured</a:t>
            </a:r>
            <a:endParaRPr sz="27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title"/>
          </p:nvPr>
        </p:nvSpPr>
        <p:spPr>
          <a:xfrm>
            <a:off x="1144500" y="126250"/>
            <a:ext cx="6855000" cy="99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b="0" lang="en-GB" sz="3500"/>
              <a:t>STORING BIG DATA</a:t>
            </a:r>
            <a:endParaRPr b="0" sz="3500"/>
          </a:p>
        </p:txBody>
      </p:sp>
      <p:sp>
        <p:nvSpPr>
          <p:cNvPr id="324" name="Google Shape;324;p33"/>
          <p:cNvSpPr txBox="1"/>
          <p:nvPr/>
        </p:nvSpPr>
        <p:spPr>
          <a:xfrm>
            <a:off x="838200" y="990600"/>
            <a:ext cx="8799900" cy="4152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000"/>
              </a:spcBef>
              <a:spcAft>
                <a:spcPts val="0"/>
              </a:spcAft>
              <a:buSzPts val="1900"/>
              <a:buChar char="❖"/>
            </a:pPr>
            <a:r>
              <a:rPr b="1" lang="en-GB" sz="2300">
                <a:solidFill>
                  <a:srgbClr val="404040"/>
                </a:solidFill>
                <a:latin typeface="Trebuchet MS"/>
                <a:ea typeface="Trebuchet MS"/>
                <a:cs typeface="Trebuchet MS"/>
                <a:sym typeface="Trebuchet MS"/>
              </a:rPr>
              <a:t>Analyzing your data characteristics</a:t>
            </a:r>
            <a:endParaRPr b="1" sz="2300">
              <a:solidFill>
                <a:srgbClr val="404040"/>
              </a:solidFill>
              <a:latin typeface="Trebuchet MS"/>
              <a:ea typeface="Trebuchet MS"/>
              <a:cs typeface="Trebuchet MS"/>
              <a:sym typeface="Trebuchet MS"/>
            </a:endParaRPr>
          </a:p>
          <a:p>
            <a:pPr indent="-266700" lvl="1" marL="914400" rtl="0" algn="l">
              <a:lnSpc>
                <a:spcPct val="115000"/>
              </a:lnSpc>
              <a:spcBef>
                <a:spcPts val="0"/>
              </a:spcBef>
              <a:spcAft>
                <a:spcPts val="0"/>
              </a:spcAft>
              <a:buSzPts val="600"/>
              <a:buChar char="➢"/>
            </a:pPr>
            <a:r>
              <a:rPr lang="en-GB" sz="2000">
                <a:solidFill>
                  <a:srgbClr val="404040"/>
                </a:solidFill>
                <a:latin typeface="Trebuchet MS"/>
                <a:ea typeface="Trebuchet MS"/>
                <a:cs typeface="Trebuchet MS"/>
                <a:sym typeface="Trebuchet MS"/>
              </a:rPr>
              <a:t>Selecting data sources for analysis</a:t>
            </a:r>
            <a:endParaRPr sz="2000">
              <a:solidFill>
                <a:srgbClr val="404040"/>
              </a:solidFill>
              <a:latin typeface="Trebuchet MS"/>
              <a:ea typeface="Trebuchet MS"/>
              <a:cs typeface="Trebuchet MS"/>
              <a:sym typeface="Trebuchet MS"/>
            </a:endParaRPr>
          </a:p>
          <a:p>
            <a:pPr indent="-266700" lvl="1" marL="914400" rtl="0" algn="l">
              <a:lnSpc>
                <a:spcPct val="115000"/>
              </a:lnSpc>
              <a:spcBef>
                <a:spcPts val="0"/>
              </a:spcBef>
              <a:spcAft>
                <a:spcPts val="0"/>
              </a:spcAft>
              <a:buSzPts val="600"/>
              <a:buChar char="➢"/>
            </a:pPr>
            <a:r>
              <a:rPr lang="en-GB" sz="2000">
                <a:solidFill>
                  <a:srgbClr val="404040"/>
                </a:solidFill>
                <a:latin typeface="Trebuchet MS"/>
                <a:ea typeface="Trebuchet MS"/>
                <a:cs typeface="Trebuchet MS"/>
                <a:sym typeface="Trebuchet MS"/>
              </a:rPr>
              <a:t>Eliminating redundant data</a:t>
            </a:r>
            <a:endParaRPr sz="2000">
              <a:solidFill>
                <a:srgbClr val="404040"/>
              </a:solidFill>
              <a:latin typeface="Trebuchet MS"/>
              <a:ea typeface="Trebuchet MS"/>
              <a:cs typeface="Trebuchet MS"/>
              <a:sym typeface="Trebuchet MS"/>
            </a:endParaRPr>
          </a:p>
          <a:p>
            <a:pPr indent="-266700" lvl="1" marL="914400" rtl="0" algn="l">
              <a:lnSpc>
                <a:spcPct val="115000"/>
              </a:lnSpc>
              <a:spcBef>
                <a:spcPts val="0"/>
              </a:spcBef>
              <a:spcAft>
                <a:spcPts val="0"/>
              </a:spcAft>
              <a:buSzPts val="600"/>
              <a:buChar char="➢"/>
            </a:pPr>
            <a:r>
              <a:rPr lang="en-GB" sz="2000">
                <a:solidFill>
                  <a:srgbClr val="404040"/>
                </a:solidFill>
                <a:latin typeface="Trebuchet MS"/>
                <a:ea typeface="Trebuchet MS"/>
                <a:cs typeface="Trebuchet MS"/>
                <a:sym typeface="Trebuchet MS"/>
              </a:rPr>
              <a:t>Establishing the role of NoSQL</a:t>
            </a:r>
            <a:endParaRPr sz="2000">
              <a:solidFill>
                <a:srgbClr val="404040"/>
              </a:solidFill>
              <a:latin typeface="Trebuchet MS"/>
              <a:ea typeface="Trebuchet MS"/>
              <a:cs typeface="Trebuchet MS"/>
              <a:sym typeface="Trebuchet MS"/>
            </a:endParaRPr>
          </a:p>
          <a:p>
            <a:pPr indent="-349250" lvl="0" marL="457200" rtl="0" algn="l">
              <a:lnSpc>
                <a:spcPct val="115000"/>
              </a:lnSpc>
              <a:spcBef>
                <a:spcPts val="0"/>
              </a:spcBef>
              <a:spcAft>
                <a:spcPts val="0"/>
              </a:spcAft>
              <a:buSzPts val="1900"/>
              <a:buChar char="❖"/>
            </a:pPr>
            <a:r>
              <a:rPr b="1" lang="en-GB" sz="2300">
                <a:solidFill>
                  <a:srgbClr val="404040"/>
                </a:solidFill>
                <a:latin typeface="Trebuchet MS"/>
                <a:ea typeface="Trebuchet MS"/>
                <a:cs typeface="Trebuchet MS"/>
                <a:sym typeface="Trebuchet MS"/>
              </a:rPr>
              <a:t>Overview of Big Data stores</a:t>
            </a:r>
            <a:endParaRPr b="1" sz="2300">
              <a:solidFill>
                <a:srgbClr val="404040"/>
              </a:solidFill>
              <a:latin typeface="Trebuchet MS"/>
              <a:ea typeface="Trebuchet MS"/>
              <a:cs typeface="Trebuchet MS"/>
              <a:sym typeface="Trebuchet MS"/>
            </a:endParaRPr>
          </a:p>
          <a:p>
            <a:pPr indent="-330200" lvl="1" marL="914400" rtl="0" algn="l">
              <a:lnSpc>
                <a:spcPct val="115000"/>
              </a:lnSpc>
              <a:spcBef>
                <a:spcPts val="0"/>
              </a:spcBef>
              <a:spcAft>
                <a:spcPts val="0"/>
              </a:spcAft>
              <a:buSzPts val="1600"/>
              <a:buChar char="➢"/>
            </a:pPr>
            <a:r>
              <a:rPr lang="en-GB" sz="2000">
                <a:solidFill>
                  <a:srgbClr val="404040"/>
                </a:solidFill>
                <a:latin typeface="Trebuchet MS"/>
                <a:ea typeface="Trebuchet MS"/>
                <a:cs typeface="Trebuchet MS"/>
                <a:sym typeface="Trebuchet MS"/>
              </a:rPr>
              <a:t>Data models: key value, graph, document, column-family</a:t>
            </a:r>
            <a:endParaRPr sz="2000">
              <a:solidFill>
                <a:srgbClr val="404040"/>
              </a:solidFill>
              <a:latin typeface="Trebuchet MS"/>
              <a:ea typeface="Trebuchet MS"/>
              <a:cs typeface="Trebuchet MS"/>
              <a:sym typeface="Trebuchet MS"/>
            </a:endParaRPr>
          </a:p>
          <a:p>
            <a:pPr indent="-330200" lvl="1" marL="914400" rtl="0" algn="l">
              <a:lnSpc>
                <a:spcPct val="115000"/>
              </a:lnSpc>
              <a:spcBef>
                <a:spcPts val="0"/>
              </a:spcBef>
              <a:spcAft>
                <a:spcPts val="0"/>
              </a:spcAft>
              <a:buSzPts val="1600"/>
              <a:buChar char="➢"/>
            </a:pPr>
            <a:r>
              <a:rPr lang="en-GB" sz="2000">
                <a:solidFill>
                  <a:srgbClr val="404040"/>
                </a:solidFill>
                <a:latin typeface="Trebuchet MS"/>
                <a:ea typeface="Trebuchet MS"/>
                <a:cs typeface="Trebuchet MS"/>
                <a:sym typeface="Trebuchet MS"/>
              </a:rPr>
              <a:t>Hadoop Distributed File System</a:t>
            </a:r>
            <a:endParaRPr sz="2000">
              <a:solidFill>
                <a:srgbClr val="404040"/>
              </a:solidFill>
              <a:latin typeface="Trebuchet MS"/>
              <a:ea typeface="Trebuchet MS"/>
              <a:cs typeface="Trebuchet MS"/>
              <a:sym typeface="Trebuchet MS"/>
            </a:endParaRPr>
          </a:p>
          <a:p>
            <a:pPr indent="-330200" lvl="1" marL="914400" rtl="0" algn="l">
              <a:lnSpc>
                <a:spcPct val="115000"/>
              </a:lnSpc>
              <a:spcBef>
                <a:spcPts val="0"/>
              </a:spcBef>
              <a:spcAft>
                <a:spcPts val="0"/>
              </a:spcAft>
              <a:buSzPts val="1600"/>
              <a:buChar char="➢"/>
            </a:pPr>
            <a:r>
              <a:rPr lang="en-GB" sz="2000">
                <a:solidFill>
                  <a:srgbClr val="404040"/>
                </a:solidFill>
                <a:latin typeface="Trebuchet MS"/>
                <a:ea typeface="Trebuchet MS"/>
                <a:cs typeface="Trebuchet MS"/>
                <a:sym typeface="Trebuchet MS"/>
              </a:rPr>
              <a:t>HBase</a:t>
            </a:r>
            <a:endParaRPr sz="2000">
              <a:solidFill>
                <a:srgbClr val="404040"/>
              </a:solidFill>
              <a:latin typeface="Trebuchet MS"/>
              <a:ea typeface="Trebuchet MS"/>
              <a:cs typeface="Trebuchet MS"/>
              <a:sym typeface="Trebuchet MS"/>
            </a:endParaRPr>
          </a:p>
          <a:p>
            <a:pPr indent="-330200" lvl="1" marL="914400" rtl="0" algn="l">
              <a:lnSpc>
                <a:spcPct val="115000"/>
              </a:lnSpc>
              <a:spcBef>
                <a:spcPts val="0"/>
              </a:spcBef>
              <a:spcAft>
                <a:spcPts val="0"/>
              </a:spcAft>
              <a:buSzPts val="1600"/>
              <a:buChar char="➢"/>
            </a:pPr>
            <a:r>
              <a:rPr lang="en-GB" sz="2000">
                <a:solidFill>
                  <a:srgbClr val="404040"/>
                </a:solidFill>
                <a:latin typeface="Trebuchet MS"/>
                <a:ea typeface="Trebuchet MS"/>
                <a:cs typeface="Trebuchet MS"/>
                <a:sym typeface="Trebuchet MS"/>
              </a:rPr>
              <a:t>Hive</a:t>
            </a:r>
            <a:endParaRPr sz="2000">
              <a:solidFill>
                <a:srgbClr val="404040"/>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720075" y="102525"/>
            <a:ext cx="8023500" cy="146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sz="4500"/>
              <a:t>PROCESSING BIG DATA</a:t>
            </a:r>
            <a:endParaRPr sz="4500"/>
          </a:p>
        </p:txBody>
      </p:sp>
      <p:sp>
        <p:nvSpPr>
          <p:cNvPr id="330" name="Google Shape;330;p34"/>
          <p:cNvSpPr txBox="1"/>
          <p:nvPr/>
        </p:nvSpPr>
        <p:spPr>
          <a:xfrm>
            <a:off x="1161900" y="1074350"/>
            <a:ext cx="6667800" cy="2655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Font typeface="Roboto"/>
              <a:buChar char="❖"/>
            </a:pPr>
            <a:r>
              <a:rPr b="1" lang="en-GB" sz="1800">
                <a:solidFill>
                  <a:srgbClr val="404040"/>
                </a:solidFill>
                <a:latin typeface="Trebuchet MS"/>
                <a:ea typeface="Trebuchet MS"/>
                <a:cs typeface="Trebuchet MS"/>
                <a:sym typeface="Trebuchet MS"/>
              </a:rPr>
              <a:t>Integrating disparate data stores</a:t>
            </a:r>
            <a:endParaRPr b="1" sz="1800">
              <a:solidFill>
                <a:srgbClr val="404040"/>
              </a:solidFill>
              <a:latin typeface="Trebuchet MS"/>
              <a:ea typeface="Trebuchet MS"/>
              <a:cs typeface="Trebuchet MS"/>
              <a:sym typeface="Trebuchet MS"/>
            </a:endParaRPr>
          </a:p>
          <a:p>
            <a:pPr indent="-342900" lvl="1" marL="914400" rtl="0" algn="l">
              <a:lnSpc>
                <a:spcPct val="115000"/>
              </a:lnSpc>
              <a:spcBef>
                <a:spcPts val="0"/>
              </a:spcBef>
              <a:spcAft>
                <a:spcPts val="0"/>
              </a:spcAft>
              <a:buSzPts val="1800"/>
              <a:buFont typeface="Roboto"/>
              <a:buChar char="➢"/>
            </a:pPr>
            <a:r>
              <a:rPr lang="en-GB" sz="1800">
                <a:solidFill>
                  <a:srgbClr val="404040"/>
                </a:solidFill>
                <a:latin typeface="Trebuchet MS"/>
                <a:ea typeface="Trebuchet MS"/>
                <a:cs typeface="Trebuchet MS"/>
                <a:sym typeface="Trebuchet MS"/>
              </a:rPr>
              <a:t>Mapping data to the programming framework</a:t>
            </a:r>
            <a:endParaRPr sz="1800">
              <a:solidFill>
                <a:srgbClr val="404040"/>
              </a:solidFill>
              <a:latin typeface="Trebuchet MS"/>
              <a:ea typeface="Trebuchet MS"/>
              <a:cs typeface="Trebuchet MS"/>
              <a:sym typeface="Trebuchet MS"/>
            </a:endParaRPr>
          </a:p>
          <a:p>
            <a:pPr indent="-342900" lvl="1" marL="914400" rtl="0" algn="l">
              <a:lnSpc>
                <a:spcPct val="115000"/>
              </a:lnSpc>
              <a:spcBef>
                <a:spcPts val="0"/>
              </a:spcBef>
              <a:spcAft>
                <a:spcPts val="0"/>
              </a:spcAft>
              <a:buSzPts val="1800"/>
              <a:buFont typeface="Roboto"/>
              <a:buChar char="➢"/>
            </a:pPr>
            <a:r>
              <a:rPr lang="en-GB" sz="1800">
                <a:solidFill>
                  <a:srgbClr val="404040"/>
                </a:solidFill>
                <a:latin typeface="Trebuchet MS"/>
                <a:ea typeface="Trebuchet MS"/>
                <a:cs typeface="Trebuchet MS"/>
                <a:sym typeface="Trebuchet MS"/>
              </a:rPr>
              <a:t>Connecting and extracting data from storage</a:t>
            </a:r>
            <a:endParaRPr sz="1800">
              <a:solidFill>
                <a:srgbClr val="404040"/>
              </a:solidFill>
              <a:latin typeface="Trebuchet MS"/>
              <a:ea typeface="Trebuchet MS"/>
              <a:cs typeface="Trebuchet MS"/>
              <a:sym typeface="Trebuchet MS"/>
            </a:endParaRPr>
          </a:p>
          <a:p>
            <a:pPr indent="-342900" lvl="1" marL="914400" rtl="0" algn="l">
              <a:lnSpc>
                <a:spcPct val="115000"/>
              </a:lnSpc>
              <a:spcBef>
                <a:spcPts val="0"/>
              </a:spcBef>
              <a:spcAft>
                <a:spcPts val="0"/>
              </a:spcAft>
              <a:buSzPts val="1800"/>
              <a:buFont typeface="Roboto"/>
              <a:buChar char="➢"/>
            </a:pPr>
            <a:r>
              <a:rPr lang="en-GB" sz="1800">
                <a:solidFill>
                  <a:srgbClr val="404040"/>
                </a:solidFill>
                <a:latin typeface="Trebuchet MS"/>
                <a:ea typeface="Trebuchet MS"/>
                <a:cs typeface="Trebuchet MS"/>
                <a:sym typeface="Trebuchet MS"/>
              </a:rPr>
              <a:t>Transforming data for processing</a:t>
            </a:r>
            <a:endParaRPr sz="1800">
              <a:solidFill>
                <a:srgbClr val="404040"/>
              </a:solidFill>
              <a:latin typeface="Trebuchet MS"/>
              <a:ea typeface="Trebuchet MS"/>
              <a:cs typeface="Trebuchet MS"/>
              <a:sym typeface="Trebuchet MS"/>
            </a:endParaRPr>
          </a:p>
          <a:p>
            <a:pPr indent="-342900" lvl="1" marL="914400" rtl="0" algn="l">
              <a:lnSpc>
                <a:spcPct val="115000"/>
              </a:lnSpc>
              <a:spcBef>
                <a:spcPts val="0"/>
              </a:spcBef>
              <a:spcAft>
                <a:spcPts val="0"/>
              </a:spcAft>
              <a:buSzPts val="1800"/>
              <a:buFont typeface="Roboto"/>
              <a:buChar char="➢"/>
            </a:pPr>
            <a:r>
              <a:rPr lang="en-GB" sz="1800">
                <a:solidFill>
                  <a:srgbClr val="404040"/>
                </a:solidFill>
                <a:latin typeface="Trebuchet MS"/>
                <a:ea typeface="Trebuchet MS"/>
                <a:cs typeface="Trebuchet MS"/>
                <a:sym typeface="Trebuchet MS"/>
              </a:rPr>
              <a:t>Subdividing data in preparation for Hadoop MapReduce</a:t>
            </a:r>
            <a:endParaRPr sz="1800">
              <a:solidFill>
                <a:srgbClr val="404040"/>
              </a:solidFill>
              <a:latin typeface="Trebuchet MS"/>
              <a:ea typeface="Trebuchet MS"/>
              <a:cs typeface="Trebuchet MS"/>
              <a:sym typeface="Trebuchet MS"/>
            </a:endParaRPr>
          </a:p>
          <a:p>
            <a:pPr indent="-342900" lvl="0" marL="457200" rtl="0" algn="l">
              <a:lnSpc>
                <a:spcPct val="115000"/>
              </a:lnSpc>
              <a:spcBef>
                <a:spcPts val="0"/>
              </a:spcBef>
              <a:spcAft>
                <a:spcPts val="0"/>
              </a:spcAft>
              <a:buSzPts val="1800"/>
              <a:buFont typeface="Roboto"/>
              <a:buChar char="❖"/>
            </a:pPr>
            <a:r>
              <a:rPr b="1" lang="en-GB" sz="1800">
                <a:solidFill>
                  <a:srgbClr val="404040"/>
                </a:solidFill>
                <a:latin typeface="Trebuchet MS"/>
                <a:ea typeface="Trebuchet MS"/>
                <a:cs typeface="Trebuchet MS"/>
                <a:sym typeface="Trebuchet MS"/>
              </a:rPr>
              <a:t>Employing Hadoop MapReduce</a:t>
            </a:r>
            <a:endParaRPr b="1" sz="1800">
              <a:solidFill>
                <a:srgbClr val="404040"/>
              </a:solidFill>
              <a:latin typeface="Trebuchet MS"/>
              <a:ea typeface="Trebuchet MS"/>
              <a:cs typeface="Trebuchet MS"/>
              <a:sym typeface="Trebuchet MS"/>
            </a:endParaRPr>
          </a:p>
          <a:p>
            <a:pPr indent="-342900" lvl="1" marL="914400" rtl="0" algn="l">
              <a:lnSpc>
                <a:spcPct val="115000"/>
              </a:lnSpc>
              <a:spcBef>
                <a:spcPts val="0"/>
              </a:spcBef>
              <a:spcAft>
                <a:spcPts val="0"/>
              </a:spcAft>
              <a:buSzPts val="1800"/>
              <a:buFont typeface="Roboto"/>
              <a:buChar char="➢"/>
            </a:pPr>
            <a:r>
              <a:rPr lang="en-GB" sz="1800">
                <a:solidFill>
                  <a:srgbClr val="404040"/>
                </a:solidFill>
                <a:latin typeface="Trebuchet MS"/>
                <a:ea typeface="Trebuchet MS"/>
                <a:cs typeface="Trebuchet MS"/>
                <a:sym typeface="Trebuchet MS"/>
              </a:rPr>
              <a:t>Creating the components of Hadoop MapReduce jobs</a:t>
            </a:r>
            <a:endParaRPr sz="1800">
              <a:solidFill>
                <a:srgbClr val="404040"/>
              </a:solidFill>
              <a:latin typeface="Trebuchet MS"/>
              <a:ea typeface="Trebuchet MS"/>
              <a:cs typeface="Trebuchet MS"/>
              <a:sym typeface="Trebuchet MS"/>
            </a:endParaRPr>
          </a:p>
          <a:p>
            <a:pPr indent="-342900" lvl="1" marL="914400" rtl="0" algn="l">
              <a:lnSpc>
                <a:spcPct val="115000"/>
              </a:lnSpc>
              <a:spcBef>
                <a:spcPts val="0"/>
              </a:spcBef>
              <a:spcAft>
                <a:spcPts val="0"/>
              </a:spcAft>
              <a:buSzPts val="1800"/>
              <a:buFont typeface="Roboto"/>
              <a:buChar char="➢"/>
            </a:pPr>
            <a:r>
              <a:rPr lang="en-GB" sz="1800">
                <a:solidFill>
                  <a:srgbClr val="404040"/>
                </a:solidFill>
                <a:latin typeface="Trebuchet MS"/>
                <a:ea typeface="Trebuchet MS"/>
                <a:cs typeface="Trebuchet MS"/>
                <a:sym typeface="Trebuchet MS"/>
              </a:rPr>
              <a:t>Distributing data processing across server farms</a:t>
            </a:r>
            <a:endParaRPr sz="1800">
              <a:solidFill>
                <a:srgbClr val="404040"/>
              </a:solidFill>
              <a:latin typeface="Trebuchet MS"/>
              <a:ea typeface="Trebuchet MS"/>
              <a:cs typeface="Trebuchet MS"/>
              <a:sym typeface="Trebuchet MS"/>
            </a:endParaRPr>
          </a:p>
          <a:p>
            <a:pPr indent="-342900" lvl="1" marL="914400" rtl="0" algn="l">
              <a:lnSpc>
                <a:spcPct val="115000"/>
              </a:lnSpc>
              <a:spcBef>
                <a:spcPts val="0"/>
              </a:spcBef>
              <a:spcAft>
                <a:spcPts val="0"/>
              </a:spcAft>
              <a:buSzPts val="1800"/>
              <a:buFont typeface="Roboto"/>
              <a:buChar char="➢"/>
            </a:pPr>
            <a:r>
              <a:rPr lang="en-GB" sz="1800">
                <a:solidFill>
                  <a:srgbClr val="404040"/>
                </a:solidFill>
                <a:latin typeface="Trebuchet MS"/>
                <a:ea typeface="Trebuchet MS"/>
                <a:cs typeface="Trebuchet MS"/>
                <a:sym typeface="Trebuchet MS"/>
              </a:rPr>
              <a:t>Executing Hadoop MapReduce jobs</a:t>
            </a:r>
            <a:endParaRPr sz="1800">
              <a:solidFill>
                <a:srgbClr val="404040"/>
              </a:solidFill>
              <a:latin typeface="Trebuchet MS"/>
              <a:ea typeface="Trebuchet MS"/>
              <a:cs typeface="Trebuchet MS"/>
              <a:sym typeface="Trebuchet MS"/>
            </a:endParaRPr>
          </a:p>
          <a:p>
            <a:pPr indent="-342900" lvl="1" marL="914400" rtl="0" algn="l">
              <a:lnSpc>
                <a:spcPct val="115000"/>
              </a:lnSpc>
              <a:spcBef>
                <a:spcPts val="0"/>
              </a:spcBef>
              <a:spcAft>
                <a:spcPts val="0"/>
              </a:spcAft>
              <a:buSzPts val="1800"/>
              <a:buFont typeface="Roboto"/>
              <a:buChar char="➢"/>
            </a:pPr>
            <a:r>
              <a:rPr lang="en-GB" sz="1800">
                <a:solidFill>
                  <a:srgbClr val="404040"/>
                </a:solidFill>
                <a:latin typeface="Trebuchet MS"/>
                <a:ea typeface="Trebuchet MS"/>
                <a:cs typeface="Trebuchet MS"/>
                <a:sym typeface="Trebuchet MS"/>
              </a:rPr>
              <a:t>Monitoring the progress of job flows</a:t>
            </a: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nvSpPr>
        <p:spPr>
          <a:xfrm>
            <a:off x="1981950" y="801100"/>
            <a:ext cx="6365100" cy="9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5000">
              <a:latin typeface="Roboto"/>
              <a:ea typeface="Roboto"/>
              <a:cs typeface="Roboto"/>
              <a:sym typeface="Roboto"/>
            </a:endParaRPr>
          </a:p>
        </p:txBody>
      </p:sp>
      <p:sp>
        <p:nvSpPr>
          <p:cNvPr id="336" name="Google Shape;336;p35"/>
          <p:cNvSpPr txBox="1"/>
          <p:nvPr/>
        </p:nvSpPr>
        <p:spPr>
          <a:xfrm>
            <a:off x="971550" y="87825"/>
            <a:ext cx="7200900" cy="3588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000"/>
              </a:spcBef>
              <a:spcAft>
                <a:spcPts val="0"/>
              </a:spcAft>
              <a:buSzPts val="1700"/>
              <a:buChar char="❖"/>
            </a:pPr>
            <a:r>
              <a:rPr b="1" lang="en-GB" sz="2100">
                <a:solidFill>
                  <a:srgbClr val="404040"/>
                </a:solidFill>
                <a:latin typeface="Trebuchet MS"/>
                <a:ea typeface="Trebuchet MS"/>
                <a:cs typeface="Trebuchet MS"/>
                <a:sym typeface="Trebuchet MS"/>
              </a:rPr>
              <a:t>G</a:t>
            </a:r>
            <a:r>
              <a:rPr b="1" lang="en-GB" sz="2100">
                <a:solidFill>
                  <a:schemeClr val="dk1"/>
                </a:solidFill>
                <a:latin typeface="Trebuchet MS"/>
                <a:ea typeface="Trebuchet MS"/>
                <a:cs typeface="Trebuchet MS"/>
                <a:sym typeface="Trebuchet MS"/>
              </a:rPr>
              <a:t>rowth of Big Data is needed </a:t>
            </a:r>
            <a:endParaRPr b="1" sz="2100">
              <a:solidFill>
                <a:schemeClr val="dk1"/>
              </a:solidFill>
              <a:latin typeface="Trebuchet MS"/>
              <a:ea typeface="Trebuchet MS"/>
              <a:cs typeface="Trebuchet MS"/>
              <a:sym typeface="Trebuchet MS"/>
            </a:endParaRPr>
          </a:p>
          <a:p>
            <a:pPr indent="-342900" lvl="1" marL="914400" rtl="0" algn="l">
              <a:lnSpc>
                <a:spcPct val="115000"/>
              </a:lnSpc>
              <a:spcBef>
                <a:spcPts val="0"/>
              </a:spcBef>
              <a:spcAft>
                <a:spcPts val="0"/>
              </a:spcAft>
              <a:buSzPts val="1800"/>
              <a:buChar char="➢"/>
            </a:pPr>
            <a:r>
              <a:rPr lang="en-GB" sz="1800">
                <a:solidFill>
                  <a:schemeClr val="dk1"/>
                </a:solidFill>
                <a:latin typeface="Trebuchet MS"/>
                <a:ea typeface="Trebuchet MS"/>
                <a:cs typeface="Trebuchet MS"/>
                <a:sym typeface="Trebuchet MS"/>
              </a:rPr>
              <a:t>Increase of storage capacities</a:t>
            </a:r>
            <a:endParaRPr sz="1800">
              <a:solidFill>
                <a:schemeClr val="dk1"/>
              </a:solidFill>
              <a:latin typeface="Trebuchet MS"/>
              <a:ea typeface="Trebuchet MS"/>
              <a:cs typeface="Trebuchet MS"/>
              <a:sym typeface="Trebuchet MS"/>
            </a:endParaRPr>
          </a:p>
          <a:p>
            <a:pPr indent="-342900" lvl="1" marL="914400" rtl="0" algn="l">
              <a:lnSpc>
                <a:spcPct val="115000"/>
              </a:lnSpc>
              <a:spcBef>
                <a:spcPts val="0"/>
              </a:spcBef>
              <a:spcAft>
                <a:spcPts val="0"/>
              </a:spcAft>
              <a:buSzPts val="1800"/>
              <a:buChar char="➢"/>
            </a:pPr>
            <a:r>
              <a:rPr lang="en-GB" sz="1800">
                <a:solidFill>
                  <a:schemeClr val="dk1"/>
                </a:solidFill>
                <a:latin typeface="Trebuchet MS"/>
                <a:ea typeface="Trebuchet MS"/>
                <a:cs typeface="Trebuchet MS"/>
                <a:sym typeface="Trebuchet MS"/>
              </a:rPr>
              <a:t>Increase of processing power</a:t>
            </a:r>
            <a:endParaRPr sz="1800">
              <a:solidFill>
                <a:schemeClr val="dk1"/>
              </a:solidFill>
              <a:latin typeface="Trebuchet MS"/>
              <a:ea typeface="Trebuchet MS"/>
              <a:cs typeface="Trebuchet MS"/>
              <a:sym typeface="Trebuchet MS"/>
            </a:endParaRPr>
          </a:p>
          <a:p>
            <a:pPr indent="-342900" lvl="1" marL="914400" rtl="0" algn="l">
              <a:lnSpc>
                <a:spcPct val="115000"/>
              </a:lnSpc>
              <a:spcBef>
                <a:spcPts val="0"/>
              </a:spcBef>
              <a:spcAft>
                <a:spcPts val="0"/>
              </a:spcAft>
              <a:buSzPts val="1800"/>
              <a:buChar char="➢"/>
            </a:pPr>
            <a:r>
              <a:rPr lang="en-GB" sz="1800">
                <a:solidFill>
                  <a:schemeClr val="dk1"/>
                </a:solidFill>
                <a:latin typeface="Trebuchet MS"/>
                <a:ea typeface="Trebuchet MS"/>
                <a:cs typeface="Trebuchet MS"/>
                <a:sym typeface="Trebuchet MS"/>
              </a:rPr>
              <a:t>Availability of data(different data types)</a:t>
            </a:r>
            <a:endParaRPr sz="1800">
              <a:solidFill>
                <a:srgbClr val="90C226"/>
              </a:solidFill>
            </a:endParaRPr>
          </a:p>
          <a:p>
            <a:pPr indent="-342900" lvl="1" marL="914400" rtl="0" algn="l">
              <a:lnSpc>
                <a:spcPct val="115000"/>
              </a:lnSpc>
              <a:spcBef>
                <a:spcPts val="0"/>
              </a:spcBef>
              <a:spcAft>
                <a:spcPts val="0"/>
              </a:spcAft>
              <a:buSzPts val="1800"/>
              <a:buChar char="➢"/>
            </a:pPr>
            <a:r>
              <a:rPr lang="en-GB" sz="1800">
                <a:solidFill>
                  <a:schemeClr val="dk1"/>
                </a:solidFill>
                <a:latin typeface="Trebuchet MS"/>
                <a:ea typeface="Trebuchet MS"/>
                <a:cs typeface="Trebuchet MS"/>
                <a:sym typeface="Trebuchet MS"/>
              </a:rPr>
              <a:t>Every day we create 2.5 quintillion bytes of data; 90% of the data in the world today has been created in the last two years alone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36"/>
          <p:cNvPicPr preferRelativeResize="0"/>
          <p:nvPr/>
        </p:nvPicPr>
        <p:blipFill>
          <a:blip r:embed="rId3">
            <a:alphaModFix/>
          </a:blip>
          <a:stretch>
            <a:fillRect/>
          </a:stretch>
        </p:blipFill>
        <p:spPr>
          <a:xfrm>
            <a:off x="62725" y="0"/>
            <a:ext cx="9081276"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529024" y="574825"/>
            <a:ext cx="6872100" cy="171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GB" sz="5600"/>
              <a:t>WHAT IS BIG DATA??</a:t>
            </a:r>
            <a:endParaRPr sz="5600"/>
          </a:p>
        </p:txBody>
      </p:sp>
      <p:grpSp>
        <p:nvGrpSpPr>
          <p:cNvPr id="228" name="Google Shape;228;p19"/>
          <p:cNvGrpSpPr/>
          <p:nvPr/>
        </p:nvGrpSpPr>
        <p:grpSpPr>
          <a:xfrm>
            <a:off x="5160732" y="2001224"/>
            <a:ext cx="3638921" cy="2882077"/>
            <a:chOff x="5242844" y="1672724"/>
            <a:chExt cx="3638921" cy="2882077"/>
          </a:xfrm>
        </p:grpSpPr>
        <p:sp>
          <p:nvSpPr>
            <p:cNvPr id="229" name="Google Shape;229;p19"/>
            <p:cNvSpPr/>
            <p:nvPr/>
          </p:nvSpPr>
          <p:spPr>
            <a:xfrm>
              <a:off x="6029644" y="3164768"/>
              <a:ext cx="1086000" cy="10941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0" name="Google Shape;230;p19"/>
            <p:cNvSpPr/>
            <p:nvPr/>
          </p:nvSpPr>
          <p:spPr>
            <a:xfrm>
              <a:off x="6621379" y="3689901"/>
              <a:ext cx="861000" cy="8649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1" name="Google Shape;231;p19"/>
            <p:cNvSpPr/>
            <p:nvPr/>
          </p:nvSpPr>
          <p:spPr>
            <a:xfrm>
              <a:off x="5242844" y="3836410"/>
              <a:ext cx="636000" cy="642300"/>
            </a:xfrm>
            <a:prstGeom prst="roundRect">
              <a:avLst>
                <a:gd fmla="val 4717" name="adj"/>
              </a:avLst>
            </a:prstGeom>
            <a:gradFill>
              <a:gsLst>
                <a:gs pos="0">
                  <a:srgbClr val="D2D4D3"/>
                </a:gs>
                <a:gs pos="100000">
                  <a:srgbClr val="E7E6E6"/>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2" name="Google Shape;232;p19"/>
            <p:cNvSpPr/>
            <p:nvPr/>
          </p:nvSpPr>
          <p:spPr>
            <a:xfrm flipH="1">
              <a:off x="7709966" y="1672724"/>
              <a:ext cx="1171800" cy="11739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3" name="Google Shape;233;p19"/>
            <p:cNvSpPr/>
            <p:nvPr/>
          </p:nvSpPr>
          <p:spPr>
            <a:xfrm flipH="1">
              <a:off x="7521033" y="2661875"/>
              <a:ext cx="544800" cy="5460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4" name="Google Shape;234;p19"/>
            <p:cNvSpPr/>
            <p:nvPr/>
          </p:nvSpPr>
          <p:spPr>
            <a:xfrm flipH="1">
              <a:off x="7677121" y="3304496"/>
              <a:ext cx="1171800" cy="1174200"/>
            </a:xfrm>
            <a:prstGeom prst="roundRect">
              <a:avLst>
                <a:gd fmla="val 4717" name="adj"/>
              </a:avLst>
            </a:prstGeom>
            <a:gradFill>
              <a:gsLst>
                <a:gs pos="0">
                  <a:srgbClr val="F2F2F2"/>
                </a:gs>
                <a:gs pos="100000">
                  <a:srgbClr val="D8D8D8"/>
                </a:gs>
              </a:gsLst>
              <a:lin ang="8100019"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pic>
        <p:nvPicPr>
          <p:cNvPr id="235" name="Google Shape;235;p19"/>
          <p:cNvPicPr preferRelativeResize="0"/>
          <p:nvPr/>
        </p:nvPicPr>
        <p:blipFill>
          <a:blip r:embed="rId3">
            <a:alphaModFix/>
          </a:blip>
          <a:stretch>
            <a:fillRect/>
          </a:stretch>
        </p:blipFill>
        <p:spPr>
          <a:xfrm>
            <a:off x="1536500" y="1890875"/>
            <a:ext cx="3524850" cy="3524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37"/>
          <p:cNvPicPr preferRelativeResize="0"/>
          <p:nvPr/>
        </p:nvPicPr>
        <p:blipFill>
          <a:blip r:embed="rId3">
            <a:alphaModFix/>
          </a:blip>
          <a:stretch>
            <a:fillRect/>
          </a:stretch>
        </p:blipFill>
        <p:spPr>
          <a:xfrm>
            <a:off x="152400" y="677425"/>
            <a:ext cx="8892625" cy="4466074"/>
          </a:xfrm>
          <a:prstGeom prst="rect">
            <a:avLst/>
          </a:prstGeom>
          <a:noFill/>
          <a:ln>
            <a:noFill/>
          </a:ln>
        </p:spPr>
      </p:pic>
      <p:sp>
        <p:nvSpPr>
          <p:cNvPr id="349" name="Google Shape;349;p37"/>
          <p:cNvSpPr txBox="1"/>
          <p:nvPr/>
        </p:nvSpPr>
        <p:spPr>
          <a:xfrm>
            <a:off x="263450" y="125450"/>
            <a:ext cx="5998800" cy="11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300">
                <a:latin typeface="Roboto"/>
                <a:ea typeface="Roboto"/>
                <a:cs typeface="Roboto"/>
                <a:sym typeface="Roboto"/>
              </a:rPr>
              <a:t>Big Data Tools</a:t>
            </a:r>
            <a:endParaRPr sz="52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5" name="Google Shape;355;p38"/>
          <p:cNvPicPr preferRelativeResize="0"/>
          <p:nvPr/>
        </p:nvPicPr>
        <p:blipFill>
          <a:blip r:embed="rId3">
            <a:alphaModFix/>
          </a:blip>
          <a:stretch>
            <a:fillRect/>
          </a:stretch>
        </p:blipFill>
        <p:spPr>
          <a:xfrm>
            <a:off x="152400" y="577075"/>
            <a:ext cx="8905176" cy="4440976"/>
          </a:xfrm>
          <a:prstGeom prst="rect">
            <a:avLst/>
          </a:prstGeom>
          <a:noFill/>
          <a:ln>
            <a:noFill/>
          </a:ln>
        </p:spPr>
      </p:pic>
      <p:sp>
        <p:nvSpPr>
          <p:cNvPr id="356" name="Google Shape;356;p38"/>
          <p:cNvSpPr txBox="1"/>
          <p:nvPr/>
        </p:nvSpPr>
        <p:spPr>
          <a:xfrm>
            <a:off x="200725" y="87825"/>
            <a:ext cx="42528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Roboto"/>
                <a:ea typeface="Roboto"/>
                <a:cs typeface="Roboto"/>
                <a:sym typeface="Roboto"/>
              </a:rPr>
              <a:t>MapReduce Functionality</a:t>
            </a:r>
            <a:endParaRPr sz="22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txBox="1"/>
          <p:nvPr>
            <p:ph idx="1" type="body"/>
          </p:nvPr>
        </p:nvSpPr>
        <p:spPr>
          <a:xfrm>
            <a:off x="311700" y="274125"/>
            <a:ext cx="5998800" cy="57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Other Big Data Tools</a:t>
            </a:r>
            <a:endParaRPr sz="2400"/>
          </a:p>
        </p:txBody>
      </p:sp>
      <p:sp>
        <p:nvSpPr>
          <p:cNvPr id="362" name="Google Shape;362;p39"/>
          <p:cNvSpPr txBox="1"/>
          <p:nvPr/>
        </p:nvSpPr>
        <p:spPr>
          <a:xfrm>
            <a:off x="476725" y="978525"/>
            <a:ext cx="8330100" cy="39015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Roboto"/>
              <a:buChar char="❖"/>
            </a:pPr>
            <a:r>
              <a:rPr lang="en-GB" sz="2300">
                <a:latin typeface="Roboto"/>
                <a:ea typeface="Roboto"/>
                <a:cs typeface="Roboto"/>
                <a:sym typeface="Roboto"/>
              </a:rPr>
              <a:t>Python</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GB" sz="2300">
                <a:latin typeface="Roboto"/>
                <a:ea typeface="Roboto"/>
                <a:cs typeface="Roboto"/>
                <a:sym typeface="Roboto"/>
              </a:rPr>
              <a:t>R</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GB" sz="2300">
                <a:latin typeface="Roboto"/>
                <a:ea typeface="Roboto"/>
                <a:cs typeface="Roboto"/>
                <a:sym typeface="Roboto"/>
              </a:rPr>
              <a:t>Mongo DB</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GB" sz="2300">
                <a:latin typeface="Roboto"/>
                <a:ea typeface="Roboto"/>
                <a:cs typeface="Roboto"/>
                <a:sym typeface="Roboto"/>
              </a:rPr>
              <a:t>Storm</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GB" sz="2300">
                <a:latin typeface="Roboto"/>
                <a:ea typeface="Roboto"/>
                <a:cs typeface="Roboto"/>
                <a:sym typeface="Roboto"/>
              </a:rPr>
              <a:t>Cloudera</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GB" sz="2300">
                <a:latin typeface="Roboto"/>
                <a:ea typeface="Roboto"/>
                <a:cs typeface="Roboto"/>
                <a:sym typeface="Roboto"/>
              </a:rPr>
              <a:t>Kaggle</a:t>
            </a:r>
            <a:endParaRPr sz="2300">
              <a:latin typeface="Roboto"/>
              <a:ea typeface="Roboto"/>
              <a:cs typeface="Roboto"/>
              <a:sym typeface="Roboto"/>
            </a:endParaRPr>
          </a:p>
          <a:p>
            <a:pPr indent="-374650" lvl="0" marL="457200" rtl="0" algn="l">
              <a:spcBef>
                <a:spcPts val="0"/>
              </a:spcBef>
              <a:spcAft>
                <a:spcPts val="0"/>
              </a:spcAft>
              <a:buSzPts val="2300"/>
              <a:buFont typeface="Roboto"/>
              <a:buChar char="❖"/>
            </a:pPr>
            <a:r>
              <a:rPr lang="en-GB" sz="2300">
                <a:latin typeface="Roboto"/>
                <a:ea typeface="Roboto"/>
                <a:cs typeface="Roboto"/>
                <a:sym typeface="Roboto"/>
              </a:rPr>
              <a:t>Tableau</a:t>
            </a:r>
            <a:endParaRPr sz="2300">
              <a:latin typeface="Roboto"/>
              <a:ea typeface="Roboto"/>
              <a:cs typeface="Roboto"/>
              <a:sym typeface="Roboto"/>
            </a:endParaRPr>
          </a:p>
        </p:txBody>
      </p:sp>
    </p:spTree>
  </p:cSld>
  <p:clrMapOvr>
    <a:masterClrMapping/>
  </p:clrMapOvr>
  <mc:AlternateContent>
    <mc:Choice Requires="p14">
      <p:transition spd="slow" p14:dur="2500">
        <p:pus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0"/>
          <p:cNvSpPr txBox="1"/>
          <p:nvPr/>
        </p:nvSpPr>
        <p:spPr>
          <a:xfrm>
            <a:off x="1309275" y="436375"/>
            <a:ext cx="7084500" cy="965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GB" sz="4300">
                <a:latin typeface="Roboto"/>
                <a:ea typeface="Roboto"/>
                <a:cs typeface="Roboto"/>
                <a:sym typeface="Roboto"/>
              </a:rPr>
              <a:t>FUTURE OF BIG DATA</a:t>
            </a:r>
            <a:endParaRPr b="1" sz="4300">
              <a:latin typeface="Roboto"/>
              <a:ea typeface="Roboto"/>
              <a:cs typeface="Roboto"/>
              <a:sym typeface="Roboto"/>
            </a:endParaRPr>
          </a:p>
        </p:txBody>
      </p:sp>
      <p:sp>
        <p:nvSpPr>
          <p:cNvPr id="368" name="Google Shape;368;p40"/>
          <p:cNvSpPr txBox="1"/>
          <p:nvPr/>
        </p:nvSpPr>
        <p:spPr>
          <a:xfrm>
            <a:off x="915450" y="1243850"/>
            <a:ext cx="7200900" cy="30000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000"/>
              </a:spcBef>
              <a:spcAft>
                <a:spcPts val="0"/>
              </a:spcAft>
              <a:buSzPts val="1100"/>
              <a:buFont typeface="Trebuchet MS"/>
              <a:buChar char="❖"/>
            </a:pPr>
            <a:r>
              <a:rPr lang="en-GB" sz="1800">
                <a:solidFill>
                  <a:srgbClr val="404040"/>
                </a:solidFill>
                <a:latin typeface="Trebuchet MS"/>
                <a:ea typeface="Trebuchet MS"/>
                <a:cs typeface="Trebuchet MS"/>
                <a:sym typeface="Trebuchet MS"/>
              </a:rPr>
              <a:t>$15 billion on software firms only specializing in data management and analytics.</a:t>
            </a:r>
            <a:endParaRPr sz="1800">
              <a:solidFill>
                <a:srgbClr val="404040"/>
              </a:solidFill>
              <a:latin typeface="Trebuchet MS"/>
              <a:ea typeface="Trebuchet MS"/>
              <a:cs typeface="Trebuchet MS"/>
              <a:sym typeface="Trebuchet MS"/>
            </a:endParaRPr>
          </a:p>
          <a:p>
            <a:pPr indent="-298450" lvl="0" marL="457200" rtl="0" algn="l">
              <a:lnSpc>
                <a:spcPct val="115000"/>
              </a:lnSpc>
              <a:spcBef>
                <a:spcPts val="0"/>
              </a:spcBef>
              <a:spcAft>
                <a:spcPts val="0"/>
              </a:spcAft>
              <a:buSzPts val="1100"/>
              <a:buFont typeface="Trebuchet MS"/>
              <a:buChar char="❖"/>
            </a:pPr>
            <a:r>
              <a:rPr lang="en-GB" sz="1800">
                <a:solidFill>
                  <a:srgbClr val="404040"/>
                </a:solidFill>
                <a:latin typeface="Trebuchet MS"/>
                <a:ea typeface="Trebuchet MS"/>
                <a:cs typeface="Trebuchet MS"/>
                <a:sym typeface="Trebuchet MS"/>
              </a:rPr>
              <a:t>This industry on its own is worth more than $100 billion and growing at almost 10% a year which is roughly twice as fast as the software business as a whole.</a:t>
            </a:r>
            <a:endParaRPr sz="1800">
              <a:solidFill>
                <a:srgbClr val="404040"/>
              </a:solidFill>
              <a:latin typeface="Trebuchet MS"/>
              <a:ea typeface="Trebuchet MS"/>
              <a:cs typeface="Trebuchet MS"/>
              <a:sym typeface="Trebuchet MS"/>
            </a:endParaRPr>
          </a:p>
          <a:p>
            <a:pPr indent="-298450" lvl="0" marL="457200" rtl="0" algn="l">
              <a:lnSpc>
                <a:spcPct val="115000"/>
              </a:lnSpc>
              <a:spcBef>
                <a:spcPts val="0"/>
              </a:spcBef>
              <a:spcAft>
                <a:spcPts val="0"/>
              </a:spcAft>
              <a:buSzPts val="1100"/>
              <a:buFont typeface="Trebuchet MS"/>
              <a:buChar char="❖"/>
            </a:pPr>
            <a:r>
              <a:rPr lang="en-GB" sz="1800">
                <a:solidFill>
                  <a:srgbClr val="404040"/>
                </a:solidFill>
                <a:latin typeface="Trebuchet MS"/>
                <a:ea typeface="Trebuchet MS"/>
                <a:cs typeface="Trebuchet MS"/>
                <a:sym typeface="Trebuchet MS"/>
              </a:rPr>
              <a:t>In February 2012, the open source analyst firm Wikibon released the first market forecast for Big Data , listing $5.1B revenue in 2012 with growth to $53.4B in 2017</a:t>
            </a:r>
            <a:endParaRPr sz="1800">
              <a:solidFill>
                <a:srgbClr val="404040"/>
              </a:solidFill>
              <a:latin typeface="Trebuchet MS"/>
              <a:ea typeface="Trebuchet MS"/>
              <a:cs typeface="Trebuchet MS"/>
              <a:sym typeface="Trebuchet MS"/>
            </a:endParaRPr>
          </a:p>
          <a:p>
            <a:pPr indent="-298450" lvl="0" marL="457200" rtl="0" algn="l">
              <a:lnSpc>
                <a:spcPct val="115000"/>
              </a:lnSpc>
              <a:spcBef>
                <a:spcPts val="0"/>
              </a:spcBef>
              <a:spcAft>
                <a:spcPts val="0"/>
              </a:spcAft>
              <a:buSzPts val="1100"/>
              <a:buFont typeface="Trebuchet MS"/>
              <a:buChar char="❖"/>
            </a:pPr>
            <a:r>
              <a:rPr lang="en-GB" sz="1800">
                <a:solidFill>
                  <a:srgbClr val="404040"/>
                </a:solidFill>
                <a:latin typeface="Trebuchet MS"/>
                <a:ea typeface="Trebuchet MS"/>
                <a:cs typeface="Trebuchet MS"/>
                <a:sym typeface="Trebuchet MS"/>
              </a:rPr>
              <a:t>The McKinsey Global Institute estimates that data volume is growing 40% per year, and will grow 44x between 2009 and 2020. </a:t>
            </a:r>
            <a:endParaRPr b="1" sz="1100">
              <a:solidFill>
                <a:srgbClr val="404040"/>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1"/>
          <p:cNvSpPr txBox="1"/>
          <p:nvPr>
            <p:ph type="title"/>
          </p:nvPr>
        </p:nvSpPr>
        <p:spPr>
          <a:xfrm>
            <a:off x="-216150" y="664850"/>
            <a:ext cx="9576300" cy="355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1957325" y="1143975"/>
            <a:ext cx="69537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GB"/>
              <a:t>A WALKTHROUGH</a:t>
            </a:r>
            <a:endParaRPr/>
          </a:p>
        </p:txBody>
      </p:sp>
      <p:sp>
        <p:nvSpPr>
          <p:cNvPr id="241" name="Google Shape;241;p20"/>
          <p:cNvSpPr txBox="1"/>
          <p:nvPr>
            <p:ph idx="1" type="body"/>
          </p:nvPr>
        </p:nvSpPr>
        <p:spPr>
          <a:xfrm>
            <a:off x="1791425" y="1899675"/>
            <a:ext cx="7119600" cy="2100300"/>
          </a:xfrm>
          <a:prstGeom prst="rect">
            <a:avLst/>
          </a:prstGeom>
          <a:noFill/>
          <a:ln>
            <a:noFill/>
          </a:ln>
        </p:spPr>
        <p:txBody>
          <a:bodyPr anchorCtr="0" anchor="t" bIns="91425" lIns="91425" spcFirstLastPara="1" rIns="91425" wrap="square" tIns="91425">
            <a:noAutofit/>
          </a:bodyPr>
          <a:lstStyle/>
          <a:p>
            <a:pPr indent="-355600" lvl="0" marL="457200" rtl="0" algn="l">
              <a:lnSpc>
                <a:spcPct val="80000"/>
              </a:lnSpc>
              <a:spcBef>
                <a:spcPts val="1000"/>
              </a:spcBef>
              <a:spcAft>
                <a:spcPts val="0"/>
              </a:spcAft>
              <a:buSzPts val="2000"/>
              <a:buChar char="❖"/>
            </a:pPr>
            <a:r>
              <a:rPr lang="en-GB" sz="2000">
                <a:solidFill>
                  <a:schemeClr val="dk1"/>
                </a:solidFill>
                <a:latin typeface="Trebuchet MS"/>
                <a:ea typeface="Trebuchet MS"/>
                <a:cs typeface="Trebuchet MS"/>
                <a:sym typeface="Trebuchet MS"/>
              </a:rPr>
              <a:t>‘</a:t>
            </a:r>
            <a:r>
              <a:rPr lang="en-GB" sz="2000">
                <a:solidFill>
                  <a:srgbClr val="FF0000"/>
                </a:solidFill>
                <a:latin typeface="Trebuchet MS"/>
                <a:ea typeface="Trebuchet MS"/>
                <a:cs typeface="Trebuchet MS"/>
                <a:sym typeface="Trebuchet MS"/>
              </a:rPr>
              <a:t>Big Data</a:t>
            </a:r>
            <a:r>
              <a:rPr lang="en-GB" sz="2000">
                <a:solidFill>
                  <a:schemeClr val="dk1"/>
                </a:solidFill>
                <a:latin typeface="Trebuchet MS"/>
                <a:ea typeface="Trebuchet MS"/>
                <a:cs typeface="Trebuchet MS"/>
                <a:sym typeface="Trebuchet MS"/>
              </a:rPr>
              <a:t>’ is similar to ‘small data’, but bigger in size</a:t>
            </a:r>
            <a:endParaRPr sz="2000">
              <a:solidFill>
                <a:schemeClr val="dk1"/>
              </a:solidFill>
              <a:latin typeface="Trebuchet MS"/>
              <a:ea typeface="Trebuchet MS"/>
              <a:cs typeface="Trebuchet MS"/>
              <a:sym typeface="Trebuchet MS"/>
            </a:endParaRPr>
          </a:p>
          <a:p>
            <a:pPr indent="-355600" lvl="0" marL="457200" rtl="0" algn="l">
              <a:lnSpc>
                <a:spcPct val="80000"/>
              </a:lnSpc>
              <a:spcBef>
                <a:spcPts val="0"/>
              </a:spcBef>
              <a:spcAft>
                <a:spcPts val="0"/>
              </a:spcAft>
              <a:buSzPts val="2000"/>
              <a:buChar char="❖"/>
            </a:pPr>
            <a:r>
              <a:rPr lang="en-GB" sz="2000">
                <a:solidFill>
                  <a:schemeClr val="dk1"/>
                </a:solidFill>
                <a:latin typeface="Trebuchet MS"/>
                <a:ea typeface="Trebuchet MS"/>
                <a:cs typeface="Trebuchet MS"/>
                <a:sym typeface="Trebuchet MS"/>
              </a:rPr>
              <a:t>But having data bigger it requires different approaches:</a:t>
            </a:r>
            <a:endParaRPr sz="2000">
              <a:solidFill>
                <a:schemeClr val="dk1"/>
              </a:solidFill>
              <a:latin typeface="Trebuchet MS"/>
              <a:ea typeface="Trebuchet MS"/>
              <a:cs typeface="Trebuchet MS"/>
              <a:sym typeface="Trebuchet MS"/>
            </a:endParaRPr>
          </a:p>
          <a:p>
            <a:pPr indent="-355600" lvl="1" marL="914400" rtl="0" algn="l">
              <a:lnSpc>
                <a:spcPct val="80000"/>
              </a:lnSpc>
              <a:spcBef>
                <a:spcPts val="0"/>
              </a:spcBef>
              <a:spcAft>
                <a:spcPts val="0"/>
              </a:spcAft>
              <a:buClr>
                <a:schemeClr val="dk1"/>
              </a:buClr>
              <a:buSzPts val="2000"/>
              <a:buFont typeface="Trebuchet MS"/>
              <a:buChar char="➢"/>
            </a:pPr>
            <a:r>
              <a:rPr lang="en-GB" sz="2000">
                <a:solidFill>
                  <a:schemeClr val="dk1"/>
                </a:solidFill>
                <a:latin typeface="Trebuchet MS"/>
                <a:ea typeface="Trebuchet MS"/>
                <a:cs typeface="Trebuchet MS"/>
                <a:sym typeface="Trebuchet MS"/>
              </a:rPr>
              <a:t>Techniques, tools and architecture</a:t>
            </a:r>
            <a:endParaRPr sz="2000">
              <a:solidFill>
                <a:schemeClr val="dk1"/>
              </a:solidFill>
              <a:latin typeface="Trebuchet MS"/>
              <a:ea typeface="Trebuchet MS"/>
              <a:cs typeface="Trebuchet MS"/>
              <a:sym typeface="Trebuchet MS"/>
            </a:endParaRPr>
          </a:p>
          <a:p>
            <a:pPr indent="-355600" lvl="0" marL="457200" rtl="0" algn="l">
              <a:lnSpc>
                <a:spcPct val="80000"/>
              </a:lnSpc>
              <a:spcBef>
                <a:spcPts val="0"/>
              </a:spcBef>
              <a:spcAft>
                <a:spcPts val="0"/>
              </a:spcAft>
              <a:buSzPts val="2000"/>
              <a:buChar char="❖"/>
            </a:pPr>
            <a:r>
              <a:rPr lang="en-GB" sz="2000">
                <a:solidFill>
                  <a:srgbClr val="000000"/>
                </a:solidFill>
                <a:latin typeface="Arial"/>
                <a:ea typeface="Arial"/>
                <a:cs typeface="Arial"/>
                <a:sym typeface="Arial"/>
              </a:rPr>
              <a:t>A</a:t>
            </a:r>
            <a:r>
              <a:rPr lang="en-GB" sz="2000">
                <a:solidFill>
                  <a:schemeClr val="dk1"/>
                </a:solidFill>
                <a:latin typeface="Trebuchet MS"/>
                <a:ea typeface="Trebuchet MS"/>
                <a:cs typeface="Trebuchet MS"/>
                <a:sym typeface="Trebuchet MS"/>
              </a:rPr>
              <a:t>n aim to solve new problems or old problems in a better way</a:t>
            </a:r>
            <a:endParaRPr sz="2000">
              <a:solidFill>
                <a:schemeClr val="dk1"/>
              </a:solidFill>
              <a:latin typeface="Trebuchet MS"/>
              <a:ea typeface="Trebuchet MS"/>
              <a:cs typeface="Trebuchet MS"/>
              <a:sym typeface="Trebuchet MS"/>
            </a:endParaRPr>
          </a:p>
          <a:p>
            <a:pPr indent="-349250" lvl="0" marL="457200" rtl="0" algn="l">
              <a:lnSpc>
                <a:spcPct val="80000"/>
              </a:lnSpc>
              <a:spcBef>
                <a:spcPts val="0"/>
              </a:spcBef>
              <a:spcAft>
                <a:spcPts val="0"/>
              </a:spcAft>
              <a:buSzPts val="1900"/>
              <a:buChar char="❖"/>
            </a:pPr>
            <a:r>
              <a:rPr lang="en-GB" sz="2000">
                <a:solidFill>
                  <a:srgbClr val="404040"/>
                </a:solidFill>
                <a:latin typeface="Trebuchet MS"/>
                <a:ea typeface="Trebuchet MS"/>
                <a:cs typeface="Trebuchet MS"/>
                <a:sym typeface="Trebuchet MS"/>
              </a:rPr>
              <a:t>Big Data generates value from the storage and processing of very large quantities of digital information that cannot be analyzed with traditional computing techniques</a:t>
            </a:r>
            <a:r>
              <a:rPr lang="en-GB" sz="1900">
                <a:solidFill>
                  <a:srgbClr val="404040"/>
                </a:solidFill>
                <a:latin typeface="Trebuchet MS"/>
                <a:ea typeface="Trebuchet MS"/>
                <a:cs typeface="Trebuchet MS"/>
                <a:sym typeface="Trebuchet MS"/>
              </a:rPr>
              <a:t>.</a:t>
            </a:r>
            <a:endParaRPr sz="1900"/>
          </a:p>
          <a:p>
            <a:pPr indent="0" lvl="0" marL="457200" rtl="0" algn="l">
              <a:lnSpc>
                <a:spcPct val="150000"/>
              </a:lnSpc>
              <a:spcBef>
                <a:spcPts val="0"/>
              </a:spcBef>
              <a:spcAft>
                <a:spcPts val="0"/>
              </a:spcAft>
              <a:buSzPts val="2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21"/>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0" y="0"/>
            <a:ext cx="9144000" cy="178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3600">
                <a:solidFill>
                  <a:schemeClr val="accent4"/>
                </a:solidFill>
                <a:latin typeface="Merriweather"/>
                <a:ea typeface="Merriweather"/>
                <a:cs typeface="Merriweather"/>
                <a:sym typeface="Merriweather"/>
              </a:rPr>
              <a:t>Big Data</a:t>
            </a:r>
            <a:r>
              <a:rPr b="1" lang="en-GB" sz="3600">
                <a:solidFill>
                  <a:srgbClr val="4A86E8"/>
                </a:solidFill>
                <a:latin typeface="Merriweather"/>
                <a:ea typeface="Merriweather"/>
                <a:cs typeface="Merriweather"/>
                <a:sym typeface="Merriweather"/>
              </a:rPr>
              <a:t> Centre of Excellence</a:t>
            </a:r>
            <a:endParaRPr sz="6400"/>
          </a:p>
        </p:txBody>
      </p:sp>
      <p:sp>
        <p:nvSpPr>
          <p:cNvPr id="253" name="Google Shape;253;p22"/>
          <p:cNvSpPr txBox="1"/>
          <p:nvPr/>
        </p:nvSpPr>
        <p:spPr>
          <a:xfrm>
            <a:off x="301375" y="1617400"/>
            <a:ext cx="8589300" cy="310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GB" sz="1600">
                <a:latin typeface="Roboto"/>
                <a:ea typeface="Roboto"/>
                <a:cs typeface="Roboto"/>
                <a:sym typeface="Roboto"/>
              </a:rPr>
              <a:t>"Big Data Centre of excellence" is the research and development centre established under Ajay Kumar Garg Engineering College. We are the hub of latest technologies. At BDCOE, we strive to stimulate interest in Big Data concept and related technologies among the students of the institution. Besides making serious endeavors to spread knowledge on Big Data, we stand by the subtle acronym of TEAM - "Together Everyone Achieves More" which has bound the organization and helped it to grow to its present potential. We spear head at technologies like Big Data, Machine learning and Deep learning along with web development and app development.</a:t>
            </a:r>
            <a:endParaRPr sz="16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sz="1600">
                <a:latin typeface="Roboto"/>
                <a:ea typeface="Roboto"/>
                <a:cs typeface="Roboto"/>
                <a:sym typeface="Roboto"/>
              </a:rPr>
              <a:t>Our belief system includes hereditary learning and constant improvement. We aim at producing competent individuals and doing outsourced projects.</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0" y="0"/>
            <a:ext cx="9144000" cy="178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GB" sz="3600">
                <a:solidFill>
                  <a:schemeClr val="accent4"/>
                </a:solidFill>
                <a:latin typeface="Merriweather"/>
                <a:ea typeface="Merriweather"/>
                <a:cs typeface="Merriweather"/>
                <a:sym typeface="Merriweather"/>
              </a:rPr>
              <a:t>Domains</a:t>
            </a:r>
            <a:endParaRPr sz="6400"/>
          </a:p>
        </p:txBody>
      </p:sp>
      <p:sp>
        <p:nvSpPr>
          <p:cNvPr id="259" name="Google Shape;259;p23"/>
          <p:cNvSpPr txBox="1"/>
          <p:nvPr/>
        </p:nvSpPr>
        <p:spPr>
          <a:xfrm>
            <a:off x="301375" y="1617400"/>
            <a:ext cx="8589300" cy="27552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Big Data</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Designing</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Data Science</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Machine Learning</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Web Development</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App Development</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Competitive Programming</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txBox="1"/>
          <p:nvPr>
            <p:ph type="title"/>
          </p:nvPr>
        </p:nvSpPr>
        <p:spPr>
          <a:xfrm>
            <a:off x="0" y="0"/>
            <a:ext cx="9144000" cy="178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GB" sz="3600">
                <a:solidFill>
                  <a:schemeClr val="accent4"/>
                </a:solidFill>
                <a:latin typeface="Merriweather"/>
                <a:ea typeface="Merriweather"/>
                <a:cs typeface="Merriweather"/>
                <a:sym typeface="Merriweather"/>
              </a:rPr>
              <a:t>Projects by us</a:t>
            </a:r>
            <a:endParaRPr sz="6400">
              <a:solidFill>
                <a:schemeClr val="accent4"/>
              </a:solidFill>
            </a:endParaRPr>
          </a:p>
        </p:txBody>
      </p:sp>
      <p:sp>
        <p:nvSpPr>
          <p:cNvPr id="265" name="Google Shape;265;p24"/>
          <p:cNvSpPr txBox="1"/>
          <p:nvPr/>
        </p:nvSpPr>
        <p:spPr>
          <a:xfrm>
            <a:off x="301375" y="1617400"/>
            <a:ext cx="8589300" cy="1185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TEDx App</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Saksham App</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GB" sz="1700">
                <a:solidFill>
                  <a:schemeClr val="dk1"/>
                </a:solidFill>
                <a:latin typeface="Roboto"/>
                <a:ea typeface="Roboto"/>
                <a:cs typeface="Roboto"/>
                <a:sym typeface="Roboto"/>
              </a:rPr>
              <a:t>Scrolls App</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5"/>
          <p:cNvSpPr txBox="1"/>
          <p:nvPr>
            <p:ph type="title"/>
          </p:nvPr>
        </p:nvSpPr>
        <p:spPr>
          <a:xfrm>
            <a:off x="0" y="0"/>
            <a:ext cx="9144000" cy="178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GB" sz="3600">
                <a:solidFill>
                  <a:schemeClr val="accent4"/>
                </a:solidFill>
                <a:latin typeface="Merriweather"/>
                <a:ea typeface="Merriweather"/>
                <a:cs typeface="Merriweather"/>
                <a:sym typeface="Merriweather"/>
              </a:rPr>
              <a:t>Reach Out To Us At</a:t>
            </a:r>
            <a:endParaRPr sz="6400">
              <a:solidFill>
                <a:schemeClr val="accent4"/>
              </a:solidFill>
            </a:endParaRPr>
          </a:p>
        </p:txBody>
      </p:sp>
      <p:sp>
        <p:nvSpPr>
          <p:cNvPr id="271" name="Google Shape;271;p25"/>
          <p:cNvSpPr txBox="1"/>
          <p:nvPr/>
        </p:nvSpPr>
        <p:spPr>
          <a:xfrm>
            <a:off x="301375" y="1617400"/>
            <a:ext cx="85893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r>
              <a:rPr lang="en-GB" sz="1700" u="sng">
                <a:solidFill>
                  <a:srgbClr val="009384"/>
                </a:solidFill>
                <a:latin typeface="Roboto"/>
                <a:ea typeface="Roboto"/>
                <a:cs typeface="Roboto"/>
                <a:sym typeface="Roboto"/>
                <a:hlinkClick r:id="rId3">
                  <a:extLst>
                    <a:ext uri="{A12FA001-AC4F-418D-AE19-62706E023703}">
                      <ahyp:hlinkClr val="tx"/>
                    </a:ext>
                  </a:extLst>
                </a:hlinkClick>
              </a:rPr>
              <a:t>http://www.bdcoe.co.in</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lang="en-GB" sz="1700">
                <a:solidFill>
                  <a:schemeClr val="dk1"/>
                </a:solidFill>
                <a:latin typeface="Roboto"/>
                <a:ea typeface="Roboto"/>
                <a:cs typeface="Roboto"/>
                <a:sym typeface="Roboto"/>
              </a:rPr>
              <a:t>             </a:t>
            </a:r>
            <a:r>
              <a:rPr lang="en-GB" sz="1700" u="sng">
                <a:solidFill>
                  <a:srgbClr val="009384"/>
                </a:solidFill>
                <a:latin typeface="Roboto"/>
                <a:ea typeface="Roboto"/>
                <a:cs typeface="Roboto"/>
                <a:sym typeface="Roboto"/>
                <a:hlinkClick r:id="rId4">
                  <a:extLst>
                    <a:ext uri="{A12FA001-AC4F-418D-AE19-62706E023703}">
                      <ahyp:hlinkClr val="tx"/>
                    </a:ext>
                  </a:extLst>
                </a:hlinkClick>
              </a:rPr>
              <a:t>https://www.instagram.com/bdcoe/</a:t>
            </a:r>
            <a:endParaRPr sz="1700">
              <a:solidFill>
                <a:schemeClr val="dk1"/>
              </a:solidFill>
              <a:latin typeface="Roboto"/>
              <a:ea typeface="Roboto"/>
              <a:cs typeface="Roboto"/>
              <a:sym typeface="Roboto"/>
            </a:endParaRPr>
          </a:p>
          <a:p>
            <a:pPr indent="0" lvl="0" marL="45720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lang="en-GB" sz="1700">
                <a:solidFill>
                  <a:schemeClr val="dk1"/>
                </a:solidFill>
                <a:latin typeface="Roboto"/>
                <a:ea typeface="Roboto"/>
                <a:cs typeface="Roboto"/>
                <a:sym typeface="Roboto"/>
              </a:rPr>
              <a:t>             CSIT  Floor 3, BDCoE Lab</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72" name="Google Shape;272;p25"/>
          <p:cNvPicPr preferRelativeResize="0"/>
          <p:nvPr/>
        </p:nvPicPr>
        <p:blipFill>
          <a:blip r:embed="rId5">
            <a:alphaModFix/>
          </a:blip>
          <a:stretch>
            <a:fillRect/>
          </a:stretch>
        </p:blipFill>
        <p:spPr>
          <a:xfrm>
            <a:off x="551575" y="1617400"/>
            <a:ext cx="397700" cy="397700"/>
          </a:xfrm>
          <a:prstGeom prst="rect">
            <a:avLst/>
          </a:prstGeom>
          <a:noFill/>
          <a:ln>
            <a:noFill/>
          </a:ln>
        </p:spPr>
      </p:pic>
      <p:pic>
        <p:nvPicPr>
          <p:cNvPr id="273" name="Google Shape;273;p25"/>
          <p:cNvPicPr preferRelativeResize="0"/>
          <p:nvPr/>
        </p:nvPicPr>
        <p:blipFill>
          <a:blip r:embed="rId6">
            <a:alphaModFix/>
          </a:blip>
          <a:stretch>
            <a:fillRect/>
          </a:stretch>
        </p:blipFill>
        <p:spPr>
          <a:xfrm>
            <a:off x="551575" y="2135662"/>
            <a:ext cx="397700" cy="397700"/>
          </a:xfrm>
          <a:prstGeom prst="rect">
            <a:avLst/>
          </a:prstGeom>
          <a:noFill/>
          <a:ln>
            <a:noFill/>
          </a:ln>
        </p:spPr>
      </p:pic>
      <p:pic>
        <p:nvPicPr>
          <p:cNvPr id="274" name="Google Shape;274;p25"/>
          <p:cNvPicPr preferRelativeResize="0"/>
          <p:nvPr/>
        </p:nvPicPr>
        <p:blipFill>
          <a:blip r:embed="rId7">
            <a:alphaModFix/>
          </a:blip>
          <a:stretch>
            <a:fillRect/>
          </a:stretch>
        </p:blipFill>
        <p:spPr>
          <a:xfrm>
            <a:off x="559393" y="2653900"/>
            <a:ext cx="382070" cy="39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0" y="0"/>
            <a:ext cx="9144000" cy="178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lang="en-GB" sz="3600">
                <a:solidFill>
                  <a:schemeClr val="accent4"/>
                </a:solidFill>
                <a:latin typeface="Merriweather"/>
                <a:ea typeface="Merriweather"/>
                <a:cs typeface="Merriweather"/>
                <a:sym typeface="Merriweather"/>
              </a:rPr>
              <a:t>Our Team</a:t>
            </a:r>
            <a:endParaRPr sz="6400">
              <a:solidFill>
                <a:schemeClr val="accent4"/>
              </a:solidFill>
            </a:endParaRPr>
          </a:p>
        </p:txBody>
      </p:sp>
      <p:pic>
        <p:nvPicPr>
          <p:cNvPr id="280" name="Google Shape;280;p26"/>
          <p:cNvPicPr preferRelativeResize="0"/>
          <p:nvPr/>
        </p:nvPicPr>
        <p:blipFill>
          <a:blip r:embed="rId3">
            <a:alphaModFix/>
          </a:blip>
          <a:stretch>
            <a:fillRect/>
          </a:stretch>
        </p:blipFill>
        <p:spPr>
          <a:xfrm>
            <a:off x="2163720" y="1137980"/>
            <a:ext cx="4816576" cy="3726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0160_Stracciatella_Template_SlidesMania">
  <a:themeElements>
    <a:clrScheme name="Simple Light">
      <a:dk1>
        <a:srgbClr val="000000"/>
      </a:dk1>
      <a:lt1>
        <a:srgbClr val="FFFFFF"/>
      </a:lt1>
      <a:dk2>
        <a:srgbClr val="595959"/>
      </a:dk2>
      <a:lt2>
        <a:srgbClr val="FFF2CC"/>
      </a:lt2>
      <a:accent1>
        <a:srgbClr val="FFFFFF"/>
      </a:accent1>
      <a:accent2>
        <a:srgbClr val="D9D9D9"/>
      </a:accent2>
      <a:accent3>
        <a:srgbClr val="BFBFBF"/>
      </a:accent3>
      <a:accent4>
        <a:srgbClr val="737373"/>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