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Poppins"/>
      <p:regular r:id="rId17"/>
      <p:bold r:id="rId18"/>
      <p:italic r:id="rId19"/>
      <p:boldItalic r:id="rId20"/>
    </p:embeddedFont>
    <p:embeddedFont>
      <p:font typeface="Homemade Apple"/>
      <p:regular r:id="rId21"/>
    </p:embeddedFont>
    <p:embeddedFont>
      <p:font typeface="Barlow Black"/>
      <p:bold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Italic.fntdata"/><Relationship Id="rId11" Type="http://schemas.openxmlformats.org/officeDocument/2006/relationships/slide" Target="slides/slide6.xml"/><Relationship Id="rId22" Type="http://schemas.openxmlformats.org/officeDocument/2006/relationships/font" Target="fonts/BarlowBlack-bold.fntdata"/><Relationship Id="rId10" Type="http://schemas.openxmlformats.org/officeDocument/2006/relationships/slide" Target="slides/slide5.xml"/><Relationship Id="rId21" Type="http://schemas.openxmlformats.org/officeDocument/2006/relationships/font" Target="fonts/HomemadeApple-regular.fntdata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23" Type="http://schemas.openxmlformats.org/officeDocument/2006/relationships/font" Target="fonts/BarlowBlack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Poppins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-italic.fntdata"/><Relationship Id="rId6" Type="http://schemas.openxmlformats.org/officeDocument/2006/relationships/slide" Target="slides/slide1.xml"/><Relationship Id="rId18" Type="http://schemas.openxmlformats.org/officeDocument/2006/relationships/font" Target="fonts/Poppi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hyperlink" Target="https://www.linkedin.com/company/slidesmania/" TargetMode="External"/><Relationship Id="rId13" Type="http://schemas.openxmlformats.org/officeDocument/2006/relationships/image" Target="../media/image7.png"/><Relationship Id="rId12" Type="http://schemas.openxmlformats.org/officeDocument/2006/relationships/hyperlink" Target="https://www.instagram.com/slidesmania/" TargetMode="External"/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www.facebook.com/SlidesManiaSM/" TargetMode="External"/><Relationship Id="rId9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hyperlink" Target="https://twitter.com/SlidesManiaSM/" TargetMode="External"/><Relationship Id="rId7" Type="http://schemas.openxmlformats.org/officeDocument/2006/relationships/image" Target="../media/image4.png"/><Relationship Id="rId8" Type="http://schemas.openxmlformats.org/officeDocument/2006/relationships/hyperlink" Target="https://www.pinterest.com/slidesmania/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18900044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77281" y="3109255"/>
            <a:ext cx="1062000" cy="1065600"/>
          </a:xfrm>
          <a:prstGeom prst="roundRect">
            <a:avLst>
              <a:gd fmla="val 4717" name="adj"/>
            </a:avLst>
          </a:prstGeom>
          <a:gradFill>
            <a:gsLst>
              <a:gs pos="0">
                <a:srgbClr val="D2D4D3"/>
              </a:gs>
              <a:gs pos="100000">
                <a:srgbClr val="E7E6E6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080419" y="1944747"/>
            <a:ext cx="563100" cy="565200"/>
          </a:xfrm>
          <a:prstGeom prst="roundRect">
            <a:avLst>
              <a:gd fmla="val 4717" name="adj"/>
            </a:avLst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577646" y="2054637"/>
            <a:ext cx="1437600" cy="1442100"/>
          </a:xfrm>
          <a:prstGeom prst="roundRect">
            <a:avLst>
              <a:gd fmla="val 4717" name="adj"/>
            </a:avLst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6349358" y="2262935"/>
            <a:ext cx="1168200" cy="1172100"/>
          </a:xfrm>
          <a:prstGeom prst="roundRect">
            <a:avLst>
              <a:gd fmla="val 4717" name="adj"/>
            </a:avLst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7393979" y="1132871"/>
            <a:ext cx="863700" cy="866400"/>
          </a:xfrm>
          <a:prstGeom prst="roundRect">
            <a:avLst>
              <a:gd fmla="val 4717" name="adj"/>
            </a:avLst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8379561" y="1154194"/>
            <a:ext cx="556800" cy="558900"/>
          </a:xfrm>
          <a:prstGeom prst="roundRect">
            <a:avLst>
              <a:gd fmla="val 4717" name="adj"/>
            </a:avLst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5799992" y="2864871"/>
            <a:ext cx="450600" cy="451800"/>
          </a:xfrm>
          <a:prstGeom prst="roundRect">
            <a:avLst>
              <a:gd fmla="val 4717" name="adj"/>
            </a:avLst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6232928" y="3524212"/>
            <a:ext cx="941100" cy="944100"/>
          </a:xfrm>
          <a:prstGeom prst="roundRect">
            <a:avLst>
              <a:gd fmla="val 4717" name="adj"/>
            </a:avLst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5053837" y="3555375"/>
            <a:ext cx="1086300" cy="1090200"/>
          </a:xfrm>
          <a:prstGeom prst="roundRect">
            <a:avLst>
              <a:gd fmla="val 4717" name="adj"/>
            </a:avLst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5645844" y="4078583"/>
            <a:ext cx="860400" cy="863100"/>
          </a:xfrm>
          <a:prstGeom prst="roundRect">
            <a:avLst>
              <a:gd fmla="val 4717" name="adj"/>
            </a:avLst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8428619" y="3612778"/>
            <a:ext cx="636900" cy="639000"/>
          </a:xfrm>
          <a:prstGeom prst="roundRect">
            <a:avLst>
              <a:gd fmla="val 4717" name="adj"/>
            </a:avLst>
          </a:prstGeom>
          <a:gradFill>
            <a:gsLst>
              <a:gs pos="0">
                <a:srgbClr val="D2D4D3"/>
              </a:gs>
              <a:gs pos="100000">
                <a:srgbClr val="E7E6E6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4266676" y="4224555"/>
            <a:ext cx="636900" cy="639000"/>
          </a:xfrm>
          <a:prstGeom prst="roundRect">
            <a:avLst>
              <a:gd fmla="val 4717" name="adj"/>
            </a:avLst>
          </a:prstGeom>
          <a:gradFill>
            <a:gsLst>
              <a:gs pos="0">
                <a:srgbClr val="D2D4D3"/>
              </a:gs>
              <a:gs pos="100000">
                <a:srgbClr val="E7E6E6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" name="Google Shape;23;p2"/>
          <p:cNvGrpSpPr/>
          <p:nvPr/>
        </p:nvGrpSpPr>
        <p:grpSpPr>
          <a:xfrm>
            <a:off x="128092" y="159908"/>
            <a:ext cx="2720510" cy="2878081"/>
            <a:chOff x="4869527" y="541405"/>
            <a:chExt cx="1956357" cy="2069371"/>
          </a:xfrm>
        </p:grpSpPr>
        <p:sp>
          <p:nvSpPr>
            <p:cNvPr id="24" name="Google Shape;24;p2"/>
            <p:cNvSpPr/>
            <p:nvPr/>
          </p:nvSpPr>
          <p:spPr>
            <a:xfrm>
              <a:off x="4869527" y="541405"/>
              <a:ext cx="842700" cy="8454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874340" y="1579944"/>
              <a:ext cx="595200" cy="5970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138235" y="1439601"/>
              <a:ext cx="570900" cy="5727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255661" y="2051276"/>
              <a:ext cx="557700" cy="5595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230684" y="1203010"/>
              <a:ext cx="595200" cy="5970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765705" y="1445656"/>
              <a:ext cx="358800" cy="3600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762972" y="1025561"/>
              <a:ext cx="358800" cy="3600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2"/>
          <p:cNvSpPr txBox="1"/>
          <p:nvPr>
            <p:ph idx="1" type="subTitle"/>
          </p:nvPr>
        </p:nvSpPr>
        <p:spPr>
          <a:xfrm>
            <a:off x="921300" y="3672325"/>
            <a:ext cx="5828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" name="Google Shape;32;p2"/>
          <p:cNvSpPr txBox="1"/>
          <p:nvPr>
            <p:ph type="ctrTitle"/>
          </p:nvPr>
        </p:nvSpPr>
        <p:spPr>
          <a:xfrm>
            <a:off x="921300" y="2255275"/>
            <a:ext cx="6472800" cy="13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4" name="Google Shape;154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155" name="Google Shape;1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56" name="Google Shape;156;p11"/>
          <p:cNvGrpSpPr/>
          <p:nvPr/>
        </p:nvGrpSpPr>
        <p:grpSpPr>
          <a:xfrm flipH="1">
            <a:off x="6300631" y="2109549"/>
            <a:ext cx="2720510" cy="2873736"/>
            <a:chOff x="4869527" y="541405"/>
            <a:chExt cx="1956357" cy="2069371"/>
          </a:xfrm>
        </p:grpSpPr>
        <p:sp>
          <p:nvSpPr>
            <p:cNvPr id="157" name="Google Shape;157;p11"/>
            <p:cNvSpPr/>
            <p:nvPr/>
          </p:nvSpPr>
          <p:spPr>
            <a:xfrm>
              <a:off x="4869527" y="541405"/>
              <a:ext cx="842700" cy="8454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1"/>
            <p:cNvSpPr/>
            <p:nvPr/>
          </p:nvSpPr>
          <p:spPr>
            <a:xfrm>
              <a:off x="5874340" y="1579944"/>
              <a:ext cx="595200" cy="5970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1"/>
            <p:cNvSpPr/>
            <p:nvPr/>
          </p:nvSpPr>
          <p:spPr>
            <a:xfrm>
              <a:off x="5138235" y="1439601"/>
              <a:ext cx="570900" cy="5727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1"/>
            <p:cNvSpPr/>
            <p:nvPr/>
          </p:nvSpPr>
          <p:spPr>
            <a:xfrm>
              <a:off x="5255661" y="2051276"/>
              <a:ext cx="557700" cy="5595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1"/>
            <p:cNvSpPr/>
            <p:nvPr/>
          </p:nvSpPr>
          <p:spPr>
            <a:xfrm>
              <a:off x="6230684" y="1203010"/>
              <a:ext cx="595200" cy="5970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5765705" y="1445656"/>
              <a:ext cx="358800" cy="3600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1"/>
            <p:cNvSpPr/>
            <p:nvPr/>
          </p:nvSpPr>
          <p:spPr>
            <a:xfrm>
              <a:off x="5762972" y="1025561"/>
              <a:ext cx="358800" cy="3600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/>
          <p:nvPr/>
        </p:nvSpPr>
        <p:spPr>
          <a:xfrm>
            <a:off x="0" y="8575"/>
            <a:ext cx="9144000" cy="5126355"/>
          </a:xfrm>
          <a:custGeom>
            <a:rect b="b" l="l" r="r" t="t"/>
            <a:pathLst>
              <a:path extrusionOk="0" h="6858000" w="12192000">
                <a:moveTo>
                  <a:pt x="8341704" y="6031977"/>
                </a:moveTo>
                <a:cubicBezTo>
                  <a:pt x="8323476" y="6031977"/>
                  <a:pt x="8308700" y="6046753"/>
                  <a:pt x="8308700" y="6064981"/>
                </a:cubicBezTo>
                <a:lnTo>
                  <a:pt x="8308700" y="6700856"/>
                </a:lnTo>
                <a:cubicBezTo>
                  <a:pt x="8308700" y="6719084"/>
                  <a:pt x="8323476" y="6733860"/>
                  <a:pt x="8341704" y="6733860"/>
                </a:cubicBezTo>
                <a:lnTo>
                  <a:pt x="8975378" y="6733860"/>
                </a:lnTo>
                <a:cubicBezTo>
                  <a:pt x="8993606" y="6733860"/>
                  <a:pt x="9008382" y="6719084"/>
                  <a:pt x="9008382" y="6700856"/>
                </a:cubicBezTo>
                <a:lnTo>
                  <a:pt x="9008382" y="6064981"/>
                </a:lnTo>
                <a:cubicBezTo>
                  <a:pt x="9008382" y="6046753"/>
                  <a:pt x="8993606" y="6031977"/>
                  <a:pt x="8975378" y="6031977"/>
                </a:cubicBezTo>
                <a:close/>
                <a:moveTo>
                  <a:pt x="5686299" y="5578624"/>
                </a:moveTo>
                <a:cubicBezTo>
                  <a:pt x="5664177" y="5578624"/>
                  <a:pt x="5646244" y="5596557"/>
                  <a:pt x="5646244" y="5618678"/>
                </a:cubicBezTo>
                <a:lnTo>
                  <a:pt x="5646244" y="6390378"/>
                </a:lnTo>
                <a:cubicBezTo>
                  <a:pt x="5646244" y="6412499"/>
                  <a:pt x="5664177" y="6430432"/>
                  <a:pt x="5686299" y="6430432"/>
                </a:cubicBezTo>
                <a:lnTo>
                  <a:pt x="6455329" y="6430432"/>
                </a:lnTo>
                <a:cubicBezTo>
                  <a:pt x="6477450" y="6430432"/>
                  <a:pt x="6495383" y="6412499"/>
                  <a:pt x="6495383" y="6390378"/>
                </a:cubicBezTo>
                <a:lnTo>
                  <a:pt x="6495383" y="5618678"/>
                </a:lnTo>
                <a:cubicBezTo>
                  <a:pt x="6495383" y="5596557"/>
                  <a:pt x="6477450" y="5578624"/>
                  <a:pt x="6455329" y="5578624"/>
                </a:cubicBezTo>
                <a:close/>
                <a:moveTo>
                  <a:pt x="11235556" y="4763045"/>
                </a:moveTo>
                <a:cubicBezTo>
                  <a:pt x="11213435" y="4763045"/>
                  <a:pt x="11195502" y="4780978"/>
                  <a:pt x="11195502" y="4803099"/>
                </a:cubicBezTo>
                <a:lnTo>
                  <a:pt x="11195502" y="5574799"/>
                </a:lnTo>
                <a:cubicBezTo>
                  <a:pt x="11195502" y="5596920"/>
                  <a:pt x="11213435" y="5614853"/>
                  <a:pt x="11235556" y="5614853"/>
                </a:cubicBezTo>
                <a:lnTo>
                  <a:pt x="12004587" y="5614853"/>
                </a:lnTo>
                <a:cubicBezTo>
                  <a:pt x="12026708" y="5614853"/>
                  <a:pt x="12044641" y="5596920"/>
                  <a:pt x="12044641" y="5574799"/>
                </a:cubicBezTo>
                <a:lnTo>
                  <a:pt x="12044641" y="4803099"/>
                </a:lnTo>
                <a:cubicBezTo>
                  <a:pt x="12044641" y="4780978"/>
                  <a:pt x="12026708" y="4763045"/>
                  <a:pt x="12004587" y="4763045"/>
                </a:cubicBezTo>
                <a:close/>
                <a:moveTo>
                  <a:pt x="9721124" y="4739734"/>
                </a:moveTo>
                <a:cubicBezTo>
                  <a:pt x="9684234" y="4739734"/>
                  <a:pt x="9654329" y="4769639"/>
                  <a:pt x="9654329" y="4806529"/>
                </a:cubicBezTo>
                <a:lnTo>
                  <a:pt x="9654329" y="6093441"/>
                </a:lnTo>
                <a:cubicBezTo>
                  <a:pt x="9654329" y="6130331"/>
                  <a:pt x="9684234" y="6160236"/>
                  <a:pt x="9721124" y="6160236"/>
                </a:cubicBezTo>
                <a:lnTo>
                  <a:pt x="11003581" y="6160236"/>
                </a:lnTo>
                <a:cubicBezTo>
                  <a:pt x="11040471" y="6160236"/>
                  <a:pt x="11070376" y="6130331"/>
                  <a:pt x="11070376" y="6093441"/>
                </a:cubicBezTo>
                <a:lnTo>
                  <a:pt x="11070376" y="4806529"/>
                </a:lnTo>
                <a:cubicBezTo>
                  <a:pt x="11070376" y="4769639"/>
                  <a:pt x="11040471" y="4739734"/>
                  <a:pt x="11003581" y="4739734"/>
                </a:cubicBezTo>
                <a:close/>
                <a:moveTo>
                  <a:pt x="6764120" y="4686518"/>
                </a:moveTo>
                <a:cubicBezTo>
                  <a:pt x="6726383" y="4686518"/>
                  <a:pt x="6695792" y="4717109"/>
                  <a:pt x="6695792" y="4754846"/>
                </a:cubicBezTo>
                <a:lnTo>
                  <a:pt x="6695792" y="6071297"/>
                </a:lnTo>
                <a:cubicBezTo>
                  <a:pt x="6695792" y="6109034"/>
                  <a:pt x="6726383" y="6139625"/>
                  <a:pt x="6764120" y="6139625"/>
                </a:cubicBezTo>
                <a:lnTo>
                  <a:pt x="8076014" y="6139625"/>
                </a:lnTo>
                <a:cubicBezTo>
                  <a:pt x="8113751" y="6139625"/>
                  <a:pt x="8144342" y="6109034"/>
                  <a:pt x="8144342" y="6071297"/>
                </a:cubicBezTo>
                <a:lnTo>
                  <a:pt x="8144342" y="4754846"/>
                </a:lnTo>
                <a:cubicBezTo>
                  <a:pt x="8144342" y="4717109"/>
                  <a:pt x="8113751" y="4686518"/>
                  <a:pt x="8076014" y="4686518"/>
                </a:cubicBezTo>
                <a:close/>
                <a:moveTo>
                  <a:pt x="8327091" y="4644974"/>
                </a:moveTo>
                <a:cubicBezTo>
                  <a:pt x="8294408" y="4644974"/>
                  <a:pt x="8267913" y="4671469"/>
                  <a:pt x="8267913" y="4704152"/>
                </a:cubicBezTo>
                <a:lnTo>
                  <a:pt x="8267913" y="5844299"/>
                </a:lnTo>
                <a:cubicBezTo>
                  <a:pt x="8267913" y="5876982"/>
                  <a:pt x="8294408" y="5903477"/>
                  <a:pt x="8327091" y="5903477"/>
                </a:cubicBezTo>
                <a:lnTo>
                  <a:pt x="9463293" y="5903477"/>
                </a:lnTo>
                <a:cubicBezTo>
                  <a:pt x="9495976" y="5903477"/>
                  <a:pt x="9522471" y="5876982"/>
                  <a:pt x="9522471" y="5844299"/>
                </a:cubicBezTo>
                <a:lnTo>
                  <a:pt x="9522471" y="4704152"/>
                </a:lnTo>
                <a:cubicBezTo>
                  <a:pt x="9522471" y="4671469"/>
                  <a:pt x="9495976" y="4644974"/>
                  <a:pt x="9463293" y="4644974"/>
                </a:cubicBezTo>
                <a:close/>
                <a:moveTo>
                  <a:pt x="7718999" y="3765985"/>
                </a:moveTo>
                <a:cubicBezTo>
                  <a:pt x="7703351" y="3765985"/>
                  <a:pt x="7690666" y="3778670"/>
                  <a:pt x="7690666" y="3794318"/>
                </a:cubicBezTo>
                <a:lnTo>
                  <a:pt x="7690666" y="4340194"/>
                </a:lnTo>
                <a:cubicBezTo>
                  <a:pt x="7690666" y="4355842"/>
                  <a:pt x="7703351" y="4368527"/>
                  <a:pt x="7718999" y="4368527"/>
                </a:cubicBezTo>
                <a:lnTo>
                  <a:pt x="8262986" y="4368527"/>
                </a:lnTo>
                <a:cubicBezTo>
                  <a:pt x="8278634" y="4368527"/>
                  <a:pt x="8291319" y="4355842"/>
                  <a:pt x="8291319" y="4340194"/>
                </a:cubicBezTo>
                <a:lnTo>
                  <a:pt x="8291319" y="3794318"/>
                </a:lnTo>
                <a:cubicBezTo>
                  <a:pt x="8291319" y="3778670"/>
                  <a:pt x="8278634" y="3765985"/>
                  <a:pt x="8262986" y="3765985"/>
                </a:cubicBezTo>
                <a:close/>
                <a:moveTo>
                  <a:pt x="8496623" y="2963525"/>
                </a:moveTo>
                <a:cubicBezTo>
                  <a:pt x="8456047" y="2963525"/>
                  <a:pt x="8423154" y="2996418"/>
                  <a:pt x="8423154" y="3036994"/>
                </a:cubicBezTo>
                <a:lnTo>
                  <a:pt x="8423154" y="4452488"/>
                </a:lnTo>
                <a:cubicBezTo>
                  <a:pt x="8423154" y="4493064"/>
                  <a:pt x="8456047" y="4525957"/>
                  <a:pt x="8496623" y="4525957"/>
                </a:cubicBezTo>
                <a:lnTo>
                  <a:pt x="9907219" y="4525957"/>
                </a:lnTo>
                <a:cubicBezTo>
                  <a:pt x="9947795" y="4525957"/>
                  <a:pt x="9980688" y="4493064"/>
                  <a:pt x="9980688" y="4452488"/>
                </a:cubicBezTo>
                <a:lnTo>
                  <a:pt x="9980688" y="3036994"/>
                </a:lnTo>
                <a:cubicBezTo>
                  <a:pt x="9980688" y="2996418"/>
                  <a:pt x="9947795" y="2963525"/>
                  <a:pt x="9907219" y="2963525"/>
                </a:cubicBezTo>
                <a:close/>
                <a:moveTo>
                  <a:pt x="7591322" y="2878453"/>
                </a:moveTo>
                <a:cubicBezTo>
                  <a:pt x="7571756" y="2878453"/>
                  <a:pt x="7555895" y="2894314"/>
                  <a:pt x="7555895" y="2913880"/>
                </a:cubicBezTo>
                <a:lnTo>
                  <a:pt x="7555895" y="3596438"/>
                </a:lnTo>
                <a:cubicBezTo>
                  <a:pt x="7555895" y="3616004"/>
                  <a:pt x="7571756" y="3631865"/>
                  <a:pt x="7591322" y="3631865"/>
                </a:cubicBezTo>
                <a:lnTo>
                  <a:pt x="8271518" y="3631865"/>
                </a:lnTo>
                <a:cubicBezTo>
                  <a:pt x="8291084" y="3631865"/>
                  <a:pt x="8306945" y="3616004"/>
                  <a:pt x="8306945" y="3596438"/>
                </a:cubicBezTo>
                <a:lnTo>
                  <a:pt x="8306945" y="2913880"/>
                </a:lnTo>
                <a:cubicBezTo>
                  <a:pt x="8306945" y="2894314"/>
                  <a:pt x="8291084" y="2878453"/>
                  <a:pt x="8271518" y="2878453"/>
                </a:cubicBezTo>
                <a:close/>
                <a:moveTo>
                  <a:pt x="10151285" y="2685836"/>
                </a:moveTo>
                <a:cubicBezTo>
                  <a:pt x="10101351" y="2685836"/>
                  <a:pt x="10060871" y="2726316"/>
                  <a:pt x="10060871" y="2776250"/>
                </a:cubicBezTo>
                <a:lnTo>
                  <a:pt x="10060871" y="4518218"/>
                </a:lnTo>
                <a:cubicBezTo>
                  <a:pt x="10060871" y="4568152"/>
                  <a:pt x="10101351" y="4608632"/>
                  <a:pt x="10151285" y="4608632"/>
                </a:cubicBezTo>
                <a:lnTo>
                  <a:pt x="11887225" y="4608632"/>
                </a:lnTo>
                <a:cubicBezTo>
                  <a:pt x="11937159" y="4608632"/>
                  <a:pt x="11977639" y="4568152"/>
                  <a:pt x="11977639" y="4518218"/>
                </a:cubicBezTo>
                <a:lnTo>
                  <a:pt x="11977639" y="2776250"/>
                </a:lnTo>
                <a:cubicBezTo>
                  <a:pt x="11977639" y="2726316"/>
                  <a:pt x="11937159" y="2685836"/>
                  <a:pt x="11887225" y="2685836"/>
                </a:cubicBezTo>
                <a:close/>
                <a:moveTo>
                  <a:pt x="11165119" y="1485426"/>
                </a:moveTo>
                <a:cubicBezTo>
                  <a:pt x="11145774" y="1485426"/>
                  <a:pt x="11130091" y="1501109"/>
                  <a:pt x="11130091" y="1520455"/>
                </a:cubicBezTo>
                <a:lnTo>
                  <a:pt x="11130091" y="2195326"/>
                </a:lnTo>
                <a:cubicBezTo>
                  <a:pt x="11130091" y="2214671"/>
                  <a:pt x="11145774" y="2230354"/>
                  <a:pt x="11165119" y="2230354"/>
                </a:cubicBezTo>
                <a:lnTo>
                  <a:pt x="11837656" y="2230354"/>
                </a:lnTo>
                <a:cubicBezTo>
                  <a:pt x="11857001" y="2230354"/>
                  <a:pt x="11872684" y="2214671"/>
                  <a:pt x="11872684" y="2195326"/>
                </a:cubicBezTo>
                <a:lnTo>
                  <a:pt x="11872684" y="1520455"/>
                </a:lnTo>
                <a:cubicBezTo>
                  <a:pt x="11872684" y="1501109"/>
                  <a:pt x="11857001" y="1485426"/>
                  <a:pt x="11837656" y="1485426"/>
                </a:cubicBezTo>
                <a:close/>
                <a:moveTo>
                  <a:pt x="9870297" y="1457000"/>
                </a:moveTo>
                <a:cubicBezTo>
                  <a:pt x="9840300" y="1457000"/>
                  <a:pt x="9815982" y="1481319"/>
                  <a:pt x="9815982" y="1511316"/>
                </a:cubicBezTo>
                <a:lnTo>
                  <a:pt x="9815982" y="2557785"/>
                </a:lnTo>
                <a:cubicBezTo>
                  <a:pt x="9815982" y="2587782"/>
                  <a:pt x="9840300" y="2612100"/>
                  <a:pt x="9870297" y="2612100"/>
                </a:cubicBezTo>
                <a:lnTo>
                  <a:pt x="10913145" y="2612100"/>
                </a:lnTo>
                <a:cubicBezTo>
                  <a:pt x="10943142" y="2612100"/>
                  <a:pt x="10967460" y="2587782"/>
                  <a:pt x="10967460" y="2557785"/>
                </a:cubicBezTo>
                <a:lnTo>
                  <a:pt x="10967460" y="1511316"/>
                </a:lnTo>
                <a:cubicBezTo>
                  <a:pt x="10967460" y="1481319"/>
                  <a:pt x="10943142" y="1457000"/>
                  <a:pt x="10913145" y="145700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E0E0E0"/>
              </a:gs>
              <a:gs pos="100000">
                <a:srgbClr val="F7F7F7"/>
              </a:gs>
            </a:gsLst>
            <a:lin ang="8100019" scaled="0"/>
          </a:gra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185738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2"/>
          <p:cNvSpPr txBox="1"/>
          <p:nvPr>
            <p:ph type="title"/>
          </p:nvPr>
        </p:nvSpPr>
        <p:spPr>
          <a:xfrm>
            <a:off x="490250" y="450150"/>
            <a:ext cx="4875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7" name="Google Shape;16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13"/>
          <p:cNvGrpSpPr/>
          <p:nvPr/>
        </p:nvGrpSpPr>
        <p:grpSpPr>
          <a:xfrm flipH="1">
            <a:off x="6300631" y="2109549"/>
            <a:ext cx="2720510" cy="2873736"/>
            <a:chOff x="4869527" y="541405"/>
            <a:chExt cx="1956357" cy="2069371"/>
          </a:xfrm>
        </p:grpSpPr>
        <p:sp>
          <p:nvSpPr>
            <p:cNvPr id="170" name="Google Shape;170;p13"/>
            <p:cNvSpPr/>
            <p:nvPr/>
          </p:nvSpPr>
          <p:spPr>
            <a:xfrm>
              <a:off x="4869527" y="541405"/>
              <a:ext cx="842700" cy="8454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5874340" y="1579944"/>
              <a:ext cx="595200" cy="5970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5138235" y="1439601"/>
              <a:ext cx="570900" cy="5727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5255661" y="2051276"/>
              <a:ext cx="557700" cy="5595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6230684" y="1203010"/>
              <a:ext cx="595200" cy="5970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5765705" y="1445656"/>
              <a:ext cx="358800" cy="3600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5762972" y="1025561"/>
              <a:ext cx="358800" cy="3600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8" name="Google Shape;178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179" name="Google Shape;179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180" name="Google Shape;18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hree columns">
  <p:cSld name="TITLE_AND_TWO_COLUMNS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14"/>
          <p:cNvGrpSpPr/>
          <p:nvPr/>
        </p:nvGrpSpPr>
        <p:grpSpPr>
          <a:xfrm flipH="1">
            <a:off x="6300631" y="2109549"/>
            <a:ext cx="2720510" cy="2873736"/>
            <a:chOff x="4869527" y="541405"/>
            <a:chExt cx="1956357" cy="2069371"/>
          </a:xfrm>
        </p:grpSpPr>
        <p:sp>
          <p:nvSpPr>
            <p:cNvPr id="183" name="Google Shape;183;p14"/>
            <p:cNvSpPr/>
            <p:nvPr/>
          </p:nvSpPr>
          <p:spPr>
            <a:xfrm>
              <a:off x="4869527" y="541405"/>
              <a:ext cx="842700" cy="8454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5874340" y="1579944"/>
              <a:ext cx="595200" cy="5970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5138235" y="1439601"/>
              <a:ext cx="570900" cy="5727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5255661" y="2051276"/>
              <a:ext cx="557700" cy="5595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6230684" y="1203010"/>
              <a:ext cx="595200" cy="5970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5765705" y="1445656"/>
              <a:ext cx="358800" cy="3600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5762972" y="1025561"/>
              <a:ext cx="358800" cy="3600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1" name="Google Shape;191;p14"/>
          <p:cNvSpPr txBox="1"/>
          <p:nvPr>
            <p:ph idx="1" type="body"/>
          </p:nvPr>
        </p:nvSpPr>
        <p:spPr>
          <a:xfrm>
            <a:off x="311700" y="1152475"/>
            <a:ext cx="2598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2" name="Google Shape;192;p14"/>
          <p:cNvSpPr txBox="1"/>
          <p:nvPr>
            <p:ph idx="2" type="body"/>
          </p:nvPr>
        </p:nvSpPr>
        <p:spPr>
          <a:xfrm>
            <a:off x="3247913" y="1152475"/>
            <a:ext cx="2598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3" name="Google Shape;19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4" name="Google Shape;194;p14"/>
          <p:cNvSpPr txBox="1"/>
          <p:nvPr>
            <p:ph idx="3" type="body"/>
          </p:nvPr>
        </p:nvSpPr>
        <p:spPr>
          <a:xfrm>
            <a:off x="6184138" y="1152475"/>
            <a:ext cx="2598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/>
          <p:nvPr/>
        </p:nvSpPr>
        <p:spPr>
          <a:xfrm flipH="1">
            <a:off x="0" y="0"/>
            <a:ext cx="9144000" cy="5126355"/>
          </a:xfrm>
          <a:custGeom>
            <a:rect b="b" l="l" r="r" t="t"/>
            <a:pathLst>
              <a:path extrusionOk="0" h="6858000" w="12192000">
                <a:moveTo>
                  <a:pt x="8341704" y="6031977"/>
                </a:moveTo>
                <a:cubicBezTo>
                  <a:pt x="8323476" y="6031977"/>
                  <a:pt x="8308700" y="6046753"/>
                  <a:pt x="8308700" y="6064981"/>
                </a:cubicBezTo>
                <a:lnTo>
                  <a:pt x="8308700" y="6700856"/>
                </a:lnTo>
                <a:cubicBezTo>
                  <a:pt x="8308700" y="6719084"/>
                  <a:pt x="8323476" y="6733860"/>
                  <a:pt x="8341704" y="6733860"/>
                </a:cubicBezTo>
                <a:lnTo>
                  <a:pt x="8975378" y="6733860"/>
                </a:lnTo>
                <a:cubicBezTo>
                  <a:pt x="8993606" y="6733860"/>
                  <a:pt x="9008382" y="6719084"/>
                  <a:pt x="9008382" y="6700856"/>
                </a:cubicBezTo>
                <a:lnTo>
                  <a:pt x="9008382" y="6064981"/>
                </a:lnTo>
                <a:cubicBezTo>
                  <a:pt x="9008382" y="6046753"/>
                  <a:pt x="8993606" y="6031977"/>
                  <a:pt x="8975378" y="6031977"/>
                </a:cubicBezTo>
                <a:close/>
                <a:moveTo>
                  <a:pt x="5686299" y="5578624"/>
                </a:moveTo>
                <a:cubicBezTo>
                  <a:pt x="5664177" y="5578624"/>
                  <a:pt x="5646244" y="5596557"/>
                  <a:pt x="5646244" y="5618678"/>
                </a:cubicBezTo>
                <a:lnTo>
                  <a:pt x="5646244" y="6390378"/>
                </a:lnTo>
                <a:cubicBezTo>
                  <a:pt x="5646244" y="6412499"/>
                  <a:pt x="5664177" y="6430432"/>
                  <a:pt x="5686299" y="6430432"/>
                </a:cubicBezTo>
                <a:lnTo>
                  <a:pt x="6455329" y="6430432"/>
                </a:lnTo>
                <a:cubicBezTo>
                  <a:pt x="6477450" y="6430432"/>
                  <a:pt x="6495383" y="6412499"/>
                  <a:pt x="6495383" y="6390378"/>
                </a:cubicBezTo>
                <a:lnTo>
                  <a:pt x="6495383" y="5618678"/>
                </a:lnTo>
                <a:cubicBezTo>
                  <a:pt x="6495383" y="5596557"/>
                  <a:pt x="6477450" y="5578624"/>
                  <a:pt x="6455329" y="5578624"/>
                </a:cubicBezTo>
                <a:close/>
                <a:moveTo>
                  <a:pt x="11235556" y="4763045"/>
                </a:moveTo>
                <a:cubicBezTo>
                  <a:pt x="11213435" y="4763045"/>
                  <a:pt x="11195502" y="4780978"/>
                  <a:pt x="11195502" y="4803099"/>
                </a:cubicBezTo>
                <a:lnTo>
                  <a:pt x="11195502" y="5574799"/>
                </a:lnTo>
                <a:cubicBezTo>
                  <a:pt x="11195502" y="5596920"/>
                  <a:pt x="11213435" y="5614853"/>
                  <a:pt x="11235556" y="5614853"/>
                </a:cubicBezTo>
                <a:lnTo>
                  <a:pt x="12004587" y="5614853"/>
                </a:lnTo>
                <a:cubicBezTo>
                  <a:pt x="12026708" y="5614853"/>
                  <a:pt x="12044641" y="5596920"/>
                  <a:pt x="12044641" y="5574799"/>
                </a:cubicBezTo>
                <a:lnTo>
                  <a:pt x="12044641" y="4803099"/>
                </a:lnTo>
                <a:cubicBezTo>
                  <a:pt x="12044641" y="4780978"/>
                  <a:pt x="12026708" y="4763045"/>
                  <a:pt x="12004587" y="4763045"/>
                </a:cubicBezTo>
                <a:close/>
                <a:moveTo>
                  <a:pt x="9721124" y="4739734"/>
                </a:moveTo>
                <a:cubicBezTo>
                  <a:pt x="9684234" y="4739734"/>
                  <a:pt x="9654329" y="4769639"/>
                  <a:pt x="9654329" y="4806529"/>
                </a:cubicBezTo>
                <a:lnTo>
                  <a:pt x="9654329" y="6093441"/>
                </a:lnTo>
                <a:cubicBezTo>
                  <a:pt x="9654329" y="6130331"/>
                  <a:pt x="9684234" y="6160236"/>
                  <a:pt x="9721124" y="6160236"/>
                </a:cubicBezTo>
                <a:lnTo>
                  <a:pt x="11003581" y="6160236"/>
                </a:lnTo>
                <a:cubicBezTo>
                  <a:pt x="11040471" y="6160236"/>
                  <a:pt x="11070376" y="6130331"/>
                  <a:pt x="11070376" y="6093441"/>
                </a:cubicBezTo>
                <a:lnTo>
                  <a:pt x="11070376" y="4806529"/>
                </a:lnTo>
                <a:cubicBezTo>
                  <a:pt x="11070376" y="4769639"/>
                  <a:pt x="11040471" y="4739734"/>
                  <a:pt x="11003581" y="4739734"/>
                </a:cubicBezTo>
                <a:close/>
                <a:moveTo>
                  <a:pt x="6764120" y="4686518"/>
                </a:moveTo>
                <a:cubicBezTo>
                  <a:pt x="6726383" y="4686518"/>
                  <a:pt x="6695792" y="4717109"/>
                  <a:pt x="6695792" y="4754846"/>
                </a:cubicBezTo>
                <a:lnTo>
                  <a:pt x="6695792" y="6071297"/>
                </a:lnTo>
                <a:cubicBezTo>
                  <a:pt x="6695792" y="6109034"/>
                  <a:pt x="6726383" y="6139625"/>
                  <a:pt x="6764120" y="6139625"/>
                </a:cubicBezTo>
                <a:lnTo>
                  <a:pt x="8076014" y="6139625"/>
                </a:lnTo>
                <a:cubicBezTo>
                  <a:pt x="8113751" y="6139625"/>
                  <a:pt x="8144342" y="6109034"/>
                  <a:pt x="8144342" y="6071297"/>
                </a:cubicBezTo>
                <a:lnTo>
                  <a:pt x="8144342" y="4754846"/>
                </a:lnTo>
                <a:cubicBezTo>
                  <a:pt x="8144342" y="4717109"/>
                  <a:pt x="8113751" y="4686518"/>
                  <a:pt x="8076014" y="4686518"/>
                </a:cubicBezTo>
                <a:close/>
                <a:moveTo>
                  <a:pt x="8327091" y="4644974"/>
                </a:moveTo>
                <a:cubicBezTo>
                  <a:pt x="8294408" y="4644974"/>
                  <a:pt x="8267913" y="4671469"/>
                  <a:pt x="8267913" y="4704152"/>
                </a:cubicBezTo>
                <a:lnTo>
                  <a:pt x="8267913" y="5844299"/>
                </a:lnTo>
                <a:cubicBezTo>
                  <a:pt x="8267913" y="5876982"/>
                  <a:pt x="8294408" y="5903477"/>
                  <a:pt x="8327091" y="5903477"/>
                </a:cubicBezTo>
                <a:lnTo>
                  <a:pt x="9463293" y="5903477"/>
                </a:lnTo>
                <a:cubicBezTo>
                  <a:pt x="9495976" y="5903477"/>
                  <a:pt x="9522471" y="5876982"/>
                  <a:pt x="9522471" y="5844299"/>
                </a:cubicBezTo>
                <a:lnTo>
                  <a:pt x="9522471" y="4704152"/>
                </a:lnTo>
                <a:cubicBezTo>
                  <a:pt x="9522471" y="4671469"/>
                  <a:pt x="9495976" y="4644974"/>
                  <a:pt x="9463293" y="4644974"/>
                </a:cubicBezTo>
                <a:close/>
                <a:moveTo>
                  <a:pt x="7718999" y="3765985"/>
                </a:moveTo>
                <a:cubicBezTo>
                  <a:pt x="7703351" y="3765985"/>
                  <a:pt x="7690666" y="3778670"/>
                  <a:pt x="7690666" y="3794318"/>
                </a:cubicBezTo>
                <a:lnTo>
                  <a:pt x="7690666" y="4340194"/>
                </a:lnTo>
                <a:cubicBezTo>
                  <a:pt x="7690666" y="4355842"/>
                  <a:pt x="7703351" y="4368527"/>
                  <a:pt x="7718999" y="4368527"/>
                </a:cubicBezTo>
                <a:lnTo>
                  <a:pt x="8262986" y="4368527"/>
                </a:lnTo>
                <a:cubicBezTo>
                  <a:pt x="8278634" y="4368527"/>
                  <a:pt x="8291319" y="4355842"/>
                  <a:pt x="8291319" y="4340194"/>
                </a:cubicBezTo>
                <a:lnTo>
                  <a:pt x="8291319" y="3794318"/>
                </a:lnTo>
                <a:cubicBezTo>
                  <a:pt x="8291319" y="3778670"/>
                  <a:pt x="8278634" y="3765985"/>
                  <a:pt x="8262986" y="3765985"/>
                </a:cubicBezTo>
                <a:close/>
                <a:moveTo>
                  <a:pt x="8496623" y="2963525"/>
                </a:moveTo>
                <a:cubicBezTo>
                  <a:pt x="8456047" y="2963525"/>
                  <a:pt x="8423154" y="2996418"/>
                  <a:pt x="8423154" y="3036994"/>
                </a:cubicBezTo>
                <a:lnTo>
                  <a:pt x="8423154" y="4452488"/>
                </a:lnTo>
                <a:cubicBezTo>
                  <a:pt x="8423154" y="4493064"/>
                  <a:pt x="8456047" y="4525957"/>
                  <a:pt x="8496623" y="4525957"/>
                </a:cubicBezTo>
                <a:lnTo>
                  <a:pt x="9907219" y="4525957"/>
                </a:lnTo>
                <a:cubicBezTo>
                  <a:pt x="9947795" y="4525957"/>
                  <a:pt x="9980688" y="4493064"/>
                  <a:pt x="9980688" y="4452488"/>
                </a:cubicBezTo>
                <a:lnTo>
                  <a:pt x="9980688" y="3036994"/>
                </a:lnTo>
                <a:cubicBezTo>
                  <a:pt x="9980688" y="2996418"/>
                  <a:pt x="9947795" y="2963525"/>
                  <a:pt x="9907219" y="2963525"/>
                </a:cubicBezTo>
                <a:close/>
                <a:moveTo>
                  <a:pt x="7591322" y="2878453"/>
                </a:moveTo>
                <a:cubicBezTo>
                  <a:pt x="7571756" y="2878453"/>
                  <a:pt x="7555895" y="2894314"/>
                  <a:pt x="7555895" y="2913880"/>
                </a:cubicBezTo>
                <a:lnTo>
                  <a:pt x="7555895" y="3596438"/>
                </a:lnTo>
                <a:cubicBezTo>
                  <a:pt x="7555895" y="3616004"/>
                  <a:pt x="7571756" y="3631865"/>
                  <a:pt x="7591322" y="3631865"/>
                </a:cubicBezTo>
                <a:lnTo>
                  <a:pt x="8271518" y="3631865"/>
                </a:lnTo>
                <a:cubicBezTo>
                  <a:pt x="8291084" y="3631865"/>
                  <a:pt x="8306945" y="3616004"/>
                  <a:pt x="8306945" y="3596438"/>
                </a:cubicBezTo>
                <a:lnTo>
                  <a:pt x="8306945" y="2913880"/>
                </a:lnTo>
                <a:cubicBezTo>
                  <a:pt x="8306945" y="2894314"/>
                  <a:pt x="8291084" y="2878453"/>
                  <a:pt x="8271518" y="2878453"/>
                </a:cubicBezTo>
                <a:close/>
                <a:moveTo>
                  <a:pt x="10151285" y="2685836"/>
                </a:moveTo>
                <a:cubicBezTo>
                  <a:pt x="10101351" y="2685836"/>
                  <a:pt x="10060871" y="2726316"/>
                  <a:pt x="10060871" y="2776250"/>
                </a:cubicBezTo>
                <a:lnTo>
                  <a:pt x="10060871" y="4518218"/>
                </a:lnTo>
                <a:cubicBezTo>
                  <a:pt x="10060871" y="4568152"/>
                  <a:pt x="10101351" y="4608632"/>
                  <a:pt x="10151285" y="4608632"/>
                </a:cubicBezTo>
                <a:lnTo>
                  <a:pt x="11887225" y="4608632"/>
                </a:lnTo>
                <a:cubicBezTo>
                  <a:pt x="11937159" y="4608632"/>
                  <a:pt x="11977639" y="4568152"/>
                  <a:pt x="11977639" y="4518218"/>
                </a:cubicBezTo>
                <a:lnTo>
                  <a:pt x="11977639" y="2776250"/>
                </a:lnTo>
                <a:cubicBezTo>
                  <a:pt x="11977639" y="2726316"/>
                  <a:pt x="11937159" y="2685836"/>
                  <a:pt x="11887225" y="2685836"/>
                </a:cubicBezTo>
                <a:close/>
                <a:moveTo>
                  <a:pt x="11165119" y="1485426"/>
                </a:moveTo>
                <a:cubicBezTo>
                  <a:pt x="11145774" y="1485426"/>
                  <a:pt x="11130091" y="1501109"/>
                  <a:pt x="11130091" y="1520455"/>
                </a:cubicBezTo>
                <a:lnTo>
                  <a:pt x="11130091" y="2195326"/>
                </a:lnTo>
                <a:cubicBezTo>
                  <a:pt x="11130091" y="2214671"/>
                  <a:pt x="11145774" y="2230354"/>
                  <a:pt x="11165119" y="2230354"/>
                </a:cubicBezTo>
                <a:lnTo>
                  <a:pt x="11837656" y="2230354"/>
                </a:lnTo>
                <a:cubicBezTo>
                  <a:pt x="11857001" y="2230354"/>
                  <a:pt x="11872684" y="2214671"/>
                  <a:pt x="11872684" y="2195326"/>
                </a:cubicBezTo>
                <a:lnTo>
                  <a:pt x="11872684" y="1520455"/>
                </a:lnTo>
                <a:cubicBezTo>
                  <a:pt x="11872684" y="1501109"/>
                  <a:pt x="11857001" y="1485426"/>
                  <a:pt x="11837656" y="1485426"/>
                </a:cubicBezTo>
                <a:close/>
                <a:moveTo>
                  <a:pt x="9870297" y="1457000"/>
                </a:moveTo>
                <a:cubicBezTo>
                  <a:pt x="9840300" y="1457000"/>
                  <a:pt x="9815982" y="1481319"/>
                  <a:pt x="9815982" y="1511316"/>
                </a:cubicBezTo>
                <a:lnTo>
                  <a:pt x="9815982" y="2557785"/>
                </a:lnTo>
                <a:cubicBezTo>
                  <a:pt x="9815982" y="2587782"/>
                  <a:pt x="9840300" y="2612100"/>
                  <a:pt x="9870297" y="2612100"/>
                </a:cubicBezTo>
                <a:lnTo>
                  <a:pt x="10913145" y="2612100"/>
                </a:lnTo>
                <a:cubicBezTo>
                  <a:pt x="10943142" y="2612100"/>
                  <a:pt x="10967460" y="2587782"/>
                  <a:pt x="10967460" y="2557785"/>
                </a:cubicBezTo>
                <a:lnTo>
                  <a:pt x="10967460" y="1511316"/>
                </a:lnTo>
                <a:cubicBezTo>
                  <a:pt x="10967460" y="1481319"/>
                  <a:pt x="10943142" y="1457000"/>
                  <a:pt x="10913145" y="145700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E0E0E0"/>
              </a:gs>
              <a:gs pos="100000">
                <a:srgbClr val="F7F7F7"/>
              </a:gs>
            </a:gsLst>
            <a:lin ang="8100019" scaled="0"/>
          </a:gra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185738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5"/>
          <p:cNvSpPr txBox="1"/>
          <p:nvPr>
            <p:ph type="title"/>
          </p:nvPr>
        </p:nvSpPr>
        <p:spPr>
          <a:xfrm>
            <a:off x="4061100" y="555600"/>
            <a:ext cx="46509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8" name="Google Shape;198;p15"/>
          <p:cNvSpPr txBox="1"/>
          <p:nvPr>
            <p:ph idx="1" type="body"/>
          </p:nvPr>
        </p:nvSpPr>
        <p:spPr>
          <a:xfrm>
            <a:off x="4061100" y="1389600"/>
            <a:ext cx="46509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199" name="Google Shape;19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ubtitle">
  <p:cSld name="BLANK_2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2" name="Google Shape;202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3" name="Google Shape;203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sMania">
  <p:cSld name="BLANK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1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200" y="248325"/>
            <a:ext cx="3826100" cy="165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7"/>
          <p:cNvSpPr txBox="1"/>
          <p:nvPr/>
        </p:nvSpPr>
        <p:spPr>
          <a:xfrm>
            <a:off x="347625" y="2143563"/>
            <a:ext cx="67173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Free </a:t>
            </a:r>
            <a:r>
              <a:rPr b="0" i="0" lang="en-GB" sz="24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themes and templates for </a:t>
            </a:r>
            <a:r>
              <a:rPr b="1" i="0" lang="en-GB" sz="24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Google Slides</a:t>
            </a:r>
            <a:r>
              <a:rPr b="0" i="0" lang="en-GB" sz="24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 or </a:t>
            </a:r>
            <a:r>
              <a:rPr b="1" i="0" lang="en-GB" sz="24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PowerPoint</a:t>
            </a:r>
            <a:endParaRPr b="1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" name="Google Shape;209;p17"/>
          <p:cNvCxnSpPr/>
          <p:nvPr/>
        </p:nvCxnSpPr>
        <p:spPr>
          <a:xfrm>
            <a:off x="7694750" y="3717625"/>
            <a:ext cx="1121400" cy="9600"/>
          </a:xfrm>
          <a:prstGeom prst="straightConnector1">
            <a:avLst/>
          </a:prstGeom>
          <a:noFill/>
          <a:ln cap="flat" cmpd="sng" w="38100">
            <a:solidFill>
              <a:srgbClr val="FFCB2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0" name="Google Shape;210;p17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06150" y="3875104"/>
            <a:ext cx="534924" cy="478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7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41074" y="3878473"/>
            <a:ext cx="531495" cy="471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7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201774" y="3880158"/>
            <a:ext cx="459486" cy="46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7">
            <a:hlinkClick r:id="rId10"/>
          </p:cNvPr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691441" y="3856575"/>
            <a:ext cx="600075" cy="515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7">
            <a:hlinkClick r:id="rId12"/>
          </p:cNvPr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291512" y="3888580"/>
            <a:ext cx="524637" cy="45144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7"/>
          <p:cNvSpPr txBox="1"/>
          <p:nvPr/>
        </p:nvSpPr>
        <p:spPr>
          <a:xfrm>
            <a:off x="5181600" y="3061013"/>
            <a:ext cx="36867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Sharing is caring!</a:t>
            </a:r>
            <a:endParaRPr b="1" i="0" sz="2400" u="none" cap="none" strike="noStrike">
              <a:solidFill>
                <a:srgbClr val="252525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e yourself">
  <p:cSld name="ONE_COLUMN_TEXT_2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>
            <p:ph type="title"/>
          </p:nvPr>
        </p:nvSpPr>
        <p:spPr>
          <a:xfrm>
            <a:off x="4061100" y="555600"/>
            <a:ext cx="46509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" type="body"/>
          </p:nvPr>
        </p:nvSpPr>
        <p:spPr>
          <a:xfrm>
            <a:off x="4061100" y="1389600"/>
            <a:ext cx="46509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">
  <p:cSld name="ONE_COLUMN_TEXT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3086150" y="555600"/>
            <a:ext cx="5716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3086150" y="1389600"/>
            <a:ext cx="57165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128155" y="159924"/>
            <a:ext cx="2720510" cy="2873736"/>
            <a:chOff x="4869527" y="541405"/>
            <a:chExt cx="1956357" cy="2069371"/>
          </a:xfrm>
        </p:grpSpPr>
        <p:sp>
          <p:nvSpPr>
            <p:cNvPr id="42" name="Google Shape;42;p4"/>
            <p:cNvSpPr/>
            <p:nvPr/>
          </p:nvSpPr>
          <p:spPr>
            <a:xfrm>
              <a:off x="4869527" y="541405"/>
              <a:ext cx="842700" cy="8454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5874340" y="1579944"/>
              <a:ext cx="595200" cy="5970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5138235" y="1439601"/>
              <a:ext cx="570900" cy="5727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5255661" y="2051276"/>
              <a:ext cx="557700" cy="5595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6230684" y="1203010"/>
              <a:ext cx="595200" cy="5970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5765705" y="1445656"/>
              <a:ext cx="358800" cy="3600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5762972" y="1025561"/>
              <a:ext cx="358800" cy="3600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 flipH="1" rot="10800000">
            <a:off x="7277281" y="926736"/>
            <a:ext cx="1062000" cy="1065600"/>
          </a:xfrm>
          <a:prstGeom prst="roundRect">
            <a:avLst>
              <a:gd fmla="val 4717" name="adj"/>
            </a:avLst>
          </a:prstGeom>
          <a:gradFill>
            <a:gsLst>
              <a:gs pos="0">
                <a:srgbClr val="D2D4D3"/>
              </a:gs>
              <a:gs pos="100000">
                <a:srgbClr val="E7E6E6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5"/>
          <p:cNvSpPr/>
          <p:nvPr/>
        </p:nvSpPr>
        <p:spPr>
          <a:xfrm flipH="1" rot="10800000">
            <a:off x="6080419" y="2591643"/>
            <a:ext cx="563100" cy="565200"/>
          </a:xfrm>
          <a:prstGeom prst="roundRect">
            <a:avLst>
              <a:gd fmla="val 4717" name="adj"/>
            </a:avLst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5"/>
          <p:cNvSpPr/>
          <p:nvPr/>
        </p:nvSpPr>
        <p:spPr>
          <a:xfrm flipH="1" rot="10800000">
            <a:off x="7577646" y="1604853"/>
            <a:ext cx="1437600" cy="1442100"/>
          </a:xfrm>
          <a:prstGeom prst="roundRect">
            <a:avLst>
              <a:gd fmla="val 4717" name="adj"/>
            </a:avLst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5"/>
          <p:cNvSpPr/>
          <p:nvPr/>
        </p:nvSpPr>
        <p:spPr>
          <a:xfrm flipH="1" rot="10800000">
            <a:off x="6349358" y="1666555"/>
            <a:ext cx="1168200" cy="1172100"/>
          </a:xfrm>
          <a:prstGeom prst="roundRect">
            <a:avLst>
              <a:gd fmla="val 4717" name="adj"/>
            </a:avLst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5"/>
          <p:cNvSpPr/>
          <p:nvPr/>
        </p:nvSpPr>
        <p:spPr>
          <a:xfrm flipH="1" rot="10800000">
            <a:off x="7393979" y="3102319"/>
            <a:ext cx="863700" cy="866400"/>
          </a:xfrm>
          <a:prstGeom prst="roundRect">
            <a:avLst>
              <a:gd fmla="val 4717" name="adj"/>
            </a:avLst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5"/>
          <p:cNvSpPr/>
          <p:nvPr/>
        </p:nvSpPr>
        <p:spPr>
          <a:xfrm flipH="1" rot="10800000">
            <a:off x="8379561" y="3388496"/>
            <a:ext cx="556800" cy="558900"/>
          </a:xfrm>
          <a:prstGeom prst="roundRect">
            <a:avLst>
              <a:gd fmla="val 4717" name="adj"/>
            </a:avLst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/>
        </p:nvSpPr>
        <p:spPr>
          <a:xfrm flipH="1" rot="10800000">
            <a:off x="5799992" y="1784919"/>
            <a:ext cx="450600" cy="451800"/>
          </a:xfrm>
          <a:prstGeom prst="roundRect">
            <a:avLst>
              <a:gd fmla="val 4717" name="adj"/>
            </a:avLst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 flipH="1" rot="10800000">
            <a:off x="6232928" y="633279"/>
            <a:ext cx="941100" cy="944100"/>
          </a:xfrm>
          <a:prstGeom prst="roundRect">
            <a:avLst>
              <a:gd fmla="val 4717" name="adj"/>
            </a:avLst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/>
          <p:nvPr/>
        </p:nvSpPr>
        <p:spPr>
          <a:xfrm flipH="1" rot="10800000">
            <a:off x="5053837" y="456016"/>
            <a:ext cx="1086300" cy="1090200"/>
          </a:xfrm>
          <a:prstGeom prst="roundRect">
            <a:avLst>
              <a:gd fmla="val 4717" name="adj"/>
            </a:avLst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5"/>
          <p:cNvSpPr/>
          <p:nvPr/>
        </p:nvSpPr>
        <p:spPr>
          <a:xfrm flipH="1" rot="10800000">
            <a:off x="5645844" y="159908"/>
            <a:ext cx="860400" cy="863100"/>
          </a:xfrm>
          <a:prstGeom prst="roundRect">
            <a:avLst>
              <a:gd fmla="val 4717" name="adj"/>
            </a:avLst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5"/>
          <p:cNvSpPr/>
          <p:nvPr/>
        </p:nvSpPr>
        <p:spPr>
          <a:xfrm flipH="1" rot="10800000">
            <a:off x="8428619" y="849812"/>
            <a:ext cx="636900" cy="639000"/>
          </a:xfrm>
          <a:prstGeom prst="roundRect">
            <a:avLst>
              <a:gd fmla="val 4717" name="adj"/>
            </a:avLst>
          </a:prstGeom>
          <a:gradFill>
            <a:gsLst>
              <a:gs pos="0">
                <a:srgbClr val="D2D4D3"/>
              </a:gs>
              <a:gs pos="100000">
                <a:srgbClr val="E7E6E6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5"/>
          <p:cNvSpPr/>
          <p:nvPr/>
        </p:nvSpPr>
        <p:spPr>
          <a:xfrm flipH="1" rot="10800000">
            <a:off x="4266676" y="238036"/>
            <a:ext cx="636900" cy="639000"/>
          </a:xfrm>
          <a:prstGeom prst="roundRect">
            <a:avLst>
              <a:gd fmla="val 4717" name="adj"/>
            </a:avLst>
          </a:prstGeom>
          <a:gradFill>
            <a:gsLst>
              <a:gs pos="0">
                <a:srgbClr val="D2D4D3"/>
              </a:gs>
              <a:gs pos="100000">
                <a:srgbClr val="E7E6E6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" name="Google Shape;62;p5"/>
          <p:cNvGrpSpPr/>
          <p:nvPr/>
        </p:nvGrpSpPr>
        <p:grpSpPr>
          <a:xfrm flipH="1" rot="10800000">
            <a:off x="128092" y="2063602"/>
            <a:ext cx="2720510" cy="2878081"/>
            <a:chOff x="4869527" y="541405"/>
            <a:chExt cx="1956357" cy="2069371"/>
          </a:xfrm>
        </p:grpSpPr>
        <p:sp>
          <p:nvSpPr>
            <p:cNvPr id="63" name="Google Shape;63;p5"/>
            <p:cNvSpPr/>
            <p:nvPr/>
          </p:nvSpPr>
          <p:spPr>
            <a:xfrm>
              <a:off x="4869527" y="541405"/>
              <a:ext cx="842700" cy="8454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5874340" y="1579944"/>
              <a:ext cx="595200" cy="5970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5138235" y="1439601"/>
              <a:ext cx="570900" cy="5727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5255661" y="2051276"/>
              <a:ext cx="557700" cy="5595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6230684" y="1203010"/>
              <a:ext cx="595200" cy="5970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5765705" y="1445656"/>
              <a:ext cx="358800" cy="3600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5762972" y="1025561"/>
              <a:ext cx="358800" cy="3600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" name="Google Shape;70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71" name="Google Shape;7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6"/>
          <p:cNvGrpSpPr/>
          <p:nvPr/>
        </p:nvGrpSpPr>
        <p:grpSpPr>
          <a:xfrm rot="10800000">
            <a:off x="7075627" y="2933039"/>
            <a:ext cx="2010548" cy="2123795"/>
            <a:chOff x="4869527" y="541405"/>
            <a:chExt cx="1956357" cy="2069371"/>
          </a:xfrm>
        </p:grpSpPr>
        <p:sp>
          <p:nvSpPr>
            <p:cNvPr id="74" name="Google Shape;74;p6"/>
            <p:cNvSpPr/>
            <p:nvPr/>
          </p:nvSpPr>
          <p:spPr>
            <a:xfrm>
              <a:off x="4869527" y="541405"/>
              <a:ext cx="842700" cy="8454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5874340" y="1579944"/>
              <a:ext cx="595200" cy="5970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5138235" y="1439601"/>
              <a:ext cx="570900" cy="5727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5255661" y="2051276"/>
              <a:ext cx="557700" cy="5595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6230684" y="1203010"/>
              <a:ext cx="595200" cy="5970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5765705" y="1445656"/>
              <a:ext cx="358800" cy="3600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5762972" y="1025561"/>
              <a:ext cx="358800" cy="3600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p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82" name="Google Shape;8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83" name="Google Shape;83;p6"/>
          <p:cNvGrpSpPr/>
          <p:nvPr/>
        </p:nvGrpSpPr>
        <p:grpSpPr>
          <a:xfrm flipH="1" rot="-5400000">
            <a:off x="104002" y="-11"/>
            <a:ext cx="2010548" cy="2123795"/>
            <a:chOff x="4869527" y="541405"/>
            <a:chExt cx="1956357" cy="2069371"/>
          </a:xfrm>
        </p:grpSpPr>
        <p:sp>
          <p:nvSpPr>
            <p:cNvPr id="84" name="Google Shape;84;p6"/>
            <p:cNvSpPr/>
            <p:nvPr/>
          </p:nvSpPr>
          <p:spPr>
            <a:xfrm>
              <a:off x="4869527" y="541405"/>
              <a:ext cx="842700" cy="8454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5874340" y="1579944"/>
              <a:ext cx="595200" cy="5970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6"/>
            <p:cNvSpPr/>
            <p:nvPr/>
          </p:nvSpPr>
          <p:spPr>
            <a:xfrm>
              <a:off x="5138235" y="1439601"/>
              <a:ext cx="570900" cy="5727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5255661" y="2051276"/>
              <a:ext cx="557700" cy="5595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6230684" y="1203010"/>
              <a:ext cx="595200" cy="5970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5765705" y="1445656"/>
              <a:ext cx="358800" cy="3600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5762972" y="1025561"/>
              <a:ext cx="358800" cy="3600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">
  <p:cSld name="BLANK_3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/>
          <p:nvPr/>
        </p:nvSpPr>
        <p:spPr>
          <a:xfrm rot="10800000">
            <a:off x="854330" y="926736"/>
            <a:ext cx="1062000" cy="1065600"/>
          </a:xfrm>
          <a:prstGeom prst="roundRect">
            <a:avLst>
              <a:gd fmla="val 4717" name="adj"/>
            </a:avLst>
          </a:prstGeom>
          <a:gradFill>
            <a:gsLst>
              <a:gs pos="0">
                <a:srgbClr val="D2D4D3"/>
              </a:gs>
              <a:gs pos="100000">
                <a:srgbClr val="E7E6E6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7"/>
          <p:cNvSpPr/>
          <p:nvPr/>
        </p:nvSpPr>
        <p:spPr>
          <a:xfrm rot="10800000">
            <a:off x="2550093" y="2591643"/>
            <a:ext cx="563100" cy="565200"/>
          </a:xfrm>
          <a:prstGeom prst="roundRect">
            <a:avLst>
              <a:gd fmla="val 4717" name="adj"/>
            </a:avLst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"/>
          <p:cNvSpPr/>
          <p:nvPr/>
        </p:nvSpPr>
        <p:spPr>
          <a:xfrm rot="10800000">
            <a:off x="178366" y="1604853"/>
            <a:ext cx="1437600" cy="1442100"/>
          </a:xfrm>
          <a:prstGeom prst="roundRect">
            <a:avLst>
              <a:gd fmla="val 4717" name="adj"/>
            </a:avLst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7"/>
          <p:cNvSpPr/>
          <p:nvPr/>
        </p:nvSpPr>
        <p:spPr>
          <a:xfrm rot="10800000">
            <a:off x="1676053" y="1666555"/>
            <a:ext cx="1168200" cy="1172100"/>
          </a:xfrm>
          <a:prstGeom prst="roundRect">
            <a:avLst>
              <a:gd fmla="val 4717" name="adj"/>
            </a:avLst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"/>
          <p:cNvSpPr/>
          <p:nvPr/>
        </p:nvSpPr>
        <p:spPr>
          <a:xfrm rot="10800000">
            <a:off x="935932" y="3102319"/>
            <a:ext cx="863700" cy="866400"/>
          </a:xfrm>
          <a:prstGeom prst="roundRect">
            <a:avLst>
              <a:gd fmla="val 4717" name="adj"/>
            </a:avLst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7"/>
          <p:cNvSpPr/>
          <p:nvPr/>
        </p:nvSpPr>
        <p:spPr>
          <a:xfrm rot="10800000">
            <a:off x="257251" y="3388496"/>
            <a:ext cx="556800" cy="558900"/>
          </a:xfrm>
          <a:prstGeom prst="roundRect">
            <a:avLst>
              <a:gd fmla="val 4717" name="adj"/>
            </a:avLst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7"/>
          <p:cNvSpPr/>
          <p:nvPr/>
        </p:nvSpPr>
        <p:spPr>
          <a:xfrm rot="10800000">
            <a:off x="2943020" y="1784919"/>
            <a:ext cx="450600" cy="451800"/>
          </a:xfrm>
          <a:prstGeom prst="roundRect">
            <a:avLst>
              <a:gd fmla="val 4717" name="adj"/>
            </a:avLst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7"/>
          <p:cNvSpPr/>
          <p:nvPr/>
        </p:nvSpPr>
        <p:spPr>
          <a:xfrm rot="10800000">
            <a:off x="2019584" y="633279"/>
            <a:ext cx="941100" cy="944100"/>
          </a:xfrm>
          <a:prstGeom prst="roundRect">
            <a:avLst>
              <a:gd fmla="val 4717" name="adj"/>
            </a:avLst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7"/>
          <p:cNvSpPr/>
          <p:nvPr/>
        </p:nvSpPr>
        <p:spPr>
          <a:xfrm rot="10800000">
            <a:off x="3053475" y="456016"/>
            <a:ext cx="1086300" cy="1090200"/>
          </a:xfrm>
          <a:prstGeom prst="roundRect">
            <a:avLst>
              <a:gd fmla="val 4717" name="adj"/>
            </a:avLst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7"/>
          <p:cNvSpPr/>
          <p:nvPr/>
        </p:nvSpPr>
        <p:spPr>
          <a:xfrm rot="10800000">
            <a:off x="2687368" y="159908"/>
            <a:ext cx="860400" cy="863100"/>
          </a:xfrm>
          <a:prstGeom prst="roundRect">
            <a:avLst>
              <a:gd fmla="val 4717" name="adj"/>
            </a:avLst>
          </a:pr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7"/>
          <p:cNvSpPr/>
          <p:nvPr/>
        </p:nvSpPr>
        <p:spPr>
          <a:xfrm rot="10800000">
            <a:off x="128092" y="849812"/>
            <a:ext cx="636900" cy="639000"/>
          </a:xfrm>
          <a:prstGeom prst="roundRect">
            <a:avLst>
              <a:gd fmla="val 4717" name="adj"/>
            </a:avLst>
          </a:prstGeom>
          <a:gradFill>
            <a:gsLst>
              <a:gs pos="0">
                <a:srgbClr val="D2D4D3"/>
              </a:gs>
              <a:gs pos="100000">
                <a:srgbClr val="E7E6E6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7"/>
          <p:cNvSpPr/>
          <p:nvPr/>
        </p:nvSpPr>
        <p:spPr>
          <a:xfrm rot="10800000">
            <a:off x="4290036" y="238036"/>
            <a:ext cx="636900" cy="639000"/>
          </a:xfrm>
          <a:prstGeom prst="roundRect">
            <a:avLst>
              <a:gd fmla="val 4717" name="adj"/>
            </a:avLst>
          </a:prstGeom>
          <a:gradFill>
            <a:gsLst>
              <a:gs pos="0">
                <a:srgbClr val="D2D4D3"/>
              </a:gs>
              <a:gs pos="100000">
                <a:srgbClr val="E7E6E6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sx="108000" rotWithShape="0" algn="tl" dir="2700000" dist="254000" sy="108000">
              <a:srgbClr val="000000">
                <a:alpha val="1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4" name="Google Shape;104;p7"/>
          <p:cNvGrpSpPr/>
          <p:nvPr/>
        </p:nvGrpSpPr>
        <p:grpSpPr>
          <a:xfrm rot="10800000">
            <a:off x="6345009" y="2063602"/>
            <a:ext cx="2720510" cy="2878081"/>
            <a:chOff x="4869527" y="541405"/>
            <a:chExt cx="1956357" cy="2069371"/>
          </a:xfrm>
        </p:grpSpPr>
        <p:sp>
          <p:nvSpPr>
            <p:cNvPr id="105" name="Google Shape;105;p7"/>
            <p:cNvSpPr/>
            <p:nvPr/>
          </p:nvSpPr>
          <p:spPr>
            <a:xfrm>
              <a:off x="4869527" y="541405"/>
              <a:ext cx="842700" cy="8454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5874340" y="1579944"/>
              <a:ext cx="595200" cy="5970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5138235" y="1439601"/>
              <a:ext cx="570900" cy="5727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5255661" y="2051276"/>
              <a:ext cx="557700" cy="5595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6230684" y="1203010"/>
              <a:ext cx="595200" cy="5970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5765705" y="1445656"/>
              <a:ext cx="358800" cy="3600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5762972" y="1025561"/>
              <a:ext cx="358800" cy="3600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3" name="Google Shape;113;p7"/>
          <p:cNvSpPr txBox="1"/>
          <p:nvPr>
            <p:ph type="title"/>
          </p:nvPr>
        </p:nvSpPr>
        <p:spPr>
          <a:xfrm>
            <a:off x="311700" y="842625"/>
            <a:ext cx="8520600" cy="35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meline or process">
  <p:cSld name="BLANK_4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9"/>
          <p:cNvGrpSpPr/>
          <p:nvPr/>
        </p:nvGrpSpPr>
        <p:grpSpPr>
          <a:xfrm>
            <a:off x="428375" y="1289249"/>
            <a:ext cx="1343777" cy="1282502"/>
            <a:chOff x="428378" y="1289262"/>
            <a:chExt cx="1195744" cy="1141219"/>
          </a:xfrm>
        </p:grpSpPr>
        <p:sp>
          <p:nvSpPr>
            <p:cNvPr id="118" name="Google Shape;118;p9"/>
            <p:cNvSpPr/>
            <p:nvPr/>
          </p:nvSpPr>
          <p:spPr>
            <a:xfrm flipH="1" rot="-5400000">
              <a:off x="429128" y="1288512"/>
              <a:ext cx="866100" cy="8676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9"/>
            <p:cNvSpPr/>
            <p:nvPr/>
          </p:nvSpPr>
          <p:spPr>
            <a:xfrm flipH="1" rot="-5400000">
              <a:off x="1036872" y="1728589"/>
              <a:ext cx="586800" cy="5877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9"/>
            <p:cNvSpPr/>
            <p:nvPr/>
          </p:nvSpPr>
          <p:spPr>
            <a:xfrm flipH="1" rot="-5400000">
              <a:off x="802443" y="2061331"/>
              <a:ext cx="368700" cy="3696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" name="Google Shape;121;p9"/>
          <p:cNvGrpSpPr/>
          <p:nvPr/>
        </p:nvGrpSpPr>
        <p:grpSpPr>
          <a:xfrm rot="5400000">
            <a:off x="2190899" y="1289248"/>
            <a:ext cx="1343777" cy="1282502"/>
            <a:chOff x="428378" y="1289262"/>
            <a:chExt cx="1195744" cy="1141219"/>
          </a:xfrm>
        </p:grpSpPr>
        <p:sp>
          <p:nvSpPr>
            <p:cNvPr id="122" name="Google Shape;122;p9"/>
            <p:cNvSpPr/>
            <p:nvPr/>
          </p:nvSpPr>
          <p:spPr>
            <a:xfrm flipH="1" rot="-5400000">
              <a:off x="429128" y="1288512"/>
              <a:ext cx="866100" cy="8676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9"/>
            <p:cNvSpPr/>
            <p:nvPr/>
          </p:nvSpPr>
          <p:spPr>
            <a:xfrm flipH="1" rot="-5400000">
              <a:off x="1036872" y="1728589"/>
              <a:ext cx="586800" cy="5877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9"/>
            <p:cNvSpPr/>
            <p:nvPr/>
          </p:nvSpPr>
          <p:spPr>
            <a:xfrm flipH="1" rot="-5400000">
              <a:off x="802443" y="2061331"/>
              <a:ext cx="368700" cy="3696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9"/>
          <p:cNvGrpSpPr/>
          <p:nvPr/>
        </p:nvGrpSpPr>
        <p:grpSpPr>
          <a:xfrm rot="10800000">
            <a:off x="3918013" y="1289248"/>
            <a:ext cx="1343777" cy="1282502"/>
            <a:chOff x="428378" y="1289262"/>
            <a:chExt cx="1195744" cy="1141219"/>
          </a:xfrm>
        </p:grpSpPr>
        <p:sp>
          <p:nvSpPr>
            <p:cNvPr id="126" name="Google Shape;126;p9"/>
            <p:cNvSpPr/>
            <p:nvPr/>
          </p:nvSpPr>
          <p:spPr>
            <a:xfrm flipH="1" rot="-5400000">
              <a:off x="429128" y="1288512"/>
              <a:ext cx="866100" cy="8676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9"/>
            <p:cNvSpPr/>
            <p:nvPr/>
          </p:nvSpPr>
          <p:spPr>
            <a:xfrm flipH="1" rot="-5400000">
              <a:off x="1036872" y="1728589"/>
              <a:ext cx="586800" cy="5877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9"/>
            <p:cNvSpPr/>
            <p:nvPr/>
          </p:nvSpPr>
          <p:spPr>
            <a:xfrm flipH="1" rot="-5400000">
              <a:off x="802443" y="2061331"/>
              <a:ext cx="368700" cy="3696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9"/>
          <p:cNvGrpSpPr/>
          <p:nvPr/>
        </p:nvGrpSpPr>
        <p:grpSpPr>
          <a:xfrm>
            <a:off x="5680538" y="1289249"/>
            <a:ext cx="1343777" cy="1282502"/>
            <a:chOff x="428378" y="1289262"/>
            <a:chExt cx="1195744" cy="1141219"/>
          </a:xfrm>
        </p:grpSpPr>
        <p:sp>
          <p:nvSpPr>
            <p:cNvPr id="130" name="Google Shape;130;p9"/>
            <p:cNvSpPr/>
            <p:nvPr/>
          </p:nvSpPr>
          <p:spPr>
            <a:xfrm flipH="1" rot="-5400000">
              <a:off x="429128" y="1288512"/>
              <a:ext cx="866100" cy="8676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9"/>
            <p:cNvSpPr/>
            <p:nvPr/>
          </p:nvSpPr>
          <p:spPr>
            <a:xfrm flipH="1" rot="-5400000">
              <a:off x="1036872" y="1728589"/>
              <a:ext cx="586800" cy="5877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9"/>
            <p:cNvSpPr/>
            <p:nvPr/>
          </p:nvSpPr>
          <p:spPr>
            <a:xfrm flipH="1" rot="-5400000">
              <a:off x="802443" y="2061331"/>
              <a:ext cx="368700" cy="3696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" name="Google Shape;133;p9"/>
          <p:cNvGrpSpPr/>
          <p:nvPr/>
        </p:nvGrpSpPr>
        <p:grpSpPr>
          <a:xfrm flipH="1">
            <a:off x="7407663" y="1289249"/>
            <a:ext cx="1343777" cy="1282502"/>
            <a:chOff x="428378" y="1289262"/>
            <a:chExt cx="1195744" cy="1141219"/>
          </a:xfrm>
        </p:grpSpPr>
        <p:sp>
          <p:nvSpPr>
            <p:cNvPr id="134" name="Google Shape;134;p9"/>
            <p:cNvSpPr/>
            <p:nvPr/>
          </p:nvSpPr>
          <p:spPr>
            <a:xfrm flipH="1" rot="-5400000">
              <a:off x="429128" y="1288512"/>
              <a:ext cx="866100" cy="8676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9"/>
            <p:cNvSpPr/>
            <p:nvPr/>
          </p:nvSpPr>
          <p:spPr>
            <a:xfrm flipH="1" rot="-5400000">
              <a:off x="1036872" y="1728589"/>
              <a:ext cx="586800" cy="5877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9"/>
            <p:cNvSpPr/>
            <p:nvPr/>
          </p:nvSpPr>
          <p:spPr>
            <a:xfrm flipH="1" rot="-5400000">
              <a:off x="802443" y="2061331"/>
              <a:ext cx="368700" cy="3696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11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9"/>
          <p:cNvSpPr txBox="1"/>
          <p:nvPr>
            <p:ph idx="12" type="sldNum"/>
          </p:nvPr>
        </p:nvSpPr>
        <p:spPr>
          <a:xfrm>
            <a:off x="8110206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8" name="Google Shape;138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9" name="Google Shape;139;p9"/>
          <p:cNvSpPr txBox="1"/>
          <p:nvPr>
            <p:ph idx="1" type="body"/>
          </p:nvPr>
        </p:nvSpPr>
        <p:spPr>
          <a:xfrm>
            <a:off x="306550" y="2330857"/>
            <a:ext cx="1634700" cy="24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683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140" name="Google Shape;140;p9"/>
          <p:cNvSpPr txBox="1"/>
          <p:nvPr>
            <p:ph idx="2" type="subTitle"/>
          </p:nvPr>
        </p:nvSpPr>
        <p:spPr>
          <a:xfrm>
            <a:off x="306550" y="1789000"/>
            <a:ext cx="16347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b="1" sz="24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b="1" sz="24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b="1" sz="24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b="1" sz="24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b="1" sz="24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b="1" sz="24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b="1" sz="24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  <a:defRPr b="1" sz="2400"/>
            </a:lvl9pPr>
          </a:lstStyle>
          <a:p/>
        </p:txBody>
      </p:sp>
      <p:sp>
        <p:nvSpPr>
          <p:cNvPr id="141" name="Google Shape;141;p9"/>
          <p:cNvSpPr txBox="1"/>
          <p:nvPr>
            <p:ph idx="3" type="body"/>
          </p:nvPr>
        </p:nvSpPr>
        <p:spPr>
          <a:xfrm>
            <a:off x="2045455" y="2330857"/>
            <a:ext cx="1634700" cy="24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683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142" name="Google Shape;142;p9"/>
          <p:cNvSpPr txBox="1"/>
          <p:nvPr>
            <p:ph idx="4" type="subTitle"/>
          </p:nvPr>
        </p:nvSpPr>
        <p:spPr>
          <a:xfrm>
            <a:off x="2045455" y="1789000"/>
            <a:ext cx="16347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b="1" sz="24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b="1" sz="24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b="1" sz="24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b="1" sz="24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b="1" sz="24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b="1" sz="24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b="1" sz="24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  <a:defRPr b="1" sz="2400"/>
            </a:lvl9pPr>
          </a:lstStyle>
          <a:p/>
        </p:txBody>
      </p:sp>
      <p:sp>
        <p:nvSpPr>
          <p:cNvPr id="143" name="Google Shape;143;p9"/>
          <p:cNvSpPr txBox="1"/>
          <p:nvPr>
            <p:ph idx="5" type="body"/>
          </p:nvPr>
        </p:nvSpPr>
        <p:spPr>
          <a:xfrm>
            <a:off x="3784359" y="2330857"/>
            <a:ext cx="1634700" cy="24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683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144" name="Google Shape;144;p9"/>
          <p:cNvSpPr txBox="1"/>
          <p:nvPr>
            <p:ph idx="6" type="subTitle"/>
          </p:nvPr>
        </p:nvSpPr>
        <p:spPr>
          <a:xfrm>
            <a:off x="3784359" y="1789000"/>
            <a:ext cx="16347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b="1" sz="24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b="1" sz="24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b="1" sz="24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b="1" sz="24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b="1" sz="24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b="1" sz="24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b="1" sz="24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  <a:defRPr b="1" sz="2400"/>
            </a:lvl9pPr>
          </a:lstStyle>
          <a:p/>
        </p:txBody>
      </p:sp>
      <p:sp>
        <p:nvSpPr>
          <p:cNvPr id="145" name="Google Shape;145;p9"/>
          <p:cNvSpPr txBox="1"/>
          <p:nvPr>
            <p:ph idx="7" type="body"/>
          </p:nvPr>
        </p:nvSpPr>
        <p:spPr>
          <a:xfrm>
            <a:off x="5523264" y="2330857"/>
            <a:ext cx="1634700" cy="24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683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146" name="Google Shape;146;p9"/>
          <p:cNvSpPr txBox="1"/>
          <p:nvPr>
            <p:ph idx="8" type="subTitle"/>
          </p:nvPr>
        </p:nvSpPr>
        <p:spPr>
          <a:xfrm>
            <a:off x="5523264" y="1789000"/>
            <a:ext cx="16347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b="1" sz="24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b="1" sz="24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b="1" sz="24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b="1" sz="24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b="1" sz="24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b="1" sz="24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b="1" sz="24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  <a:defRPr b="1" sz="2400"/>
            </a:lvl9pPr>
          </a:lstStyle>
          <a:p/>
        </p:txBody>
      </p:sp>
      <p:sp>
        <p:nvSpPr>
          <p:cNvPr id="147" name="Google Shape;147;p9"/>
          <p:cNvSpPr txBox="1"/>
          <p:nvPr>
            <p:ph idx="9" type="body"/>
          </p:nvPr>
        </p:nvSpPr>
        <p:spPr>
          <a:xfrm>
            <a:off x="7262169" y="2330857"/>
            <a:ext cx="1634700" cy="24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683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148" name="Google Shape;148;p9"/>
          <p:cNvSpPr txBox="1"/>
          <p:nvPr>
            <p:ph idx="13" type="subTitle"/>
          </p:nvPr>
        </p:nvSpPr>
        <p:spPr>
          <a:xfrm>
            <a:off x="7262169" y="1789000"/>
            <a:ext cx="16347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b="1" sz="24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b="1" sz="24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b="1" sz="24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b="1" sz="24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b="1" sz="24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b="1" sz="24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  <a:defRPr b="1" sz="24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  <a:defRPr b="1" sz="2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1" name="Google Shape;1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18900044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Black"/>
              <a:buNone/>
              <a:defRPr b="0" i="0" sz="3600" u="none" cap="none" strike="noStrike">
                <a:solidFill>
                  <a:schemeClr val="dk1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●"/>
              <a:defRPr b="0" i="0" sz="2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83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○"/>
              <a:defRPr b="0" i="0" sz="2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683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■"/>
              <a:defRPr b="0" i="0" sz="2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683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●"/>
              <a:defRPr b="0" i="0" sz="2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83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○"/>
              <a:defRPr b="0" i="0" sz="2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683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■"/>
              <a:defRPr b="0" i="0" sz="2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683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●"/>
              <a:defRPr b="0" i="0" sz="2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683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○"/>
              <a:defRPr b="0" i="0" sz="2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683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2200"/>
              <a:buFont typeface="Roboto"/>
              <a:buChar char="■"/>
              <a:defRPr b="0" i="0" sz="2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mc:AlternateContent>
    <mc:Choice Requires="p14">
      <p:transition spd="slow" p14:dur="15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5" Type="http://schemas.openxmlformats.org/officeDocument/2006/relationships/image" Target="../media/image11.jpg"/><Relationship Id="rId6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/>
          <p:nvPr>
            <p:ph type="ctrTitle"/>
          </p:nvPr>
        </p:nvSpPr>
        <p:spPr>
          <a:xfrm>
            <a:off x="1034225" y="2329650"/>
            <a:ext cx="54030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-GB" sz="5000"/>
              <a:t>Theme: Fashion</a:t>
            </a:r>
            <a:endParaRPr sz="5000"/>
          </a:p>
        </p:txBody>
      </p:sp>
      <p:pic>
        <p:nvPicPr>
          <p:cNvPr id="221" name="Google Shape;2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12200"/>
            <a:ext cx="3511200" cy="149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0" y="-155600"/>
            <a:ext cx="2099601" cy="15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"/>
          <p:cNvSpPr txBox="1"/>
          <p:nvPr>
            <p:ph type="title"/>
          </p:nvPr>
        </p:nvSpPr>
        <p:spPr>
          <a:xfrm>
            <a:off x="403488" y="1874250"/>
            <a:ext cx="46509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TEAM DARK KNIGHTS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7200"/>
              <a:t>HELLO!</a:t>
            </a:r>
            <a:endParaRPr sz="7200"/>
          </a:p>
        </p:txBody>
      </p:sp>
      <p:grpSp>
        <p:nvGrpSpPr>
          <p:cNvPr id="228" name="Google Shape;228;p19"/>
          <p:cNvGrpSpPr/>
          <p:nvPr/>
        </p:nvGrpSpPr>
        <p:grpSpPr>
          <a:xfrm>
            <a:off x="5160732" y="2001224"/>
            <a:ext cx="3638921" cy="2882077"/>
            <a:chOff x="5242844" y="1672724"/>
            <a:chExt cx="3638921" cy="2882077"/>
          </a:xfrm>
        </p:grpSpPr>
        <p:sp>
          <p:nvSpPr>
            <p:cNvPr id="229" name="Google Shape;229;p19"/>
            <p:cNvSpPr/>
            <p:nvPr/>
          </p:nvSpPr>
          <p:spPr>
            <a:xfrm>
              <a:off x="6029644" y="3164768"/>
              <a:ext cx="1086000" cy="10941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0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6621379" y="3689901"/>
              <a:ext cx="861000" cy="8649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0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5242844" y="3836410"/>
              <a:ext cx="636000" cy="6423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D2D4D3"/>
                </a:gs>
                <a:gs pos="100000">
                  <a:srgbClr val="E7E6E6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0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9"/>
            <p:cNvSpPr/>
            <p:nvPr/>
          </p:nvSpPr>
          <p:spPr>
            <a:xfrm flipH="1">
              <a:off x="7709966" y="1672724"/>
              <a:ext cx="1171800" cy="11739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0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9"/>
            <p:cNvSpPr/>
            <p:nvPr/>
          </p:nvSpPr>
          <p:spPr>
            <a:xfrm flipH="1">
              <a:off x="7521033" y="2661875"/>
              <a:ext cx="544800" cy="5460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0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9"/>
            <p:cNvSpPr/>
            <p:nvPr/>
          </p:nvSpPr>
          <p:spPr>
            <a:xfrm flipH="1">
              <a:off x="7677121" y="3304496"/>
              <a:ext cx="1171800" cy="1174200"/>
            </a:xfrm>
            <a:prstGeom prst="roundRect">
              <a:avLst>
                <a:gd fmla="val 4717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D8D8D8"/>
                </a:gs>
              </a:gsLst>
              <a:lin ang="8100019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292100" sx="108000" rotWithShape="0" algn="tl" dir="2700000" dist="254000" sy="108000">
                <a:srgbClr val="000000">
                  <a:alpha val="1450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35" name="Google Shape;235;p19"/>
          <p:cNvCxnSpPr/>
          <p:nvPr/>
        </p:nvCxnSpPr>
        <p:spPr>
          <a:xfrm>
            <a:off x="1786363" y="1385950"/>
            <a:ext cx="3069600" cy="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19"/>
          <p:cNvSpPr txBox="1"/>
          <p:nvPr>
            <p:ph idx="1" type="body"/>
          </p:nvPr>
        </p:nvSpPr>
        <p:spPr>
          <a:xfrm>
            <a:off x="403500" y="2872550"/>
            <a:ext cx="6012900" cy="17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en-GB"/>
              <a:t>Leader:</a:t>
            </a:r>
            <a:r>
              <a:rPr lang="en-GB"/>
              <a:t> Deepak Chaurasia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</a:pPr>
            <a:r>
              <a:rPr b="1" lang="en-GB"/>
              <a:t>Member:</a:t>
            </a:r>
            <a:r>
              <a:rPr lang="en-GB"/>
              <a:t> Kishan Baranwal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</a:pPr>
            <a:r>
              <a:rPr b="1" lang="en-GB"/>
              <a:t>College:</a:t>
            </a:r>
            <a:r>
              <a:rPr lang="en-GB"/>
              <a:t> Ajay Kumar Garg Engineering College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"/>
          <p:cNvSpPr txBox="1"/>
          <p:nvPr>
            <p:ph type="title"/>
          </p:nvPr>
        </p:nvSpPr>
        <p:spPr>
          <a:xfrm>
            <a:off x="1895725" y="808450"/>
            <a:ext cx="69537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A WALKTHROUGH</a:t>
            </a:r>
            <a:endParaRPr/>
          </a:p>
        </p:txBody>
      </p:sp>
      <p:sp>
        <p:nvSpPr>
          <p:cNvPr id="242" name="Google Shape;242;p20"/>
          <p:cNvSpPr txBox="1"/>
          <p:nvPr>
            <p:ph idx="1" type="body"/>
          </p:nvPr>
        </p:nvSpPr>
        <p:spPr>
          <a:xfrm>
            <a:off x="2756750" y="1838100"/>
            <a:ext cx="57165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■"/>
            </a:pPr>
            <a:r>
              <a:rPr lang="en-GB"/>
              <a:t>Introduction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■"/>
            </a:pPr>
            <a:r>
              <a:rPr lang="en-GB"/>
              <a:t>Storyboard/Wireframes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■"/>
            </a:pPr>
            <a:r>
              <a:rPr lang="en-GB"/>
              <a:t>Assets built used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GB"/>
              <a:t>Relevance to theme partners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■"/>
            </a:pPr>
            <a:r>
              <a:rPr lang="en-GB"/>
              <a:t>Screenshots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GB"/>
              <a:t>Unique Features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"/>
          <p:cNvSpPr txBox="1"/>
          <p:nvPr>
            <p:ph type="title"/>
          </p:nvPr>
        </p:nvSpPr>
        <p:spPr>
          <a:xfrm>
            <a:off x="2057400" y="1430300"/>
            <a:ext cx="5131200" cy="25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 sz="5800"/>
              <a:t>SCREENSHOTS</a:t>
            </a:r>
            <a:endParaRPr sz="5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5150" y="1044700"/>
            <a:ext cx="1919025" cy="335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2"/>
          <p:cNvPicPr preferRelativeResize="0"/>
          <p:nvPr/>
        </p:nvPicPr>
        <p:blipFill rotWithShape="1">
          <a:blip r:embed="rId4">
            <a:alphaModFix/>
          </a:blip>
          <a:srcRect b="-51217" l="0" r="-48588" t="0"/>
          <a:stretch/>
        </p:blipFill>
        <p:spPr>
          <a:xfrm>
            <a:off x="1605075" y="867400"/>
            <a:ext cx="4578075" cy="581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6375" y="1044700"/>
            <a:ext cx="1860825" cy="335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2"/>
          <p:cNvPicPr preferRelativeResize="0"/>
          <p:nvPr/>
        </p:nvPicPr>
        <p:blipFill rotWithShape="1">
          <a:blip r:embed="rId4">
            <a:alphaModFix/>
          </a:blip>
          <a:srcRect b="-51217" l="0" r="-48588" t="0"/>
          <a:stretch/>
        </p:blipFill>
        <p:spPr>
          <a:xfrm>
            <a:off x="4432725" y="867400"/>
            <a:ext cx="4578075" cy="581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5850" y="-33650"/>
            <a:ext cx="1464950" cy="8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"/>
          <p:cNvSpPr txBox="1"/>
          <p:nvPr>
            <p:ph type="title"/>
          </p:nvPr>
        </p:nvSpPr>
        <p:spPr>
          <a:xfrm>
            <a:off x="1521150" y="57150"/>
            <a:ext cx="6101700" cy="17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5500"/>
              <a:t>Unique Features</a:t>
            </a:r>
            <a:endParaRPr sz="5500"/>
          </a:p>
        </p:txBody>
      </p:sp>
      <p:sp>
        <p:nvSpPr>
          <p:cNvPr id="262" name="Google Shape;262;p23"/>
          <p:cNvSpPr txBox="1"/>
          <p:nvPr/>
        </p:nvSpPr>
        <p:spPr>
          <a:xfrm>
            <a:off x="1238100" y="1687750"/>
            <a:ext cx="6667800" cy="26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❏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Used </a:t>
            </a:r>
            <a:r>
              <a:rPr b="1" lang="en-GB" sz="1800">
                <a:latin typeface="Roboto"/>
                <a:ea typeface="Roboto"/>
                <a:cs typeface="Roboto"/>
                <a:sym typeface="Roboto"/>
              </a:rPr>
              <a:t>Nykaa showroom pic </a:t>
            </a: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as background segmentation, to make the user feel the real experience of trying on jewellery as they are in the showroom.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❏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We have added </a:t>
            </a:r>
            <a:r>
              <a:rPr b="1" lang="en-GB" sz="1800">
                <a:latin typeface="Roboto"/>
                <a:ea typeface="Roboto"/>
                <a:cs typeface="Roboto"/>
                <a:sym typeface="Roboto"/>
              </a:rPr>
              <a:t>tap to hide</a:t>
            </a: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 feature for 5 sec in sets asset so that user can experience there look on any particular jewellery among sets.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Roboto"/>
                <a:ea typeface="Roboto"/>
                <a:cs typeface="Roboto"/>
                <a:sym typeface="Roboto"/>
              </a:rPr>
              <a:t>For ex:</a:t>
            </a: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 As in set of necklace and earring someone like necklace,someone earring,someone nose-ring,and so on.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/>
          <p:nvPr>
            <p:ph type="title"/>
          </p:nvPr>
        </p:nvSpPr>
        <p:spPr>
          <a:xfrm>
            <a:off x="1864800" y="795750"/>
            <a:ext cx="5414400" cy="35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Thank YOU!</a:t>
            </a:r>
            <a:endParaRPr/>
          </a:p>
        </p:txBody>
      </p:sp>
      <p:sp>
        <p:nvSpPr>
          <p:cNvPr id="268" name="Google Shape;268;p24"/>
          <p:cNvSpPr txBox="1"/>
          <p:nvPr/>
        </p:nvSpPr>
        <p:spPr>
          <a:xfrm>
            <a:off x="807900" y="4190075"/>
            <a:ext cx="75282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Roboto"/>
                <a:ea typeface="Roboto"/>
                <a:cs typeface="Roboto"/>
                <a:sym typeface="Roboto"/>
              </a:rPr>
              <a:t>Thank You for choosing us to be the part of this course by SV and Facebook!!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0160_Stracciatella_Template_SlidesMani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FFF2CC"/>
      </a:lt2>
      <a:accent1>
        <a:srgbClr val="FFFFFF"/>
      </a:accent1>
      <a:accent2>
        <a:srgbClr val="D9D9D9"/>
      </a:accent2>
      <a:accent3>
        <a:srgbClr val="BFBFBF"/>
      </a:accent3>
      <a:accent4>
        <a:srgbClr val="737373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