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22" r:id="rId4"/>
  </p:sldMasterIdLst>
  <p:notesMasterIdLst>
    <p:notesMasterId r:id="rId16"/>
  </p:notesMasterIdLst>
  <p:sldIdLst>
    <p:sldId id="256" r:id="rId5"/>
    <p:sldId id="257" r:id="rId6"/>
    <p:sldId id="261" r:id="rId7"/>
    <p:sldId id="265" r:id="rId8"/>
    <p:sldId id="260" r:id="rId9"/>
    <p:sldId id="262" r:id="rId10"/>
    <p:sldId id="263" r:id="rId11"/>
    <p:sldId id="266" r:id="rId12"/>
    <p:sldId id="272" r:id="rId13"/>
    <p:sldId id="27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24-Apr-22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CAFE9EF-BFD3-43EA-A868-783EE64D3026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045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363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2568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646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506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677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8C0-DCD6-4618-824E-E5B47E37F774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33B-A04A-40C7-999B-6B964B69F57E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6FB9-D28B-49B1-96AA-2DC4A0B82672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6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3742-95DB-4727-9E2D-E67133874C57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757-AC18-4BD4-B58D-C09C7F56266E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2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CBA-D419-41FA-8B3E-D17E24A5F335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6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8EF-695A-4D91-86E6-BD3ABF986DC6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1DA-1075-4AB6-9AFC-9045E23C9F15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3360-0F07-4AD4-AAF8-61579BDE5A02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4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D3E4-AEF6-4C0D-955F-4975ADE12833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9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B060-2D6F-430E-A017-FCCC5AF2AC19}" type="datetime1">
              <a:rPr lang="en-US" smtClean="0"/>
              <a:t>24-Apr-22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53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36B6-A233-459A-95E5-DFBD46F3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5575" y="5565569"/>
            <a:ext cx="9144000" cy="164149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Presented by : </a:t>
            </a:r>
            <a:r>
              <a:rPr lang="en-US" sz="3600" dirty="0" err="1" smtClean="0">
                <a:solidFill>
                  <a:schemeClr val="bg1"/>
                </a:solidFill>
              </a:rPr>
              <a:t>Kishan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Barochiya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Batch no 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smtClean="0">
                <a:solidFill>
                  <a:schemeClr val="bg1"/>
                </a:solidFill>
              </a:rPr>
              <a:t>Internship </a:t>
            </a:r>
            <a:r>
              <a:rPr lang="en-US" sz="3600" dirty="0">
                <a:solidFill>
                  <a:schemeClr val="bg1"/>
                </a:solidFill>
              </a:rPr>
              <a:t>22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A0C15-5BB2-41A2-BD46-E18F635D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957" y="1737746"/>
            <a:ext cx="10055774" cy="754025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Comment-rating prediction</a:t>
            </a:r>
            <a:endParaRPr lang="en-US" sz="4000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5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RESULt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Linear regression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249487"/>
            <a:ext cx="6976977" cy="3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271" y="3472929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THANK YOU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5303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ARE GOING TO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DATA EXPLANATION</a:t>
            </a:r>
          </a:p>
          <a:p>
            <a:r>
              <a:rPr lang="en-US" dirty="0"/>
              <a:t>LIBRARIES USED FOR EDA</a:t>
            </a:r>
          </a:p>
          <a:p>
            <a:r>
              <a:rPr lang="en-US" dirty="0"/>
              <a:t>EDA WITH CONCLUSION</a:t>
            </a:r>
          </a:p>
          <a:p>
            <a:r>
              <a:rPr lang="en-US" dirty="0"/>
              <a:t>DATA PRE PROCESSING</a:t>
            </a:r>
          </a:p>
          <a:p>
            <a:r>
              <a:rPr lang="en-US" dirty="0"/>
              <a:t>MODEL DEVELOPING</a:t>
            </a:r>
          </a:p>
          <a:p>
            <a:r>
              <a:rPr lang="en-US" dirty="0"/>
              <a:t>MODEL TESTING</a:t>
            </a:r>
          </a:p>
          <a:p>
            <a:r>
              <a:rPr lang="en-US" dirty="0"/>
              <a:t>MODEL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0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20" y="2249487"/>
            <a:ext cx="10771322" cy="4306296"/>
          </a:xfrm>
        </p:spPr>
        <p:txBody>
          <a:bodyPr>
            <a:noAutofit/>
          </a:bodyPr>
          <a:lstStyle/>
          <a:p>
            <a:pPr algn="just"/>
            <a:endParaRPr lang="en-US" sz="1600" dirty="0"/>
          </a:p>
          <a:p>
            <a:pPr algn="just"/>
            <a:r>
              <a:rPr lang="en-US" sz="1600" dirty="0"/>
              <a:t> 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2336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is to build model which can detect the </a:t>
            </a:r>
            <a:r>
              <a:rPr lang="en-US" dirty="0" smtClean="0"/>
              <a:t>rating based on comments. So we can easily get how much customer like the product or not. This will leads to improvement in e-commerce platform, social media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Explaination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scraped the data from Flipkart.com. We scraped almost 23k comments data for mobile phones. In scraped data we have 2 columns.</a:t>
            </a:r>
          </a:p>
          <a:p>
            <a:r>
              <a:rPr lang="en-US" dirty="0" smtClean="0"/>
              <a:t>1) Rating</a:t>
            </a:r>
          </a:p>
          <a:p>
            <a:r>
              <a:rPr lang="en-US" dirty="0" smtClean="0"/>
              <a:t>2) Comments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2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/>
              <a:t>We will use below libraries to reach at goal:</a:t>
            </a:r>
          </a:p>
          <a:p>
            <a:endParaRPr lang="en-US" sz="2800" b="1" dirty="0"/>
          </a:p>
          <a:p>
            <a:r>
              <a:rPr lang="en-US" b="1" dirty="0"/>
              <a:t>For data loading and data understanding</a:t>
            </a:r>
          </a:p>
          <a:p>
            <a:pPr marL="0" indent="0">
              <a:buNone/>
            </a:pPr>
            <a:r>
              <a:rPr lang="en-US" sz="2000" dirty="0"/>
              <a:t>     Pandas and </a:t>
            </a:r>
            <a:r>
              <a:rPr lang="en-US" sz="2000" dirty="0" err="1"/>
              <a:t>Numpy</a:t>
            </a:r>
            <a:endParaRPr lang="en-US" sz="2000" dirty="0"/>
          </a:p>
          <a:p>
            <a:r>
              <a:rPr lang="en-US" b="1" dirty="0"/>
              <a:t>For Data visualization</a:t>
            </a:r>
          </a:p>
          <a:p>
            <a:pPr marL="0" indent="0">
              <a:buNone/>
            </a:pPr>
            <a:r>
              <a:rPr lang="en-US" sz="1800" dirty="0"/>
              <a:t>      Sea born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Matplotlib</a:t>
            </a:r>
            <a:endParaRPr lang="en-US" sz="1800" dirty="0"/>
          </a:p>
          <a:p>
            <a:r>
              <a:rPr lang="en-US" b="1" dirty="0"/>
              <a:t>For Pre processing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WordNetLemmatizer</a:t>
            </a:r>
            <a:r>
              <a:rPr lang="en-US" sz="1800" dirty="0"/>
              <a:t>, </a:t>
            </a:r>
            <a:r>
              <a:rPr lang="en-US" sz="1800" dirty="0" err="1" smtClean="0"/>
              <a:t>stopwords,string</a:t>
            </a:r>
            <a:r>
              <a:rPr lang="en-US" sz="1800" dirty="0"/>
              <a:t>, </a:t>
            </a:r>
            <a:r>
              <a:rPr lang="en-US" sz="1800" dirty="0" err="1" smtClean="0"/>
              <a:t>WordCloud,TfidfVectorizer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0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of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First we will load dataset</a:t>
            </a:r>
          </a:p>
          <a:p>
            <a:r>
              <a:rPr lang="en-US" dirty="0" smtClean="0"/>
              <a:t>Check basic statistics of dataset.</a:t>
            </a:r>
          </a:p>
          <a:p>
            <a:r>
              <a:rPr lang="en-US" dirty="0" smtClean="0"/>
              <a:t>Then clear comment’s text where emoji, short words, repeated words, un-</a:t>
            </a:r>
            <a:r>
              <a:rPr lang="en-US" dirty="0" err="1" smtClean="0"/>
              <a:t>usefull</a:t>
            </a:r>
            <a:r>
              <a:rPr lang="en-US" dirty="0" smtClean="0"/>
              <a:t> words.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will </a:t>
            </a:r>
            <a:r>
              <a:rPr lang="en-US" dirty="0" err="1" smtClean="0"/>
              <a:t>loc</a:t>
            </a:r>
            <a:r>
              <a:rPr lang="en-US" dirty="0" smtClean="0"/>
              <a:t> comments </a:t>
            </a:r>
            <a:r>
              <a:rPr lang="en-US" dirty="0" err="1" smtClean="0"/>
              <a:t>ratingwise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 smtClean="0"/>
              <a:t>the frequent words used for that particular rating</a:t>
            </a:r>
            <a:endParaRPr lang="en-US" dirty="0" smtClean="0"/>
          </a:p>
          <a:p>
            <a:r>
              <a:rPr lang="en-US" dirty="0" smtClean="0"/>
              <a:t>Convert text into vector to build model.</a:t>
            </a:r>
          </a:p>
          <a:p>
            <a:r>
              <a:rPr lang="en-US" dirty="0" smtClean="0"/>
              <a:t>Build model and check accuracy</a:t>
            </a:r>
          </a:p>
          <a:p>
            <a:r>
              <a:rPr lang="en-US" dirty="0" smtClean="0"/>
              <a:t>Dump accurate model and check on testing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3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1076"/>
            <a:ext cx="9905999" cy="3541714"/>
          </a:xfrm>
        </p:spPr>
        <p:txBody>
          <a:bodyPr/>
          <a:lstStyle/>
          <a:p>
            <a:r>
              <a:rPr lang="en-US" dirty="0" smtClean="0"/>
              <a:t>Once check that there is no null values in dataset, we will check co-relation between each variable.</a:t>
            </a:r>
          </a:p>
          <a:p>
            <a:r>
              <a:rPr lang="en-US" dirty="0" smtClean="0"/>
              <a:t>Now we clean the data by replacing space, emoji, repetitive words, sort words </a:t>
            </a:r>
            <a:r>
              <a:rPr lang="en-US" dirty="0" err="1" smtClean="0"/>
              <a:t>etc</a:t>
            </a:r>
            <a:r>
              <a:rPr lang="en-US" dirty="0" smtClean="0"/>
              <a:t> and clean the data</a:t>
            </a:r>
          </a:p>
          <a:p>
            <a:r>
              <a:rPr lang="en-US" dirty="0" smtClean="0"/>
              <a:t>We can see difference clearly.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9" y="4602055"/>
            <a:ext cx="5442892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8165"/>
          <a:stretch/>
        </p:blipFill>
        <p:spPr>
          <a:xfrm>
            <a:off x="6094411" y="4601562"/>
            <a:ext cx="4824156" cy="17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66893"/>
          </a:xfrm>
        </p:spPr>
        <p:txBody>
          <a:bodyPr/>
          <a:lstStyle/>
          <a:p>
            <a:r>
              <a:rPr lang="en-US" dirty="0" smtClean="0"/>
              <a:t>Text to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6209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we convert text data into vector for processing for model building and then divide data in train and test dataset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628985"/>
            <a:ext cx="72675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1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F23494-F630-4E01-81EA-AA2F2975971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418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Calibri</vt:lpstr>
      <vt:lpstr>Trebuchet MS</vt:lpstr>
      <vt:lpstr>Tw Cen MT</vt:lpstr>
      <vt:lpstr>Circuit</vt:lpstr>
      <vt:lpstr>Presented by : Kishan Barochiya Batch no : Internship 22 </vt:lpstr>
      <vt:lpstr>TOPICS WE ARE GOING TO COVERED</vt:lpstr>
      <vt:lpstr>Problem Statement</vt:lpstr>
      <vt:lpstr>GOAL</vt:lpstr>
      <vt:lpstr>Data Explaination</vt:lpstr>
      <vt:lpstr>LIBRARIES </vt:lpstr>
      <vt:lpstr>Road map of project </vt:lpstr>
      <vt:lpstr>Data pre-processing </vt:lpstr>
      <vt:lpstr>Text to vector</vt:lpstr>
      <vt:lpstr>RESULt Linear regression 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2022-03-20T04:40:55Z</dcterms:created>
  <dcterms:modified xsi:type="dcterms:W3CDTF">2022-04-24T04:52:53Z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