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CSS</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92150"/>
            <a:ext cx="10972800" cy="4953000"/>
          </a:xfrm>
        </p:spPr>
        <p:txBody>
          <a:bodyPr>
            <a:normAutofit/>
          </a:bodyPr>
          <a:p>
            <a:r>
              <a:rPr lang="en-US" sz="2400"/>
              <a:t>CSS stands for Cascading Style Sheet.</a:t>
            </a:r>
            <a:endParaRPr lang="en-US" sz="2400"/>
          </a:p>
          <a:p>
            <a:pPr marL="0" indent="0">
              <a:buNone/>
            </a:pPr>
            <a:endParaRPr lang="en-US" sz="2400"/>
          </a:p>
          <a:p>
            <a:r>
              <a:rPr lang="en-US" sz="2400"/>
              <a:t>CSS is used to design HTML tags.</a:t>
            </a:r>
            <a:endParaRPr lang="en-US" sz="2400"/>
          </a:p>
          <a:p>
            <a:pPr marL="0" indent="0">
              <a:buNone/>
            </a:pPr>
            <a:endParaRPr lang="en-US" sz="2400"/>
          </a:p>
          <a:p>
            <a:r>
              <a:rPr lang="en-US" sz="2400"/>
              <a:t>CSS is a widely used language on the web.</a:t>
            </a:r>
            <a:endParaRPr lang="en-US" sz="2400"/>
          </a:p>
          <a:p>
            <a:pPr marL="0" indent="0">
              <a:buNone/>
            </a:pPr>
            <a:endParaRPr lang="en-US" sz="2400"/>
          </a:p>
          <a:p>
            <a:r>
              <a:rPr lang="en-US" sz="2400"/>
              <a:t>HTML, CSS and JavaScript are used for web designing. It helps the web designers to apply style on HTML tags.</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4953000"/>
          </a:xfrm>
        </p:spPr>
        <p:txBody>
          <a:bodyPr>
            <a:normAutofit/>
          </a:bodyPr>
          <a:p>
            <a:pPr marL="0" indent="0">
              <a:buNone/>
            </a:pPr>
            <a:r>
              <a:rPr lang="en-US" sz="2400" b="1"/>
              <a:t>What is CSS</a:t>
            </a:r>
            <a:endParaRPr lang="en-US" sz="2400" b="1"/>
          </a:p>
          <a:p>
            <a:pPr marL="0" indent="0">
              <a:buNone/>
            </a:pPr>
            <a:endParaRPr lang="en-US" sz="2400" b="1"/>
          </a:p>
          <a:p>
            <a:r>
              <a:rPr lang="en-US" sz="2400"/>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 It can also be used with any kind of XML documents including plain XML, SVG and XUL.</a:t>
            </a:r>
            <a:endParaRPr lang="en-US" sz="2400"/>
          </a:p>
          <a:p>
            <a:endParaRPr lang="en-US" sz="2400"/>
          </a:p>
          <a:p>
            <a:r>
              <a:rPr lang="en-US" sz="2400"/>
              <a:t>CSS is used along with HTML and JavaScript in most websites to create user interfaces for web applications and user interfaces for many mobile applications.</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4953000"/>
          </a:xfrm>
        </p:spPr>
        <p:txBody>
          <a:bodyPr>
            <a:normAutofit/>
          </a:bodyPr>
          <a:p>
            <a:pPr marL="0" indent="0">
              <a:buNone/>
            </a:pPr>
            <a:r>
              <a:rPr lang="en-US" sz="2400" b="1"/>
              <a:t>What does CSS do</a:t>
            </a:r>
            <a:endParaRPr lang="en-US" sz="2400" b="1"/>
          </a:p>
          <a:p>
            <a:pPr marL="0" indent="0">
              <a:buNone/>
            </a:pPr>
            <a:endParaRPr lang="en-US" sz="2400" b="1"/>
          </a:p>
          <a:p>
            <a:r>
              <a:rPr lang="en-US" sz="2400"/>
              <a:t>You can add new looks to your old HTML documents.</a:t>
            </a:r>
            <a:endParaRPr lang="en-US" sz="2400"/>
          </a:p>
          <a:p>
            <a:pPr marL="0" indent="0">
              <a:buNone/>
            </a:pPr>
            <a:endParaRPr lang="en-US" sz="2400"/>
          </a:p>
          <a:p>
            <a:r>
              <a:rPr lang="en-US" sz="2400"/>
              <a:t>You can completely change the look of your website with only a few changes in CSS code.</a:t>
            </a:r>
            <a:endParaRPr lang="en-US" sz="2400"/>
          </a:p>
          <a:p>
            <a:endParaRPr lang="en-US" sz="2400"/>
          </a:p>
          <a:p>
            <a:pPr marL="0" indent="0">
              <a:buNone/>
            </a:pPr>
            <a:r>
              <a:rPr lang="en-US" sz="2400" b="1"/>
              <a:t>Why use CSS</a:t>
            </a:r>
            <a:endParaRPr lang="en-US" sz="2400" b="1"/>
          </a:p>
          <a:p>
            <a:pPr marL="0" indent="0">
              <a:buNone/>
            </a:pPr>
            <a:endParaRPr lang="en-US" sz="2400" b="1"/>
          </a:p>
          <a:p>
            <a:pPr marL="0" indent="0">
              <a:buNone/>
            </a:pPr>
            <a:r>
              <a:rPr lang="en-US" sz="2400"/>
              <a:t>These are the three major benefits of CSS:</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fontScale="80000"/>
          </a:bodyPr>
          <a:p>
            <a:pPr marL="0" indent="0">
              <a:buNone/>
            </a:pPr>
            <a:r>
              <a:rPr lang="en-US" sz="2400" b="1"/>
              <a:t>1) Solves a big problem</a:t>
            </a:r>
            <a:endParaRPr lang="en-US" sz="2400" b="1"/>
          </a:p>
          <a:p>
            <a:pPr marL="0" indent="0">
              <a:buNone/>
            </a:pPr>
            <a:endParaRPr lang="en-US" sz="2400" b="1"/>
          </a:p>
          <a:p>
            <a:r>
              <a:rPr lang="en-US" sz="2400"/>
              <a:t>Before CSS, tags like font, color, background style, element alignments, border and size had to be repeated on every web page. This was a very long process. For example: If you are developing a large website where fonts and color information are added on every single page, it will be become a long and expensive process. CSS was created to solve this problem.</a:t>
            </a:r>
            <a:endParaRPr lang="en-US" sz="2400"/>
          </a:p>
          <a:p>
            <a:endParaRPr lang="en-US" sz="2400"/>
          </a:p>
          <a:p>
            <a:pPr marL="0" indent="0">
              <a:buNone/>
            </a:pPr>
            <a:r>
              <a:rPr lang="en-US" sz="2400" b="1"/>
              <a:t>2) Saves a lot of time</a:t>
            </a:r>
            <a:endParaRPr lang="en-US" sz="2400" b="1"/>
          </a:p>
          <a:p>
            <a:pPr marL="0" indent="0">
              <a:buNone/>
            </a:pPr>
            <a:endParaRPr lang="en-US" sz="2400" b="1"/>
          </a:p>
          <a:p>
            <a:r>
              <a:rPr lang="en-US" sz="2400"/>
              <a:t>CSS style definitions are saved in external CSS files so it is possible to change the entire website by changing just one file.</a:t>
            </a:r>
            <a:endParaRPr lang="en-US" sz="2400"/>
          </a:p>
          <a:p>
            <a:endParaRPr lang="en-US" sz="2400"/>
          </a:p>
          <a:p>
            <a:pPr marL="0" indent="0">
              <a:buNone/>
            </a:pPr>
            <a:r>
              <a:rPr lang="en-US" sz="2400" b="1"/>
              <a:t>3) Provide more attributes</a:t>
            </a:r>
            <a:endParaRPr lang="en-US" sz="2400" b="1"/>
          </a:p>
          <a:p>
            <a:pPr marL="0" indent="0">
              <a:buNone/>
            </a:pPr>
            <a:endParaRPr lang="en-US" sz="2400" b="1"/>
          </a:p>
          <a:p>
            <a:r>
              <a:rPr lang="en-US" sz="2400"/>
              <a:t>CSS provides more detailed attributes than plain HTML to define the look and feel of the website.</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a:bodyPr>
          <a:p>
            <a:pPr marL="0" indent="0">
              <a:buNone/>
            </a:pPr>
            <a:r>
              <a:rPr lang="en-US" sz="2400" b="1"/>
              <a:t>CSS Syntax</a:t>
            </a:r>
            <a:endParaRPr lang="en-US" sz="2400" b="1"/>
          </a:p>
          <a:p>
            <a:pPr marL="0" indent="0">
              <a:buNone/>
            </a:pPr>
            <a:endParaRPr lang="en-US" sz="2400" b="1"/>
          </a:p>
          <a:p>
            <a:r>
              <a:rPr lang="en-US" sz="2400"/>
              <a:t>A CSS rule set contains a selector and a declaration block.</a:t>
            </a:r>
            <a:endParaRPr lang="en-US" sz="2400"/>
          </a:p>
          <a:p>
            <a:pPr>
              <a:buNone/>
            </a:pPr>
            <a:endParaRPr lang="en-US" sz="2400" b="1"/>
          </a:p>
          <a:p>
            <a:pPr marL="0" indent="0">
              <a:buNone/>
            </a:pPr>
            <a:r>
              <a:rPr lang="en-US" sz="2400" b="1"/>
              <a:t>Selector</a:t>
            </a:r>
            <a:r>
              <a:rPr lang="en-US" sz="2400"/>
              <a:t>: Selector indicates the HTML element you want to style. It could be any tag like &lt;h1&gt;, &lt;title&gt; etc.</a:t>
            </a:r>
            <a:endParaRPr lang="en-US" sz="2400"/>
          </a:p>
          <a:p>
            <a:pPr marL="0" indent="0">
              <a:buNone/>
            </a:pPr>
            <a:endParaRPr lang="en-US" sz="2400"/>
          </a:p>
          <a:p>
            <a:pPr marL="0" indent="0">
              <a:buNone/>
            </a:pPr>
            <a:r>
              <a:rPr lang="en-US" sz="2400" b="1"/>
              <a:t>Declaration Block</a:t>
            </a:r>
            <a:r>
              <a:rPr lang="en-US" sz="2400"/>
              <a:t>: The declaration block can contain one or more declarations separated by a semicolon. For the above example, there are two declarations:</a:t>
            </a:r>
            <a:endParaRPr lang="en-US" sz="2400"/>
          </a:p>
          <a:p>
            <a:pPr marL="0" indent="0">
              <a:buNone/>
            </a:pPr>
            <a:endParaRPr lang="en-US" sz="2400"/>
          </a:p>
          <a:p>
            <a:pPr marL="0" indent="0">
              <a:buNone/>
            </a:pPr>
            <a:r>
              <a:rPr lang="en-US" sz="2400"/>
              <a:t>color: yellow;</a:t>
            </a:r>
            <a:endParaRPr lang="en-US" sz="2400"/>
          </a:p>
          <a:p>
            <a:pPr marL="0" indent="0">
              <a:buNone/>
            </a:pPr>
            <a:r>
              <a:rPr lang="en-US" sz="2400"/>
              <a:t>font-size: 11 px;</a:t>
            </a:r>
            <a:endParaRPr lang="en-US" sz="2400"/>
          </a:p>
        </p:txBody>
      </p:sp>
      <p:pic>
        <p:nvPicPr>
          <p:cNvPr id="2" name="Content Placeholder 1"/>
          <p:cNvPicPr>
            <a:picLocks noChangeAspect="1"/>
          </p:cNvPicPr>
          <p:nvPr>
            <p:ph sz="half" idx="2"/>
          </p:nvPr>
        </p:nvPicPr>
        <p:blipFill>
          <a:blip r:embed="rId1"/>
          <a:stretch>
            <a:fillRect/>
          </a:stretch>
        </p:blipFill>
        <p:spPr>
          <a:xfrm>
            <a:off x="6002020" y="4515485"/>
            <a:ext cx="4075430" cy="2342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a:bodyPr>
          <a:p>
            <a:pPr marL="0" indent="0">
              <a:buNone/>
            </a:pPr>
            <a:r>
              <a:rPr lang="en-US" sz="2400" b="1"/>
              <a:t>Property</a:t>
            </a:r>
            <a:r>
              <a:rPr lang="en-US" sz="2400"/>
              <a:t>: A Property is a type of attribute of HTML element. It could be color, border etc.</a:t>
            </a:r>
            <a:endParaRPr lang="en-US" sz="2400"/>
          </a:p>
          <a:p>
            <a:pPr marL="0" indent="0">
              <a:buNone/>
            </a:pPr>
            <a:endParaRPr lang="en-US" sz="2400"/>
          </a:p>
          <a:p>
            <a:pPr marL="0" indent="0">
              <a:buNone/>
            </a:pPr>
            <a:r>
              <a:rPr lang="en-US" sz="2400" b="1"/>
              <a:t>Value</a:t>
            </a:r>
            <a:r>
              <a:rPr lang="en-US" sz="2400"/>
              <a:t>: Values are assigned to CSS properties. In the above example, value "yellow" is assigned to color property.</a:t>
            </a:r>
            <a:endParaRPr lang="en-US" sz="2400"/>
          </a:p>
          <a:p>
            <a:pPr marL="0" indent="0">
              <a:buNone/>
            </a:pPr>
            <a:endParaRPr lang="en-US" sz="2400"/>
          </a:p>
          <a:p>
            <a:pPr marL="0" indent="0">
              <a:buNone/>
            </a:pPr>
            <a:r>
              <a:rPr lang="en-US" sz="2400"/>
              <a:t>Selector{Property1: value1; Property2: value2; ..........;}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676910"/>
            <a:ext cx="10972800" cy="6009640"/>
          </a:xfrm>
        </p:spPr>
        <p:txBody>
          <a:bodyPr/>
          <a:p>
            <a:pPr marL="0" indent="0">
              <a:buNone/>
            </a:pPr>
            <a:r>
              <a:rPr lang="en-US" b="1"/>
              <a:t>CSS Example with CSS Editor</a:t>
            </a:r>
            <a:endParaRPr lang="en-US" b="1"/>
          </a:p>
          <a:p>
            <a:pPr marL="0" indent="0">
              <a:buNone/>
            </a:pPr>
            <a:endParaRPr lang="en-US" b="1"/>
          </a:p>
          <a:p>
            <a:r>
              <a:rPr lang="en-US" sz="2400"/>
              <a:t>In this tutorial, you will get a lot of CSS examples, you can edit and run these examples with our online CSS editor tool.</a:t>
            </a:r>
            <a:endParaRPr lang="en-US" sz="2400"/>
          </a:p>
          <a:p>
            <a:endParaRPr lang="en-US" sz="2400"/>
          </a:p>
          <a:p>
            <a:pPr marL="0" indent="0">
              <a:buNone/>
            </a:pPr>
            <a:r>
              <a:rPr lang="en-US" sz="2400"/>
              <a:t>&lt;!DOCTYPE&gt;  </a:t>
            </a:r>
            <a:endParaRPr lang="en-US" sz="2400"/>
          </a:p>
          <a:p>
            <a:pPr marL="0" indent="0">
              <a:buNone/>
            </a:pPr>
            <a:r>
              <a:rPr lang="en-US" sz="2400"/>
              <a:t>&lt;html&gt;  </a:t>
            </a:r>
            <a:endParaRPr lang="en-US" sz="2400"/>
          </a:p>
          <a:p>
            <a:pPr marL="0" indent="0">
              <a:buNone/>
            </a:pPr>
            <a:r>
              <a:rPr lang="en-US" sz="2400"/>
              <a:t>&lt;head&gt;  </a:t>
            </a:r>
            <a:endParaRPr lang="en-US" sz="2400"/>
          </a:p>
          <a:p>
            <a:pPr marL="0" indent="0">
              <a:buNone/>
            </a:pPr>
            <a:r>
              <a:rPr lang="en-US" sz="2400"/>
              <a:t>&lt;style&gt;  </a:t>
            </a:r>
            <a:endParaRPr lang="en-US" sz="2400"/>
          </a:p>
          <a:p>
            <a:pPr marL="0" indent="0">
              <a:buNone/>
            </a:pPr>
            <a:r>
              <a:rPr lang="en-US" sz="2400"/>
              <a:t>h1{  </a:t>
            </a:r>
            <a:endParaRPr lang="en-US" sz="2400"/>
          </a:p>
          <a:p>
            <a:pPr marL="0" indent="0">
              <a:buNone/>
            </a:pPr>
            <a:r>
              <a:rPr lang="en-US" sz="2400"/>
              <a:t>color:white;  </a:t>
            </a:r>
            <a:endParaRPr lang="en-US" sz="2400"/>
          </a:p>
          <a:p>
            <a:pPr marL="0" indent="0">
              <a:buNone/>
            </a:pPr>
            <a:r>
              <a:rPr lang="en-US" sz="2400"/>
              <a:t>background-color:red;  </a:t>
            </a:r>
            <a:endParaRPr lang="en-US" sz="2400"/>
          </a:p>
          <a:p>
            <a:pPr marL="0" indent="0">
              <a:buNone/>
            </a:pPr>
            <a:r>
              <a:rPr lang="en-US" sz="2400"/>
              <a:t>padding:5px;  </a:t>
            </a:r>
            <a:endParaRPr lang="en-US" sz="2400"/>
          </a:p>
          <a:p>
            <a:pPr marL="0" indent="0">
              <a:buNone/>
            </a:pPr>
            <a:r>
              <a:rPr lang="en-US" sz="2400"/>
              <a:t> </a:t>
            </a:r>
            <a:endParaRPr 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a:sym typeface="+mn-ea"/>
              </a:rPr>
              <a:t>}  </a:t>
            </a:r>
            <a:endParaRPr lang="en-US"/>
          </a:p>
          <a:p>
            <a:pPr marL="0" indent="0">
              <a:buNone/>
            </a:pPr>
            <a:r>
              <a:rPr lang="en-US">
                <a:sym typeface="+mn-ea"/>
              </a:rPr>
              <a:t>p{  </a:t>
            </a:r>
            <a:endParaRPr lang="en-US"/>
          </a:p>
          <a:p>
            <a:pPr marL="0" indent="0">
              <a:buNone/>
            </a:pPr>
            <a:r>
              <a:rPr lang="en-US">
                <a:sym typeface="+mn-ea"/>
              </a:rPr>
              <a:t>color:blue;  </a:t>
            </a:r>
            <a:endParaRPr lang="en-US"/>
          </a:p>
          <a:p>
            <a:pPr marL="0" indent="0">
              <a:buNone/>
            </a:pPr>
            <a:r>
              <a:rPr lang="en-US">
                <a:sym typeface="+mn-ea"/>
              </a:rPr>
              <a:t>}  </a:t>
            </a:r>
            <a:endParaRPr lang="en-US"/>
          </a:p>
          <a:p>
            <a:pPr marL="0" indent="0">
              <a:buNone/>
            </a:pPr>
            <a:r>
              <a:rPr lang="en-US">
                <a:sym typeface="+mn-ea"/>
              </a:rPr>
              <a:t>&lt;/style&gt;  </a:t>
            </a:r>
            <a:endParaRPr lang="en-US"/>
          </a:p>
          <a:p>
            <a:pPr marL="0" indent="0">
              <a:buNone/>
            </a:pPr>
            <a:r>
              <a:rPr lang="en-US">
                <a:sym typeface="+mn-ea"/>
              </a:rPr>
              <a:t>&lt;/head&gt;  </a:t>
            </a:r>
            <a:endParaRPr lang="en-US"/>
          </a:p>
          <a:p>
            <a:pPr marL="0" indent="0">
              <a:buNone/>
            </a:pPr>
            <a:r>
              <a:rPr lang="en-US">
                <a:sym typeface="+mn-ea"/>
              </a:rPr>
              <a:t>	&lt;body&gt;  </a:t>
            </a:r>
            <a:endParaRPr lang="en-US"/>
          </a:p>
          <a:p>
            <a:pPr marL="0" indent="0">
              <a:buNone/>
            </a:pPr>
            <a:r>
              <a:rPr lang="en-US">
                <a:sym typeface="+mn-ea"/>
              </a:rPr>
              <a:t>		&lt;h1&gt;Write Your First CSS Example&lt;/h1&gt;  </a:t>
            </a:r>
            <a:endParaRPr lang="en-US"/>
          </a:p>
          <a:p>
            <a:pPr marL="0" indent="0">
              <a:buNone/>
            </a:pPr>
            <a:r>
              <a:rPr lang="en-US">
                <a:sym typeface="+mn-ea"/>
              </a:rPr>
              <a:t>		&lt;p&gt;This is Paragraph.&lt;/p&gt;  </a:t>
            </a:r>
            <a:endParaRPr lang="en-US"/>
          </a:p>
          <a:p>
            <a:pPr marL="0" indent="0">
              <a:buNone/>
            </a:pPr>
            <a:r>
              <a:rPr lang="en-US">
                <a:sym typeface="+mn-ea"/>
              </a:rPr>
              <a:t>	&lt;/body&gt;  </a:t>
            </a:r>
            <a:endParaRPr lang="en-US"/>
          </a:p>
          <a:p>
            <a:pPr marL="0" indent="0">
              <a:buNone/>
            </a:pPr>
            <a:r>
              <a:rPr lang="en-US">
                <a:sym typeface="+mn-ea"/>
              </a:rPr>
              <a:t>&lt;/html&gt;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2629</Words>
  <Application>WPS Presentation</Application>
  <PresentationFormat>Widescreen</PresentationFormat>
  <Paragraphs>81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Wingdings</vt:lpstr>
      <vt:lpstr>Microsoft YaHei</vt:lpstr>
      <vt:lpstr>Arial Unicode MS</vt:lpstr>
      <vt:lpstr>Calibri</vt:lpstr>
      <vt:lpstr>Blue Waves</vt:lpstr>
      <vt:lpstr>CSS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16</cp:revision>
  <dcterms:created xsi:type="dcterms:W3CDTF">2023-01-26T06:09:00Z</dcterms:created>
  <dcterms:modified xsi:type="dcterms:W3CDTF">2023-02-02T08:31:01Z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