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58" r:id="rId10"/>
    <p:sldId id="259" r:id="rId11"/>
    <p:sldId id="278" r:id="rId12"/>
    <p:sldId id="279" r:id="rId13"/>
    <p:sldId id="280"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CSS text-transform</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800">
                <a:sym typeface="+mn-ea"/>
              </a:rPr>
              <a:t>&lt;body&gt;   </a:t>
            </a:r>
            <a:endParaRPr lang="en-US" sz="2800">
              <a:sym typeface="+mn-ea"/>
            </a:endParaRPr>
          </a:p>
          <a:p>
            <a:pPr marL="0" indent="0">
              <a:buNone/>
            </a:pPr>
            <a:r>
              <a:rPr lang="en-US" sz="2800">
                <a:sym typeface="+mn-ea"/>
              </a:rPr>
              <a:t>    &lt;h1&gt;Welcome to the javaTpoint.com&lt;/h1&gt;   </a:t>
            </a:r>
            <a:endParaRPr lang="en-US" sz="2800">
              <a:sym typeface="+mn-ea"/>
            </a:endParaRPr>
          </a:p>
          <a:p>
            <a:pPr marL="0" indent="0">
              <a:buNone/>
            </a:pPr>
            <a:r>
              <a:rPr lang="en-US" sz="2800">
                <a:sym typeface="+mn-ea"/>
              </a:rPr>
              <a:t>    &lt;h2&gt;text-decoration: text-decoration-line text-decoration-style;&lt;/h2&gt;   </a:t>
            </a:r>
            <a:endParaRPr lang="en-US" sz="2800">
              <a:sym typeface="+mn-ea"/>
            </a:endParaRPr>
          </a:p>
          <a:p>
            <a:pPr marL="0" indent="0">
              <a:buNone/>
            </a:pPr>
            <a:r>
              <a:rPr lang="en-US" sz="2800">
                <a:sym typeface="+mn-ea"/>
              </a:rPr>
              <a:t>    &lt;div&gt;   </a:t>
            </a:r>
            <a:endParaRPr lang="en-US" sz="2800">
              <a:sym typeface="+mn-ea"/>
            </a:endParaRPr>
          </a:p>
          <a:p>
            <a:pPr marL="0" indent="0">
              <a:buNone/>
            </a:pPr>
            <a:r>
              <a:rPr lang="en-US" sz="2800">
                <a:sym typeface="+mn-ea"/>
              </a:rPr>
              <a:t>        &lt;p id="p1"&gt;This is double underline&lt;/p&gt;   </a:t>
            </a:r>
            <a:endParaRPr lang="en-US" sz="2800">
              <a:sym typeface="+mn-ea"/>
            </a:endParaRPr>
          </a:p>
          <a:p>
            <a:pPr marL="0" indent="0">
              <a:buNone/>
            </a:pPr>
            <a:r>
              <a:rPr lang="en-US" sz="2800">
                <a:sym typeface="+mn-ea"/>
              </a:rPr>
              <a:t>        &lt;p id="p2"&gt;This is dashed line-through&lt;/p&gt;   </a:t>
            </a:r>
            <a:endParaRPr lang="en-US" sz="2800">
              <a:sym typeface="+mn-ea"/>
            </a:endParaRPr>
          </a:p>
          <a:p>
            <a:pPr marL="0" indent="0">
              <a:buNone/>
            </a:pPr>
            <a:r>
              <a:rPr lang="en-US" sz="2800">
                <a:sym typeface="+mn-ea"/>
              </a:rPr>
              <a:t>        &lt;p id="p3"&gt;This is dotted overline&lt;/p&gt;   </a:t>
            </a:r>
            <a:endParaRPr lang="en-US" sz="2800">
              <a:sym typeface="+mn-ea"/>
            </a:endParaRPr>
          </a:p>
          <a:p>
            <a:pPr marL="0" indent="0">
              <a:buNone/>
            </a:pPr>
            <a:r>
              <a:rPr lang="en-US" sz="2800">
                <a:sym typeface="+mn-ea"/>
              </a:rPr>
              <a:t>        &lt;p id="p4"&gt;This is the wavy combination of lines&lt;/p&gt;   </a:t>
            </a:r>
            <a:endParaRPr lang="en-US" sz="2800">
              <a:sym typeface="+mn-ea"/>
            </a:endParaRPr>
          </a:p>
          <a:p>
            <a:pPr marL="0" indent="0">
              <a:buNone/>
            </a:pPr>
            <a:r>
              <a:rPr lang="en-US" sz="2800">
                <a:sym typeface="+mn-ea"/>
              </a:rPr>
              <a:t>    &lt;/div&gt;   </a:t>
            </a:r>
            <a:endParaRPr lang="en-US" sz="2800">
              <a:sym typeface="+mn-ea"/>
            </a:endParaRPr>
          </a:p>
          <a:p>
            <a:pPr marL="0" indent="0">
              <a:buNone/>
            </a:pPr>
            <a:r>
              <a:rPr lang="en-US" sz="2800">
                <a:sym typeface="+mn-ea"/>
              </a:rPr>
              <a:t>&lt;/body&gt;   </a:t>
            </a:r>
            <a:endParaRPr 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800" b="1">
                <a:sym typeface="+mn-ea"/>
              </a:rPr>
              <a:t>CSS text-stroke</a:t>
            </a:r>
            <a:endParaRPr lang="en-US" sz="2800" b="1">
              <a:sym typeface="+mn-ea"/>
            </a:endParaRPr>
          </a:p>
          <a:p>
            <a:pPr marL="0" indent="0">
              <a:buNone/>
            </a:pPr>
            <a:endParaRPr lang="en-US" sz="2800" b="1">
              <a:sym typeface="+mn-ea"/>
            </a:endParaRPr>
          </a:p>
          <a:p>
            <a:r>
              <a:rPr lang="en-US" sz="2400">
                <a:sym typeface="+mn-ea"/>
              </a:rPr>
              <a:t>This CSS property adds a stroke to the text and also provides decoration options for them. It defines the color and width of strokes for text characters.</a:t>
            </a:r>
            <a:endParaRPr lang="en-US" sz="2400">
              <a:sym typeface="+mn-ea"/>
            </a:endParaRPr>
          </a:p>
          <a:p>
            <a:endParaRPr lang="en-US" sz="2400">
              <a:sym typeface="+mn-ea"/>
            </a:endParaRPr>
          </a:p>
          <a:p>
            <a:r>
              <a:rPr lang="en-US" sz="2400">
                <a:sym typeface="+mn-ea"/>
              </a:rPr>
              <a:t>This CSS property is the shorthand of the following two properties:</a:t>
            </a:r>
            <a:endParaRPr lang="en-US" sz="2400">
              <a:sym typeface="+mn-ea"/>
            </a:endParaRPr>
          </a:p>
          <a:p>
            <a:endParaRPr lang="en-US" sz="2400">
              <a:sym typeface="+mn-ea"/>
            </a:endParaRPr>
          </a:p>
          <a:p>
            <a:pPr marL="457200" indent="-457200">
              <a:buAutoNum type="arabicPeriod"/>
            </a:pPr>
            <a:r>
              <a:rPr lang="en-US" sz="2400">
                <a:sym typeface="+mn-ea"/>
              </a:rPr>
              <a:t>text-stroke-width: It describes the thickness of the stroke effect and takes the unit value.</a:t>
            </a:r>
            <a:endParaRPr lang="en-US" sz="2400">
              <a:sym typeface="+mn-ea"/>
            </a:endParaRPr>
          </a:p>
          <a:p>
            <a:pPr marL="457200" indent="-457200">
              <a:buAutoNum type="arabicPeriod"/>
            </a:pPr>
            <a:endParaRPr lang="en-US" sz="2400">
              <a:sym typeface="+mn-ea"/>
            </a:endParaRPr>
          </a:p>
          <a:p>
            <a:pPr marL="457200" indent="-457200">
              <a:buAutoNum type="arabicPeriod"/>
            </a:pPr>
            <a:r>
              <a:rPr lang="en-US" sz="2400">
                <a:sym typeface="+mn-ea"/>
              </a:rPr>
              <a:t>text-stroke-color: It takes the value of a color.</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800">
                <a:sym typeface="+mn-ea"/>
              </a:rPr>
              <a:t>&lt;style&gt;   </a:t>
            </a:r>
            <a:endParaRPr lang="en-US" sz="2800">
              <a:sym typeface="+mn-ea"/>
            </a:endParaRPr>
          </a:p>
          <a:p>
            <a:pPr marL="0" indent="0">
              <a:buNone/>
            </a:pPr>
            <a:r>
              <a:rPr lang="en-US" sz="2800">
                <a:sym typeface="+mn-ea"/>
              </a:rPr>
              <a:t>        body{  </a:t>
            </a:r>
            <a:endParaRPr lang="en-US" sz="2800">
              <a:sym typeface="+mn-ea"/>
            </a:endParaRPr>
          </a:p>
          <a:p>
            <a:pPr marL="0" indent="0">
              <a:buNone/>
            </a:pPr>
            <a:r>
              <a:rPr lang="en-US" sz="2800">
                <a:sym typeface="+mn-ea"/>
              </a:rPr>
              <a:t>    text-align: center;  </a:t>
            </a:r>
            <a:endParaRPr lang="en-US" sz="2800">
              <a:sym typeface="+mn-ea"/>
            </a:endParaRPr>
          </a:p>
          <a:p>
            <a:pPr marL="0" indent="0">
              <a:buNone/>
            </a:pPr>
            <a:r>
              <a:rPr lang="en-US" sz="2800">
                <a:sym typeface="+mn-ea"/>
              </a:rPr>
              <a:t>    }  </a:t>
            </a:r>
            <a:endParaRPr lang="en-US" sz="2800">
              <a:sym typeface="+mn-ea"/>
            </a:endParaRPr>
          </a:p>
          <a:p>
            <a:pPr marL="0" indent="0">
              <a:buNone/>
            </a:pPr>
            <a:r>
              <a:rPr lang="en-US" sz="2800">
                <a:sym typeface="+mn-ea"/>
              </a:rPr>
              <a:t>    .jtp {   </a:t>
            </a:r>
            <a:endParaRPr lang="en-US" sz="2800">
              <a:sym typeface="+mn-ea"/>
            </a:endParaRPr>
          </a:p>
          <a:p>
            <a:pPr marL="0" indent="0">
              <a:buNone/>
            </a:pPr>
            <a:r>
              <a:rPr lang="en-US" sz="2800">
                <a:sym typeface="+mn-ea"/>
              </a:rPr>
              <a:t>    font-size: 75px;  </a:t>
            </a:r>
            <a:endParaRPr lang="en-US" sz="2800">
              <a:sym typeface="+mn-ea"/>
            </a:endParaRPr>
          </a:p>
          <a:p>
            <a:pPr marL="0" indent="0">
              <a:buNone/>
            </a:pPr>
            <a:r>
              <a:rPr lang="en-US" sz="2800">
                <a:sym typeface="+mn-ea"/>
              </a:rPr>
              <a:t>    -webkit-text-stroke-width: 2px;  </a:t>
            </a:r>
            <a:endParaRPr lang="en-US" sz="2800">
              <a:sym typeface="+mn-ea"/>
            </a:endParaRPr>
          </a:p>
          <a:p>
            <a:pPr marL="0" indent="0">
              <a:buNone/>
            </a:pPr>
            <a:r>
              <a:rPr lang="en-US" sz="2800">
                <a:sym typeface="+mn-ea"/>
              </a:rPr>
              <a:t>    -webkit-text-stroke-color: red;  </a:t>
            </a:r>
            <a:endParaRPr lang="en-US" sz="2800">
              <a:sym typeface="+mn-ea"/>
            </a:endParaRPr>
          </a:p>
          <a:p>
            <a:pPr marL="0" indent="0">
              <a:buNone/>
            </a:pPr>
            <a:r>
              <a:rPr lang="en-US" sz="2800">
                <a:sym typeface="+mn-ea"/>
              </a:rPr>
              <a:t>    -webkit-text-fill-color: yellow;  </a:t>
            </a:r>
            <a:endParaRPr lang="en-US" sz="2800">
              <a:sym typeface="+mn-ea"/>
            </a:endParaRPr>
          </a:p>
          <a:p>
            <a:pPr marL="0" indent="0">
              <a:buNone/>
            </a:pPr>
            <a:r>
              <a:rPr lang="en-US" sz="2800">
                <a:sym typeface="+mn-ea"/>
              </a:rPr>
              <a:t>    text-shadow: 5px 5px 6px gray;  </a:t>
            </a:r>
            <a:endParaRPr lang="en-US" sz="2800">
              <a:sym typeface="+mn-ea"/>
            </a:endParaRPr>
          </a:p>
          <a:p>
            <a:pPr marL="0" indent="0">
              <a:buNone/>
            </a:pPr>
            <a:r>
              <a:rPr lang="en-US" sz="2800">
                <a:sym typeface="+mn-ea"/>
              </a:rPr>
              <a:t>}  </a:t>
            </a:r>
            <a:endParaRPr lang="en-US" sz="2800">
              <a:sym typeface="+mn-ea"/>
            </a:endParaRPr>
          </a:p>
          <a:p>
            <a:pPr marL="0" indent="0">
              <a:buNone/>
            </a:pPr>
            <a:r>
              <a:rPr lang="en-US" sz="2800">
                <a:sym typeface="+mn-ea"/>
              </a:rPr>
              <a:t>    &lt;/style&gt;   </a:t>
            </a:r>
            <a:endParaRPr 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800">
                <a:sym typeface="+mn-ea"/>
              </a:rPr>
              <a:t>&lt;body&gt;   </a:t>
            </a:r>
            <a:endParaRPr lang="en-US" sz="2800">
              <a:sym typeface="+mn-ea"/>
            </a:endParaRPr>
          </a:p>
          <a:p>
            <a:pPr marL="0" indent="0">
              <a:buNone/>
            </a:pPr>
            <a:r>
              <a:rPr lang="en-US" sz="2800">
                <a:sym typeface="+mn-ea"/>
              </a:rPr>
              <a:t>    &lt;h1 class= "jtp"&gt;Welcome to the javaTpoint.com&lt;/h1&gt;   </a:t>
            </a:r>
            <a:endParaRPr lang="en-US" sz="2800">
              <a:sym typeface="+mn-ea"/>
            </a:endParaRPr>
          </a:p>
          <a:p>
            <a:pPr marL="0" indent="0">
              <a:buNone/>
            </a:pPr>
            <a:r>
              <a:rPr lang="en-US" sz="2800">
                <a:sym typeface="+mn-ea"/>
              </a:rPr>
              <a:t>    &lt;h2 class= "jtp" style= "-webkit-text-stroke-color: blue;"&gt;This is an example of CSS text-stroke property&lt;/h2&gt;  </a:t>
            </a:r>
            <a:endParaRPr lang="en-US" sz="2800">
              <a:sym typeface="+mn-ea"/>
            </a:endParaRPr>
          </a:p>
          <a:p>
            <a:pPr marL="0" indent="0">
              <a:buNone/>
            </a:pPr>
            <a:r>
              <a:rPr lang="en-US" sz="2800">
                <a:sym typeface="+mn-ea"/>
              </a:rPr>
              <a:t>&lt;/body&gt;   </a:t>
            </a:r>
            <a:endParaRPr 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800" b="1">
                <a:sym typeface="+mn-ea"/>
              </a:rPr>
              <a:t>CSS Text Effects</a:t>
            </a:r>
            <a:endParaRPr lang="en-US" sz="2800" b="1">
              <a:sym typeface="+mn-ea"/>
            </a:endParaRPr>
          </a:p>
          <a:p>
            <a:pPr marL="0" indent="0">
              <a:buNone/>
            </a:pPr>
            <a:endParaRPr lang="en-US" sz="2800" b="1">
              <a:sym typeface="+mn-ea"/>
            </a:endParaRPr>
          </a:p>
          <a:p>
            <a:r>
              <a:rPr lang="en-US" sz="2000">
                <a:sym typeface="+mn-ea"/>
              </a:rPr>
              <a:t>We can apply different effects on the text used within an HTML document. Some properties can be used for adding the effects on text.</a:t>
            </a:r>
            <a:endParaRPr lang="en-US" sz="2000">
              <a:sym typeface="+mn-ea"/>
            </a:endParaRPr>
          </a:p>
          <a:p>
            <a:endParaRPr lang="en-US" sz="2000">
              <a:sym typeface="+mn-ea"/>
            </a:endParaRPr>
          </a:p>
          <a:p>
            <a:r>
              <a:rPr lang="en-US" sz="2000">
                <a:sym typeface="+mn-ea"/>
              </a:rPr>
              <a:t>Using CSS, we can style the web documents and affects the text. The properties of the text effect help us to make the text attractive and clear. There are some text effect properties in CSS that are listed below:</a:t>
            </a:r>
            <a:endParaRPr lang="en-US" sz="2000">
              <a:sym typeface="+mn-ea"/>
            </a:endParaRPr>
          </a:p>
          <a:p>
            <a:pPr marL="457200" indent="-457200">
              <a:buAutoNum type="arabicPeriod"/>
            </a:pPr>
            <a:endParaRPr lang="en-US" sz="2000">
              <a:sym typeface="+mn-ea"/>
            </a:endParaRPr>
          </a:p>
          <a:p>
            <a:pPr marL="457200" indent="-457200">
              <a:buAutoNum type="arabicPeriod"/>
            </a:pPr>
            <a:r>
              <a:rPr lang="en-US" sz="2000">
                <a:sym typeface="+mn-ea"/>
              </a:rPr>
              <a:t>word-break</a:t>
            </a:r>
            <a:endParaRPr lang="en-US" sz="2000">
              <a:sym typeface="+mn-ea"/>
            </a:endParaRPr>
          </a:p>
          <a:p>
            <a:pPr marL="457200" indent="-457200">
              <a:buAutoNum type="arabicPeriod"/>
            </a:pPr>
            <a:r>
              <a:rPr lang="en-US" sz="2000">
                <a:sym typeface="+mn-ea"/>
              </a:rPr>
              <a:t>text-overflow</a:t>
            </a:r>
            <a:endParaRPr lang="en-US" sz="2000">
              <a:sym typeface="+mn-ea"/>
            </a:endParaRPr>
          </a:p>
          <a:p>
            <a:pPr marL="457200" indent="-457200">
              <a:buAutoNum type="arabicPeriod"/>
            </a:pPr>
            <a:r>
              <a:rPr lang="en-US" sz="2000">
                <a:sym typeface="+mn-ea"/>
              </a:rPr>
              <a:t>word-wrap</a:t>
            </a:r>
            <a:endParaRPr lang="en-US" sz="2000">
              <a:sym typeface="+mn-ea"/>
            </a:endParaRPr>
          </a:p>
          <a:p>
            <a:pPr marL="457200" indent="-457200">
              <a:buAutoNum type="arabicPeriod"/>
            </a:pPr>
            <a:r>
              <a:rPr lang="en-US" sz="2000">
                <a:sym typeface="+mn-ea"/>
              </a:rPr>
              <a:t>writing-mode</a:t>
            </a:r>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92150"/>
            <a:ext cx="10972800" cy="6039485"/>
          </a:xfrm>
        </p:spPr>
        <p:txBody>
          <a:bodyPr>
            <a:normAutofit fontScale="90000"/>
          </a:bodyPr>
          <a:p>
            <a:r>
              <a:rPr lang="en-US" sz="2400"/>
              <a:t>This CSS property allows us to change the case of the text. It is used to control the text capitalization. This CSS property can be used to make the appearance of text in all-lowercase or all-uppercase or can convert the first character of each word to uppercase.</a:t>
            </a:r>
            <a:endParaRPr lang="en-US" sz="2400"/>
          </a:p>
          <a:p>
            <a:endParaRPr lang="en-US" sz="2400"/>
          </a:p>
          <a:p>
            <a:r>
              <a:rPr lang="en-US" sz="2400"/>
              <a:t>text-transform: capitalize| uppercase | lowercase | none</a:t>
            </a:r>
            <a:endParaRPr lang="en-US" sz="2400"/>
          </a:p>
          <a:p>
            <a:endParaRPr lang="en-US" sz="2220"/>
          </a:p>
          <a:p>
            <a:pPr marL="0" indent="0">
              <a:buNone/>
            </a:pPr>
            <a:r>
              <a:rPr lang="en-US" sz="2220"/>
              <a:t>&lt;style&gt;   </a:t>
            </a:r>
            <a:endParaRPr lang="en-US" sz="2220"/>
          </a:p>
          <a:p>
            <a:pPr marL="0" indent="0">
              <a:buNone/>
            </a:pPr>
            <a:r>
              <a:rPr lang="en-US" sz="2220"/>
              <a:t>    body{  </a:t>
            </a:r>
            <a:endParaRPr lang="en-US" sz="2220"/>
          </a:p>
          <a:p>
            <a:pPr marL="0" indent="0">
              <a:buNone/>
            </a:pPr>
            <a:r>
              <a:rPr lang="en-US" sz="2220"/>
              <a:t>    text-align:center;  </a:t>
            </a:r>
            <a:endParaRPr lang="en-US" sz="2220"/>
          </a:p>
          <a:p>
            <a:pPr marL="0" indent="0">
              <a:buNone/>
            </a:pPr>
            <a:r>
              <a:rPr lang="en-US" sz="2220"/>
              <a:t>    }  </a:t>
            </a:r>
            <a:endParaRPr lang="en-US" sz="2220"/>
          </a:p>
          <a:p>
            <a:pPr marL="0" indent="0">
              <a:buNone/>
            </a:pPr>
            <a:r>
              <a:rPr lang="en-US" sz="2220"/>
              <a:t>        p{   </a:t>
            </a:r>
            <a:endParaRPr lang="en-US" sz="2220"/>
          </a:p>
          <a:p>
            <a:pPr marL="0" indent="0">
              <a:buNone/>
            </a:pPr>
            <a:r>
              <a:rPr lang="en-US" sz="2220"/>
              <a:t>            text-transform: capitalize;   //</a:t>
            </a:r>
            <a:r>
              <a:rPr lang="en-US" sz="2220">
                <a:sym typeface="+mn-ea"/>
              </a:rPr>
              <a:t>uppercase ,lowercase </a:t>
            </a:r>
            <a:endParaRPr lang="en-US" sz="2220"/>
          </a:p>
          <a:p>
            <a:pPr marL="0" indent="0">
              <a:buNone/>
            </a:pPr>
            <a:r>
              <a:rPr lang="en-US" sz="2220"/>
              <a:t>        }   </a:t>
            </a:r>
            <a:endParaRPr lang="en-US" sz="2220"/>
          </a:p>
          <a:p>
            <a:pPr marL="0" indent="0">
              <a:buNone/>
            </a:pPr>
            <a:r>
              <a:rPr lang="en-US" sz="2220"/>
              <a:t>    &lt;/style&gt;</a:t>
            </a:r>
            <a:r>
              <a:rPr lang="en-US" sz="2400"/>
              <a: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a:bodyPr>
          <a:p>
            <a:pPr marL="0" indent="0">
              <a:buNone/>
            </a:pPr>
            <a:r>
              <a:rPr lang="en-US" sz="2400" b="1"/>
              <a:t>&lt;body&gt;   </a:t>
            </a:r>
            <a:endParaRPr lang="en-US" sz="2400" b="1"/>
          </a:p>
          <a:p>
            <a:pPr marL="0" indent="0">
              <a:buNone/>
            </a:pPr>
            <a:r>
              <a:rPr lang="en-US" sz="2400" b="1"/>
              <a:t>    &lt;center&gt;   </a:t>
            </a:r>
            <a:endParaRPr lang="en-US" sz="2400" b="1"/>
          </a:p>
          <a:p>
            <a:pPr marL="0" indent="0">
              <a:buNone/>
            </a:pPr>
            <a:r>
              <a:rPr lang="en-US" sz="2400" b="1"/>
              <a:t>        &lt;h1&gt;CSS text-transform property&lt;/h1&gt;   </a:t>
            </a:r>
            <a:endParaRPr lang="en-US" sz="2400" b="1"/>
          </a:p>
          <a:p>
            <a:pPr marL="0" indent="0">
              <a:buNone/>
            </a:pPr>
            <a:r>
              <a:rPr lang="en-US" sz="2400" b="1"/>
              <a:t>      </a:t>
            </a:r>
            <a:endParaRPr lang="en-US" sz="2400" b="1"/>
          </a:p>
          <a:p>
            <a:pPr marL="0" indent="0">
              <a:buNone/>
            </a:pPr>
            <a:r>
              <a:rPr lang="en-US" sz="2400" b="1"/>
              <a:t>        &lt;p&gt;hello world&lt;/p&gt;   </a:t>
            </a:r>
            <a:endParaRPr lang="en-US" sz="2400" b="1"/>
          </a:p>
          <a:p>
            <a:pPr marL="0" indent="0">
              <a:buNone/>
            </a:pPr>
            <a:r>
              <a:rPr lang="en-US" sz="2400" b="1"/>
              <a:t>        &lt;p&gt;WELCOME to the javaTpoint&lt;/p&gt;   </a:t>
            </a:r>
            <a:endParaRPr lang="en-US" sz="2400" b="1"/>
          </a:p>
          <a:p>
            <a:pPr marL="0" indent="0">
              <a:buNone/>
            </a:pPr>
            <a:r>
              <a:rPr lang="en-US" sz="2400" b="1"/>
              <a:t>          </a:t>
            </a:r>
            <a:endParaRPr lang="en-US" sz="2400" b="1"/>
          </a:p>
          <a:p>
            <a:pPr marL="0" indent="0">
              <a:buNone/>
            </a:pPr>
            <a:r>
              <a:rPr lang="en-US" sz="2400" b="1"/>
              <a:t>&lt;/body&gt;   </a:t>
            </a:r>
            <a:endParaRPr lang="en-US" sz="2400"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a:bodyPr>
          <a:p>
            <a:pPr marL="0" indent="0">
              <a:buNone/>
            </a:pPr>
            <a:r>
              <a:rPr lang="en-US" b="1"/>
              <a:t>CSS text-decoration</a:t>
            </a:r>
            <a:endParaRPr lang="en-US" b="1"/>
          </a:p>
          <a:p>
            <a:pPr marL="0" indent="0">
              <a:buNone/>
            </a:pPr>
            <a:endParaRPr lang="en-US" b="1"/>
          </a:p>
          <a:p>
            <a:r>
              <a:rPr lang="en-US" sz="2000"/>
              <a:t>It is a CSS property that decorates the content of the text. It adds lines under, above, and through the text. It sets the appearance of decorative lines on text. </a:t>
            </a:r>
            <a:endParaRPr lang="en-US" sz="2000"/>
          </a:p>
          <a:p>
            <a:endParaRPr lang="en-US" sz="2000"/>
          </a:p>
          <a:p>
            <a:r>
              <a:rPr lang="en-US" sz="2000"/>
              <a:t>This CSS property decorates the text with several kinds of lines. This is shorthand for text-decoration-line, text-decoration-color, and text-decoration-style.</a:t>
            </a:r>
            <a:endParaRPr lang="en-US" sz="2000"/>
          </a:p>
          <a:p>
            <a:endParaRPr lang="en-US" sz="2000"/>
          </a:p>
          <a:p>
            <a:pPr marL="457200" indent="-457200">
              <a:buAutoNum type="arabicPeriod"/>
            </a:pPr>
            <a:r>
              <a:rPr lang="en-US" sz="2000" b="1"/>
              <a:t>text-decoration-line</a:t>
            </a:r>
            <a:endParaRPr lang="en-US" sz="2000" b="1"/>
          </a:p>
          <a:p>
            <a:pPr marL="457200" indent="-457200">
              <a:buAutoNum type="arabicPeriod"/>
            </a:pPr>
            <a:endParaRPr lang="en-US" sz="2000" b="1"/>
          </a:p>
          <a:p>
            <a:r>
              <a:rPr lang="en-US" sz="2000"/>
              <a:t>It sets the kind of text-decoration like overline, underline, or line-through. It can be used to add a combination of lines to the selected text.</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fontScale="90000" lnSpcReduction="20000"/>
          </a:bodyPr>
          <a:p>
            <a:pPr marL="0" indent="0">
              <a:buNone/>
            </a:pPr>
            <a:r>
              <a:rPr lang="en-US" sz="2400">
                <a:sym typeface="+mn-ea"/>
              </a:rPr>
              <a:t>&lt;style&gt;</a:t>
            </a:r>
            <a:endParaRPr lang="en-US" sz="2400">
              <a:sym typeface="+mn-ea"/>
            </a:endParaRPr>
          </a:p>
          <a:p>
            <a:pPr marL="0" indent="0">
              <a:buNone/>
            </a:pPr>
            <a:r>
              <a:rPr lang="en-US" sz="2400"/>
              <a:t>     p{  </a:t>
            </a:r>
            <a:endParaRPr lang="en-US" sz="2400"/>
          </a:p>
          <a:p>
            <a:pPr marL="0" indent="0">
              <a:buNone/>
            </a:pPr>
            <a:r>
              <a:rPr lang="en-US" sz="2400"/>
              <a:t>          font-size: 30px;  </a:t>
            </a:r>
            <a:endParaRPr lang="en-US" sz="2400"/>
          </a:p>
          <a:p>
            <a:pPr marL="0" indent="0">
              <a:buNone/>
            </a:pPr>
            <a:r>
              <a:rPr lang="en-US" sz="2400"/>
              <a:t>          }  </a:t>
            </a:r>
            <a:endParaRPr lang="en-US" sz="2400"/>
          </a:p>
          <a:p>
            <a:pPr marL="0" indent="0">
              <a:buNone/>
            </a:pPr>
            <a:r>
              <a:rPr lang="en-US" sz="2400"/>
              <a:t>        #p1 {   </a:t>
            </a:r>
            <a:endParaRPr lang="en-US" sz="2400"/>
          </a:p>
          <a:p>
            <a:pPr marL="0" indent="0">
              <a:buNone/>
            </a:pPr>
            <a:r>
              <a:rPr lang="en-US" sz="2400"/>
              <a:t>            text-decoration: underline;   </a:t>
            </a:r>
            <a:endParaRPr lang="en-US" sz="2400"/>
          </a:p>
          <a:p>
            <a:pPr marL="0" indent="0">
              <a:buNone/>
            </a:pPr>
            <a:r>
              <a:rPr lang="en-US" sz="2400"/>
              <a:t>        }   </a:t>
            </a:r>
            <a:endParaRPr lang="en-US" sz="2400"/>
          </a:p>
          <a:p>
            <a:pPr marL="0" indent="0">
              <a:buNone/>
            </a:pPr>
            <a:r>
              <a:rPr lang="en-US" sz="2400"/>
              <a:t>        #p2 {   </a:t>
            </a:r>
            <a:endParaRPr lang="en-US" sz="2400"/>
          </a:p>
          <a:p>
            <a:pPr marL="0" indent="0">
              <a:buNone/>
            </a:pPr>
            <a:r>
              <a:rPr lang="en-US" sz="2400"/>
              <a:t>            text-decoration: line-through;   </a:t>
            </a:r>
            <a:endParaRPr lang="en-US" sz="2400"/>
          </a:p>
          <a:p>
            <a:pPr marL="0" indent="0">
              <a:buNone/>
            </a:pPr>
            <a:r>
              <a:rPr lang="en-US" sz="2400"/>
              <a:t>        }   </a:t>
            </a:r>
            <a:endParaRPr lang="en-US" sz="2400"/>
          </a:p>
          <a:p>
            <a:pPr marL="0" indent="0">
              <a:buNone/>
            </a:pPr>
            <a:r>
              <a:rPr lang="en-US" sz="2400"/>
              <a:t>        #p3 {   </a:t>
            </a:r>
            <a:endParaRPr lang="en-US" sz="2400"/>
          </a:p>
          <a:p>
            <a:pPr marL="0" indent="0">
              <a:buNone/>
            </a:pPr>
            <a:r>
              <a:rPr lang="en-US" sz="2400"/>
              <a:t>            text-decoration: overline;   </a:t>
            </a:r>
            <a:endParaRPr lang="en-US" sz="2400"/>
          </a:p>
          <a:p>
            <a:pPr marL="0" indent="0">
              <a:buNone/>
            </a:pPr>
            <a:r>
              <a:rPr lang="en-US" sz="2400"/>
              <a:t>        }   </a:t>
            </a:r>
            <a:endParaRPr lang="en-US" sz="2400"/>
          </a:p>
          <a:p>
            <a:pPr marL="0" indent="0">
              <a:buNone/>
            </a:pPr>
            <a:r>
              <a:rPr lang="en-US" sz="2400"/>
              <a:t>        #p4 {   </a:t>
            </a:r>
            <a:endParaRPr lang="en-US" sz="2400"/>
          </a:p>
          <a:p>
            <a:pPr marL="0" indent="0">
              <a:buNone/>
            </a:pPr>
            <a:r>
              <a:rPr lang="en-US" sz="2400"/>
              <a:t>            text-decoration: overline underline line-through;   </a:t>
            </a:r>
            <a:endParaRPr lang="en-US" sz="2400"/>
          </a:p>
          <a:p>
            <a:pPr marL="0" indent="0">
              <a:buNone/>
            </a:pPr>
            <a:r>
              <a:rPr lang="en-US" sz="2400"/>
              <a:t>        }   </a:t>
            </a:r>
            <a:endParaRPr lang="en-US" sz="2400"/>
          </a:p>
          <a:p>
            <a:pPr marL="0" indent="0">
              <a:buNone/>
            </a:pPr>
            <a:r>
              <a:rPr lang="en-US" sz="2400"/>
              <a:t>    &lt;/style&gt;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526530"/>
          </a:xfrm>
        </p:spPr>
        <p:txBody>
          <a:bodyPr>
            <a:normAutofit/>
          </a:bodyPr>
          <a:p>
            <a:pPr marL="0" indent="0">
              <a:buNone/>
            </a:pPr>
            <a:r>
              <a:rPr lang="en-US" sz="2855"/>
              <a:t>&lt;body&gt;   </a:t>
            </a:r>
            <a:endParaRPr lang="en-US" sz="2855"/>
          </a:p>
          <a:p>
            <a:pPr marL="0" indent="0">
              <a:buNone/>
            </a:pPr>
            <a:r>
              <a:rPr lang="en-US" sz="2855"/>
              <a:t>    &lt;h1&gt;Welcome to the javaTpoint.com&lt;/h1&gt;   </a:t>
            </a:r>
            <a:endParaRPr lang="en-US" sz="2855"/>
          </a:p>
          <a:p>
            <a:pPr marL="0" indent="0">
              <a:buNone/>
            </a:pPr>
            <a:r>
              <a:rPr lang="en-US" sz="2855"/>
              <a:t>    &lt;h2&gt;text-decoration: text-decoration-line;&lt;/h2&gt;   </a:t>
            </a:r>
            <a:endParaRPr lang="en-US" sz="2855"/>
          </a:p>
          <a:p>
            <a:pPr marL="0" indent="0">
              <a:buNone/>
            </a:pPr>
            <a:r>
              <a:rPr lang="en-US" sz="2855"/>
              <a:t>    &lt;div&gt;   </a:t>
            </a:r>
            <a:endParaRPr lang="en-US" sz="2855"/>
          </a:p>
          <a:p>
            <a:pPr marL="0" indent="0">
              <a:buNone/>
            </a:pPr>
            <a:r>
              <a:rPr lang="en-US" sz="2855"/>
              <a:t>        &lt;p id="p1"&gt;This is underline&lt;/p&gt;   </a:t>
            </a:r>
            <a:endParaRPr lang="en-US" sz="2855"/>
          </a:p>
          <a:p>
            <a:pPr marL="0" indent="0">
              <a:buNone/>
            </a:pPr>
            <a:r>
              <a:rPr lang="en-US" sz="2855"/>
              <a:t>        &lt;p id="p2"&gt;This is line-through&lt;/p&gt;   </a:t>
            </a:r>
            <a:endParaRPr lang="en-US" sz="2855"/>
          </a:p>
          <a:p>
            <a:pPr marL="0" indent="0">
              <a:buNone/>
            </a:pPr>
            <a:r>
              <a:rPr lang="en-US" sz="2855"/>
              <a:t>        &lt;p id="p3"&gt;This is overline&lt;/p&gt;   </a:t>
            </a:r>
            <a:endParaRPr lang="en-US" sz="2855"/>
          </a:p>
          <a:p>
            <a:pPr marL="0" indent="0">
              <a:buNone/>
            </a:pPr>
            <a:r>
              <a:rPr lang="en-US" sz="2855"/>
              <a:t>        &lt;p id="p4"&gt;This is the combination of lines&lt;/p&gt;   </a:t>
            </a:r>
            <a:endParaRPr lang="en-US" sz="2855"/>
          </a:p>
          <a:p>
            <a:pPr marL="0" indent="0">
              <a:buNone/>
            </a:pPr>
            <a:r>
              <a:rPr lang="en-US" sz="2855"/>
              <a:t>    &lt;/div&gt;   </a:t>
            </a:r>
            <a:endParaRPr lang="en-US" sz="2855"/>
          </a:p>
          <a:p>
            <a:pPr marL="0" indent="0">
              <a:buNone/>
            </a:pPr>
            <a:r>
              <a:rPr lang="en-US" sz="2855"/>
              <a:t>&lt;/body&gt;   </a:t>
            </a:r>
            <a:endParaRPr lang="en-US" sz="2855"/>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fontScale="60000"/>
          </a:bodyPr>
          <a:p>
            <a:pPr marL="0" indent="0">
              <a:buNone/>
            </a:pPr>
            <a:r>
              <a:rPr lang="en-US" sz="3000" b="1"/>
              <a:t>2. text-decoration-style</a:t>
            </a:r>
            <a:endParaRPr lang="en-US" sz="3000" b="1"/>
          </a:p>
          <a:p>
            <a:pPr marL="0" indent="0">
              <a:buNone/>
            </a:pPr>
            <a:endParaRPr lang="en-US" sz="3000" b="1"/>
          </a:p>
          <a:p>
            <a:r>
              <a:rPr lang="en-US" sz="3000"/>
              <a:t>This property is used to set the style of the line. Its values are solid, dotted, wavy, double, and dashed.</a:t>
            </a:r>
            <a:endParaRPr lang="en-US" sz="3000"/>
          </a:p>
          <a:p>
            <a:endParaRPr lang="en-US" sz="2400"/>
          </a:p>
          <a:p>
            <a:pPr marL="0" indent="0">
              <a:buNone/>
            </a:pPr>
            <a:r>
              <a:rPr lang="en-US" sz="2400"/>
              <a:t>&lt;style&gt;</a:t>
            </a:r>
            <a:endParaRPr lang="en-US" sz="2400"/>
          </a:p>
          <a:p>
            <a:pPr marL="0" indent="0">
              <a:buNone/>
            </a:pPr>
            <a:r>
              <a:rPr lang="en-US" sz="2400"/>
              <a:t>p{  </a:t>
            </a:r>
            <a:endParaRPr lang="en-US" sz="2400"/>
          </a:p>
          <a:p>
            <a:pPr marL="0" indent="0">
              <a:buNone/>
            </a:pPr>
            <a:r>
              <a:rPr lang="en-US" sz="2400"/>
              <a:t>          font-size: 30px;  </a:t>
            </a:r>
            <a:endParaRPr lang="en-US" sz="2400"/>
          </a:p>
          <a:p>
            <a:pPr marL="0" indent="0">
              <a:buNone/>
            </a:pPr>
            <a:r>
              <a:rPr lang="en-US" sz="2400"/>
              <a:t>          }  </a:t>
            </a:r>
            <a:endParaRPr lang="en-US" sz="2400"/>
          </a:p>
          <a:p>
            <a:pPr marL="0" indent="0">
              <a:buNone/>
            </a:pPr>
            <a:r>
              <a:rPr lang="en-US" sz="2400"/>
              <a:t>        #p1 {   </a:t>
            </a:r>
            <a:endParaRPr lang="en-US" sz="2400"/>
          </a:p>
          <a:p>
            <a:pPr marL="0" indent="0">
              <a:buNone/>
            </a:pPr>
            <a:r>
              <a:rPr lang="en-US" sz="2400"/>
              <a:t>            text-decoration: underline double;   </a:t>
            </a:r>
            <a:endParaRPr lang="en-US" sz="2400"/>
          </a:p>
          <a:p>
            <a:pPr marL="0" indent="0">
              <a:buNone/>
            </a:pPr>
            <a:r>
              <a:rPr lang="en-US" sz="2400"/>
              <a:t>        }   </a:t>
            </a:r>
            <a:endParaRPr lang="en-US" sz="2400"/>
          </a:p>
          <a:p>
            <a:pPr marL="0" indent="0">
              <a:buNone/>
            </a:pPr>
            <a:r>
              <a:rPr lang="en-US" sz="2400"/>
              <a:t>        #p2 {   </a:t>
            </a:r>
            <a:endParaRPr lang="en-US" sz="2400"/>
          </a:p>
          <a:p>
            <a:pPr marL="0" indent="0">
              <a:buNone/>
            </a:pPr>
            <a:r>
              <a:rPr lang="en-US" sz="2400"/>
              <a:t>            text-decoration: line-through dashed;   </a:t>
            </a:r>
            <a:endParaRPr lang="en-US" sz="2400"/>
          </a:p>
          <a:p>
            <a:pPr marL="0" indent="0">
              <a:buNone/>
            </a:pPr>
            <a:r>
              <a:rPr lang="en-US" sz="2400"/>
              <a:t>        }   </a:t>
            </a:r>
            <a:endParaRPr lang="en-US" sz="2400"/>
          </a:p>
          <a:p>
            <a:pPr marL="0" indent="0">
              <a:buNone/>
            </a:pPr>
            <a:r>
              <a:rPr lang="en-US" sz="2400"/>
              <a:t>        #p3 {   </a:t>
            </a:r>
            <a:endParaRPr lang="en-US" sz="2400"/>
          </a:p>
          <a:p>
            <a:pPr marL="0" indent="0">
              <a:buNone/>
            </a:pPr>
            <a:r>
              <a:rPr lang="en-US" sz="2400"/>
              <a:t>            text-decoration: dotted overline;   </a:t>
            </a:r>
            <a:endParaRPr lang="en-US" sz="2400"/>
          </a:p>
          <a:p>
            <a:pPr marL="0" indent="0">
              <a:buNone/>
            </a:pPr>
            <a:r>
              <a:rPr lang="en-US" sz="2400"/>
              <a:t>        }   </a:t>
            </a:r>
            <a:endParaRPr lang="en-US" sz="2400"/>
          </a:p>
          <a:p>
            <a:pPr marL="0" indent="0">
              <a:buNone/>
            </a:pPr>
            <a:r>
              <a:rPr lang="en-US" sz="2400"/>
              <a:t>        #p4 {   </a:t>
            </a:r>
            <a:endParaRPr lang="en-US" sz="2400"/>
          </a:p>
          <a:p>
            <a:pPr marL="0" indent="0">
              <a:buNone/>
            </a:pPr>
            <a:r>
              <a:rPr lang="en-US" sz="2400"/>
              <a:t>            text-decoration: lightblue wavy overline underline line-through;  </a:t>
            </a:r>
            <a:endParaRPr lang="en-US" sz="2400"/>
          </a:p>
          <a:p>
            <a:pPr marL="0" indent="0">
              <a:buNone/>
            </a:pPr>
            <a:r>
              <a:rPr lang="en-US" sz="2400"/>
              <a:t>            color:red;  </a:t>
            </a:r>
            <a:endParaRPr lang="en-US" sz="2400"/>
          </a:p>
          <a:p>
            <a:pPr marL="0" indent="0">
              <a:buNone/>
            </a:pPr>
            <a:r>
              <a:rPr lang="en-US" sz="2400"/>
              <a:t>        }   </a:t>
            </a:r>
            <a:endParaRPr lang="en-US" sz="2400"/>
          </a:p>
          <a:p>
            <a:pPr marL="0" indent="0">
              <a:buNone/>
            </a:pPr>
            <a:r>
              <a:rPr lang="en-US" sz="2400"/>
              <a:t>    &lt;/style&gt;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8315" y="525780"/>
            <a:ext cx="10972800" cy="6009640"/>
          </a:xfrm>
        </p:spPr>
        <p:txBody>
          <a:bodyPr/>
          <a:p>
            <a:pPr marL="0" indent="0">
              <a:buNone/>
            </a:pPr>
            <a:r>
              <a:rPr lang="en-US" sz="2400"/>
              <a:t>&lt;body&gt;   </a:t>
            </a:r>
            <a:endParaRPr lang="en-US" sz="2400"/>
          </a:p>
          <a:p>
            <a:pPr marL="0" indent="0">
              <a:buNone/>
            </a:pPr>
            <a:r>
              <a:rPr lang="en-US" sz="2400"/>
              <a:t>    &lt;h1&gt;Welcome to the javaTpoint.com&lt;/h1&gt;   </a:t>
            </a:r>
            <a:endParaRPr lang="en-US" sz="2400"/>
          </a:p>
          <a:p>
            <a:pPr marL="0" indent="0">
              <a:buNone/>
            </a:pPr>
            <a:r>
              <a:rPr lang="en-US" sz="2400"/>
              <a:t>    &lt;h2&gt;text-decoration: text-decoration-line text-decoration-style;&lt;/h2&gt;   </a:t>
            </a:r>
            <a:endParaRPr lang="en-US" sz="2400"/>
          </a:p>
          <a:p>
            <a:pPr marL="0" indent="0">
              <a:buNone/>
            </a:pPr>
            <a:r>
              <a:rPr lang="en-US" sz="2400"/>
              <a:t>    &lt;div&gt;   </a:t>
            </a:r>
            <a:endParaRPr lang="en-US" sz="2400"/>
          </a:p>
          <a:p>
            <a:pPr marL="0" indent="0">
              <a:buNone/>
            </a:pPr>
            <a:r>
              <a:rPr lang="en-US" sz="2400"/>
              <a:t>        &lt;p id="p1"&gt;This is double underline&lt;/p&gt;   </a:t>
            </a:r>
            <a:endParaRPr lang="en-US" sz="2400"/>
          </a:p>
          <a:p>
            <a:pPr marL="0" indent="0">
              <a:buNone/>
            </a:pPr>
            <a:r>
              <a:rPr lang="en-US" sz="2400"/>
              <a:t>        &lt;p id="p2"&gt;This is dashed line-through&lt;/p&gt;   </a:t>
            </a:r>
            <a:endParaRPr lang="en-US" sz="2400"/>
          </a:p>
          <a:p>
            <a:pPr marL="0" indent="0">
              <a:buNone/>
            </a:pPr>
            <a:r>
              <a:rPr lang="en-US" sz="2400"/>
              <a:t>        &lt;p id="p3"&gt;This is dotted overline&lt;/p&gt;   </a:t>
            </a:r>
            <a:endParaRPr lang="en-US" sz="2400"/>
          </a:p>
          <a:p>
            <a:pPr marL="0" indent="0">
              <a:buNone/>
            </a:pPr>
            <a:r>
              <a:rPr lang="en-US" sz="2400"/>
              <a:t>        &lt;p id="p4"&gt;This is the wavy combination of lines&lt;/p&gt;   </a:t>
            </a:r>
            <a:endParaRPr lang="en-US" sz="2400"/>
          </a:p>
          <a:p>
            <a:pPr marL="0" indent="0">
              <a:buNone/>
            </a:pPr>
            <a:r>
              <a:rPr lang="en-US" sz="2400"/>
              <a:t>    &lt;/div&gt;   </a:t>
            </a:r>
            <a:endParaRPr lang="en-US" sz="2400"/>
          </a:p>
          <a:p>
            <a:pPr marL="0" indent="0">
              <a:buNone/>
            </a:pPr>
            <a:r>
              <a:rPr lang="en-US" sz="2400"/>
              <a:t>&lt;/body&gt;</a:t>
            </a:r>
            <a:endParaRPr 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800" b="1">
                <a:sym typeface="+mn-ea"/>
              </a:rPr>
              <a:t>3. text-decoration-color</a:t>
            </a:r>
            <a:endParaRPr lang="en-US" sz="2800" b="1">
              <a:sym typeface="+mn-ea"/>
            </a:endParaRPr>
          </a:p>
          <a:p>
            <a:pPr marL="0" indent="0">
              <a:buNone/>
            </a:pPr>
            <a:endParaRPr lang="en-US" sz="2800" b="1">
              <a:sym typeface="+mn-ea"/>
            </a:endParaRPr>
          </a:p>
          <a:p>
            <a:r>
              <a:rPr lang="en-US" sz="2000">
                <a:sym typeface="+mn-ea"/>
              </a:rPr>
              <a:t>This property is used to provide color to the decoration. Its value is any color in a valid format.</a:t>
            </a:r>
            <a:endParaRPr lang="en-US" sz="2000">
              <a:sym typeface="+mn-ea"/>
            </a:endParaRPr>
          </a:p>
          <a:p>
            <a:endParaRPr lang="en-US" sz="1600">
              <a:sym typeface="+mn-ea"/>
            </a:endParaRPr>
          </a:p>
          <a:p>
            <a:pPr marL="0" indent="0">
              <a:buNone/>
            </a:pPr>
            <a:r>
              <a:rPr lang="en-US" sz="1600">
                <a:sym typeface="+mn-ea"/>
              </a:rPr>
              <a:t>&lt;style&gt;</a:t>
            </a:r>
            <a:endParaRPr lang="en-US" sz="1600">
              <a:sym typeface="+mn-ea"/>
            </a:endParaRPr>
          </a:p>
          <a:p>
            <a:pPr marL="0" indent="0">
              <a:buNone/>
            </a:pPr>
            <a:r>
              <a:rPr lang="en-US" sz="1600">
                <a:sym typeface="+mn-ea"/>
              </a:rPr>
              <a:t>#p1 {   </a:t>
            </a:r>
            <a:endParaRPr lang="en-US" sz="1600">
              <a:sym typeface="+mn-ea"/>
            </a:endParaRPr>
          </a:p>
          <a:p>
            <a:pPr marL="0" indent="0">
              <a:buNone/>
            </a:pPr>
            <a:r>
              <a:rPr lang="en-US" sz="1600">
                <a:sym typeface="+mn-ea"/>
              </a:rPr>
              <a:t>            text-decoration: underline double cyan;   </a:t>
            </a:r>
            <a:endParaRPr lang="en-US" sz="1600">
              <a:sym typeface="+mn-ea"/>
            </a:endParaRPr>
          </a:p>
          <a:p>
            <a:pPr marL="0" indent="0">
              <a:buNone/>
            </a:pPr>
            <a:r>
              <a:rPr lang="en-US" sz="1600">
                <a:sym typeface="+mn-ea"/>
              </a:rPr>
              <a:t>        }   </a:t>
            </a:r>
            <a:endParaRPr lang="en-US" sz="1600">
              <a:sym typeface="+mn-ea"/>
            </a:endParaRPr>
          </a:p>
          <a:p>
            <a:pPr marL="0" indent="0">
              <a:buNone/>
            </a:pPr>
            <a:r>
              <a:rPr lang="en-US" sz="1600">
                <a:sym typeface="+mn-ea"/>
              </a:rPr>
              <a:t>        #p2 {   </a:t>
            </a:r>
            <a:endParaRPr lang="en-US" sz="1600">
              <a:sym typeface="+mn-ea"/>
            </a:endParaRPr>
          </a:p>
          <a:p>
            <a:pPr marL="0" indent="0">
              <a:buNone/>
            </a:pPr>
            <a:r>
              <a:rPr lang="en-US" sz="1600">
                <a:sym typeface="+mn-ea"/>
              </a:rPr>
              <a:t>            text-decoration: line-through dashed green;   </a:t>
            </a:r>
            <a:endParaRPr lang="en-US" sz="1600">
              <a:sym typeface="+mn-ea"/>
            </a:endParaRPr>
          </a:p>
          <a:p>
            <a:pPr marL="0" indent="0">
              <a:buNone/>
            </a:pPr>
            <a:r>
              <a:rPr lang="en-US" sz="1600">
                <a:sym typeface="+mn-ea"/>
              </a:rPr>
              <a:t>        }   </a:t>
            </a:r>
            <a:endParaRPr lang="en-US" sz="1600">
              <a:sym typeface="+mn-ea"/>
            </a:endParaRPr>
          </a:p>
          <a:p>
            <a:pPr marL="0" indent="0">
              <a:buNone/>
            </a:pPr>
            <a:r>
              <a:rPr lang="en-US" sz="1600">
                <a:sym typeface="+mn-ea"/>
              </a:rPr>
              <a:t>        #p3 {   </a:t>
            </a:r>
            <a:endParaRPr lang="en-US" sz="1600">
              <a:sym typeface="+mn-ea"/>
            </a:endParaRPr>
          </a:p>
          <a:p>
            <a:pPr marL="0" indent="0">
              <a:buNone/>
            </a:pPr>
            <a:r>
              <a:rPr lang="en-US" sz="1600">
                <a:sym typeface="+mn-ea"/>
              </a:rPr>
              <a:t>            text-decoration: dotted overline blue;   </a:t>
            </a:r>
            <a:endParaRPr lang="en-US" sz="1600">
              <a:sym typeface="+mn-ea"/>
            </a:endParaRPr>
          </a:p>
          <a:p>
            <a:pPr marL="0" indent="0">
              <a:buNone/>
            </a:pPr>
            <a:r>
              <a:rPr lang="en-US" sz="1600">
                <a:sym typeface="+mn-ea"/>
              </a:rPr>
              <a:t>        }   </a:t>
            </a:r>
            <a:endParaRPr lang="en-US" sz="1600">
              <a:sym typeface="+mn-ea"/>
            </a:endParaRPr>
          </a:p>
          <a:p>
            <a:pPr marL="0" indent="0">
              <a:buNone/>
            </a:pPr>
            <a:r>
              <a:rPr lang="en-US" sz="1600">
                <a:sym typeface="+mn-ea"/>
              </a:rPr>
              <a:t>        #p4 {   </a:t>
            </a:r>
            <a:endParaRPr lang="en-US" sz="1600">
              <a:sym typeface="+mn-ea"/>
            </a:endParaRPr>
          </a:p>
          <a:p>
            <a:pPr marL="0" indent="0">
              <a:buNone/>
            </a:pPr>
            <a:r>
              <a:rPr lang="en-US" sz="1600">
                <a:sym typeface="+mn-ea"/>
              </a:rPr>
              <a:t>            text-decoration: lightblue wavy overline underline line-through;  </a:t>
            </a:r>
            <a:endParaRPr lang="en-US" sz="1600">
              <a:sym typeface="+mn-ea"/>
            </a:endParaRPr>
          </a:p>
          <a:p>
            <a:pPr marL="0" indent="0">
              <a:buNone/>
            </a:pPr>
            <a:r>
              <a:rPr lang="en-US" sz="1600">
                <a:sym typeface="+mn-ea"/>
              </a:rPr>
              <a:t>            color:red;  </a:t>
            </a:r>
            <a:endParaRPr lang="en-US" sz="1600">
              <a:sym typeface="+mn-ea"/>
            </a:endParaRPr>
          </a:p>
          <a:p>
            <a:pPr marL="0" indent="0">
              <a:buNone/>
            </a:pPr>
            <a:r>
              <a:rPr lang="en-US" sz="1600">
                <a:sym typeface="+mn-ea"/>
              </a:rPr>
              <a:t>        }   </a:t>
            </a:r>
            <a:endParaRPr lang="en-US" sz="1600">
              <a:sym typeface="+mn-ea"/>
            </a:endParaRPr>
          </a:p>
          <a:p>
            <a:pPr marL="0" indent="0">
              <a:buNone/>
            </a:pPr>
            <a:r>
              <a:rPr lang="en-US" sz="1600">
                <a:sym typeface="+mn-ea"/>
              </a:rPr>
              <a:t>    &lt;/style&gt;   </a:t>
            </a:r>
            <a:endParaRPr lang="en-US" sz="16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4942</Words>
  <Application>WPS Presentation</Application>
  <PresentationFormat>Widescreen</PresentationFormat>
  <Paragraphs>168</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Blue Waves</vt:lpstr>
      <vt:lpstr>How to add CSS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34</cp:revision>
  <dcterms:created xsi:type="dcterms:W3CDTF">2023-01-26T06:09:00Z</dcterms:created>
  <dcterms:modified xsi:type="dcterms:W3CDTF">2023-02-14T09:35:14Z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