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59" r:id="rId11"/>
    <p:sldId id="278" r:id="rId12"/>
    <p:sldId id="279" r:id="rId13"/>
    <p:sldId id="283" r:id="rId14"/>
    <p:sldId id="28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a:sym typeface="+mn-ea"/>
              </a:rPr>
              <a:t>CSS Text Effects</a:t>
            </a:r>
            <a:br>
              <a:rPr lang="en-US" b="1">
                <a:sym typeface="+mn-ea"/>
              </a:rPr>
            </a:b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1400">
                <a:sym typeface="+mn-ea"/>
              </a:rPr>
              <a:t> &lt;style&gt;    </a:t>
            </a:r>
            <a:endParaRPr lang="en-US" sz="1400">
              <a:sym typeface="+mn-ea"/>
            </a:endParaRPr>
          </a:p>
          <a:p>
            <a:pPr marL="0" indent="0">
              <a:buNone/>
            </a:pPr>
            <a:r>
              <a:rPr lang="en-US" sz="1400">
                <a:sym typeface="+mn-ea"/>
              </a:rPr>
              <a:t>            .jtp{   </a:t>
            </a:r>
            <a:endParaRPr lang="en-US" sz="1400">
              <a:sym typeface="+mn-ea"/>
            </a:endParaRPr>
          </a:p>
          <a:p>
            <a:pPr marL="0" indent="0">
              <a:buNone/>
            </a:pPr>
            <a:r>
              <a:rPr lang="en-US" sz="1400">
                <a:sym typeface="+mn-ea"/>
              </a:rPr>
              <a:t>                white-space: nowrap;    </a:t>
            </a:r>
            <a:endParaRPr lang="en-US" sz="1400">
              <a:sym typeface="+mn-ea"/>
            </a:endParaRPr>
          </a:p>
          <a:p>
            <a:pPr marL="0" indent="0">
              <a:buNone/>
            </a:pPr>
            <a:r>
              <a:rPr lang="en-US" sz="1400">
                <a:sym typeface="+mn-ea"/>
              </a:rPr>
              <a:t>        height: 30px;  </a:t>
            </a:r>
            <a:endParaRPr lang="en-US" sz="1400">
              <a:sym typeface="+mn-ea"/>
            </a:endParaRPr>
          </a:p>
          <a:p>
            <a:pPr marL="0" indent="0">
              <a:buNone/>
            </a:pPr>
            <a:r>
              <a:rPr lang="en-US" sz="1400">
                <a:sym typeface="+mn-ea"/>
              </a:rPr>
              <a:t>                width: 250px;                 </a:t>
            </a:r>
            <a:endParaRPr lang="en-US" sz="1400">
              <a:sym typeface="+mn-ea"/>
            </a:endParaRPr>
          </a:p>
          <a:p>
            <a:pPr marL="0" indent="0">
              <a:buNone/>
            </a:pPr>
            <a:r>
              <a:rPr lang="en-US" sz="1400">
                <a:sym typeface="+mn-ea"/>
              </a:rPr>
              <a:t>                overflow: hidden;    </a:t>
            </a:r>
            <a:endParaRPr lang="en-US" sz="1400">
              <a:sym typeface="+mn-ea"/>
            </a:endParaRPr>
          </a:p>
          <a:p>
            <a:pPr marL="0" indent="0">
              <a:buNone/>
            </a:pPr>
            <a:r>
              <a:rPr lang="en-US" sz="1400">
                <a:sym typeface="+mn-ea"/>
              </a:rPr>
              <a:t>                border: 2px solid black;   </a:t>
            </a:r>
            <a:endParaRPr lang="en-US" sz="1400">
              <a:sym typeface="+mn-ea"/>
            </a:endParaRPr>
          </a:p>
          <a:p>
            <a:pPr marL="0" indent="0">
              <a:buNone/>
            </a:pPr>
            <a:r>
              <a:rPr lang="en-US" sz="1400">
                <a:sym typeface="+mn-ea"/>
              </a:rPr>
              <a:t>                font-size: 25px;   </a:t>
            </a:r>
            <a:endParaRPr lang="en-US" sz="1400">
              <a:sym typeface="+mn-ea"/>
            </a:endParaRPr>
          </a:p>
          <a:p>
            <a:pPr marL="0" indent="0">
              <a:buNone/>
            </a:pPr>
            <a:r>
              <a:rPr lang="en-US" sz="1400">
                <a:sym typeface="+mn-ea"/>
              </a:rPr>
              <a:t>                text-overflow: clip;   </a:t>
            </a:r>
            <a:endParaRPr lang="en-US" sz="1400">
              <a:sym typeface="+mn-ea"/>
            </a:endParaRPr>
          </a:p>
          <a:p>
            <a:pPr marL="0" indent="0">
              <a:buNone/>
            </a:pPr>
            <a:r>
              <a:rPr lang="en-US" sz="1400">
                <a:sym typeface="+mn-ea"/>
              </a:rPr>
              <a:t>            }   </a:t>
            </a:r>
            <a:endParaRPr lang="en-US" sz="1400">
              <a:sym typeface="+mn-ea"/>
            </a:endParaRPr>
          </a:p>
          <a:p>
            <a:pPr marL="0" indent="0">
              <a:buNone/>
            </a:pPr>
            <a:r>
              <a:rPr lang="en-US" sz="1400">
                <a:sym typeface="+mn-ea"/>
              </a:rPr>
              <a:t>     .jtp1 {   </a:t>
            </a:r>
            <a:endParaRPr lang="en-US" sz="1400">
              <a:sym typeface="+mn-ea"/>
            </a:endParaRPr>
          </a:p>
          <a:p>
            <a:pPr marL="0" indent="0">
              <a:buNone/>
            </a:pPr>
            <a:r>
              <a:rPr lang="en-US" sz="1400">
                <a:sym typeface="+mn-ea"/>
              </a:rPr>
              <a:t>                white-space: nowrap;    </a:t>
            </a:r>
            <a:endParaRPr lang="en-US" sz="1400">
              <a:sym typeface="+mn-ea"/>
            </a:endParaRPr>
          </a:p>
          <a:p>
            <a:pPr marL="0" indent="0">
              <a:buNone/>
            </a:pPr>
            <a:r>
              <a:rPr lang="en-US" sz="1400">
                <a:sym typeface="+mn-ea"/>
              </a:rPr>
              <a:t>      height: 30px;  </a:t>
            </a:r>
            <a:endParaRPr lang="en-US" sz="1400">
              <a:sym typeface="+mn-ea"/>
            </a:endParaRPr>
          </a:p>
          <a:p>
            <a:pPr marL="0" indent="0">
              <a:buNone/>
            </a:pPr>
            <a:r>
              <a:rPr lang="en-US" sz="1400">
                <a:sym typeface="+mn-ea"/>
              </a:rPr>
              <a:t>                width: 250px;    </a:t>
            </a:r>
            <a:endParaRPr lang="en-US" sz="1400">
              <a:sym typeface="+mn-ea"/>
            </a:endParaRPr>
          </a:p>
          <a:p>
            <a:pPr marL="0" indent="0">
              <a:buNone/>
            </a:pPr>
            <a:r>
              <a:rPr lang="en-US" sz="1400">
                <a:sym typeface="+mn-ea"/>
              </a:rPr>
              <a:t>                overflow: hidden;    </a:t>
            </a:r>
            <a:endParaRPr lang="en-US" sz="1400">
              <a:sym typeface="+mn-ea"/>
            </a:endParaRPr>
          </a:p>
          <a:p>
            <a:pPr marL="0" indent="0">
              <a:buNone/>
            </a:pPr>
            <a:r>
              <a:rPr lang="en-US" sz="1400">
                <a:sym typeface="+mn-ea"/>
              </a:rPr>
              <a:t>                border: 2px solid black;   </a:t>
            </a:r>
            <a:endParaRPr lang="en-US" sz="1400">
              <a:sym typeface="+mn-ea"/>
            </a:endParaRPr>
          </a:p>
          <a:p>
            <a:pPr marL="0" indent="0">
              <a:buNone/>
            </a:pPr>
            <a:r>
              <a:rPr lang="en-US" sz="1400">
                <a:sym typeface="+mn-ea"/>
              </a:rPr>
              <a:t>                font-size: 25px;   </a:t>
            </a:r>
            <a:endParaRPr lang="en-US" sz="1400">
              <a:sym typeface="+mn-ea"/>
            </a:endParaRPr>
          </a:p>
          <a:p>
            <a:pPr marL="0" indent="0">
              <a:buNone/>
            </a:pPr>
            <a:r>
              <a:rPr lang="en-US" sz="1400">
                <a:sym typeface="+mn-ea"/>
              </a:rPr>
              <a:t>                text-overflow: ellipsis;   </a:t>
            </a:r>
            <a:endParaRPr lang="en-US" sz="1400">
              <a:sym typeface="+mn-ea"/>
            </a:endParaRPr>
          </a:p>
          <a:p>
            <a:pPr marL="0" indent="0">
              <a:buNone/>
            </a:pPr>
            <a:r>
              <a:rPr lang="en-US" sz="1400">
                <a:sym typeface="+mn-ea"/>
              </a:rPr>
              <a:t>            }   </a:t>
            </a:r>
            <a:endParaRPr lang="en-US" sz="1400">
              <a:sym typeface="+mn-ea"/>
            </a:endParaRPr>
          </a:p>
          <a:p>
            <a:pPr marL="0" indent="0">
              <a:buNone/>
            </a:pPr>
            <a:r>
              <a:rPr lang="en-US" sz="1400">
                <a:sym typeface="+mn-ea"/>
              </a:rPr>
              <a:t>               div:hover {   </a:t>
            </a:r>
            <a:endParaRPr lang="en-US" sz="1400">
              <a:sym typeface="+mn-ea"/>
            </a:endParaRPr>
          </a:p>
          <a:p>
            <a:pPr marL="0" indent="0">
              <a:buNone/>
            </a:pPr>
            <a:r>
              <a:rPr lang="en-US" sz="1400">
                <a:sym typeface="+mn-ea"/>
              </a:rPr>
              <a:t>                overflow: visible;   </a:t>
            </a:r>
            <a:endParaRPr lang="en-US" sz="1400">
              <a:sym typeface="+mn-ea"/>
            </a:endParaRPr>
          </a:p>
          <a:p>
            <a:pPr marL="0" indent="0">
              <a:buNone/>
            </a:pPr>
            <a:r>
              <a:rPr lang="en-US" sz="1400">
                <a:sym typeface="+mn-ea"/>
              </a:rPr>
              <a:t>            }   </a:t>
            </a:r>
            <a:endParaRPr lang="en-US" sz="1400">
              <a:sym typeface="+mn-ea"/>
            </a:endParaRPr>
          </a:p>
          <a:p>
            <a:pPr marL="0" indent="0">
              <a:buNone/>
            </a:pPr>
            <a:r>
              <a:rPr lang="en-US" sz="1400">
                <a:sym typeface="+mn-ea"/>
              </a:rPr>
              <a:t>         &lt;/style&gt;  </a:t>
            </a:r>
            <a:r>
              <a:rPr lang="en-US" sz="2800">
                <a:sym typeface="+mn-ea"/>
              </a:rPr>
              <a:t> </a:t>
            </a:r>
            <a:endParaRPr 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&lt;body&gt;</a:t>
            </a:r>
            <a:endParaRPr lang="en-US" sz="2000" b="1">
              <a:sym typeface="+mn-ea"/>
            </a:endParaRPr>
          </a:p>
          <a:p>
            <a:pPr marL="0" indent="0">
              <a:buNone/>
            </a:pPr>
            <a:r>
              <a:rPr lang="en-US" sz="2000" b="1">
                <a:sym typeface="+mn-ea"/>
              </a:rPr>
              <a:t>  &lt;h2&gt;   </a:t>
            </a:r>
            <a:endParaRPr lang="en-US" sz="2000" b="1">
              <a:sym typeface="+mn-ea"/>
            </a:endParaRPr>
          </a:p>
          <a:p>
            <a:pPr marL="0" indent="0">
              <a:buNone/>
            </a:pPr>
            <a:r>
              <a:rPr lang="en-US" sz="2000" b="1">
                <a:sym typeface="+mn-ea"/>
              </a:rPr>
              <a:t>            text-overflow: clip;   </a:t>
            </a:r>
            <a:endParaRPr lang="en-US" sz="2000" b="1">
              <a:sym typeface="+mn-ea"/>
            </a:endParaRPr>
          </a:p>
          <a:p>
            <a:pPr marL="0" indent="0">
              <a:buNone/>
            </a:pPr>
            <a:r>
              <a:rPr lang="en-US" sz="2000" b="1">
                <a:sym typeface="+mn-ea"/>
              </a:rPr>
              <a:t>        &lt;/h2&gt;   </a:t>
            </a:r>
            <a:endParaRPr lang="en-US" sz="2000" b="1">
              <a:sym typeface="+mn-ea"/>
            </a:endParaRPr>
          </a:p>
          <a:p>
            <a:pPr marL="0" indent="0">
              <a:buNone/>
            </a:pPr>
            <a:r>
              <a:rPr lang="en-US" sz="2000" b="1">
                <a:sym typeface="+mn-ea"/>
              </a:rPr>
              <a:t>	&lt;div class="jtp"&gt;   </a:t>
            </a:r>
            <a:endParaRPr lang="en-US" sz="2000" b="1">
              <a:sym typeface="+mn-ea"/>
            </a:endParaRPr>
          </a:p>
          <a:p>
            <a:pPr marL="0" indent="0">
              <a:buNone/>
            </a:pPr>
            <a:r>
              <a:rPr lang="en-US" sz="2000" b="1">
                <a:sym typeface="+mn-ea"/>
              </a:rPr>
              <a:t>            Welcome to the javaTpoint.com  </a:t>
            </a:r>
            <a:endParaRPr lang="en-US" sz="2000" b="1">
              <a:sym typeface="+mn-ea"/>
            </a:endParaRPr>
          </a:p>
          <a:p>
            <a:pPr marL="0" indent="0">
              <a:buNone/>
            </a:pPr>
            <a:r>
              <a:rPr lang="en-US" sz="2000" b="1">
                <a:sym typeface="+mn-ea"/>
              </a:rPr>
              <a:t>        &lt;/div&gt;   </a:t>
            </a:r>
            <a:endParaRPr lang="en-US" sz="2000" b="1">
              <a:sym typeface="+mn-ea"/>
            </a:endParaRPr>
          </a:p>
          <a:p>
            <a:pPr marL="0" indent="0">
              <a:buNone/>
            </a:pPr>
            <a:r>
              <a:rPr lang="en-US" sz="2000" b="1">
                <a:sym typeface="+mn-ea"/>
              </a:rPr>
              <a:t>        &lt;h2&gt;   </a:t>
            </a:r>
            <a:endParaRPr lang="en-US" sz="2000" b="1">
              <a:sym typeface="+mn-ea"/>
            </a:endParaRPr>
          </a:p>
          <a:p>
            <a:pPr marL="0" indent="0">
              <a:buNone/>
            </a:pPr>
            <a:r>
              <a:rPr lang="en-US" sz="2000" b="1">
                <a:sym typeface="+mn-ea"/>
              </a:rPr>
              <a:t>            text-overflow: ellipsis;   </a:t>
            </a:r>
            <a:endParaRPr lang="en-US" sz="2000" b="1">
              <a:sym typeface="+mn-ea"/>
            </a:endParaRPr>
          </a:p>
          <a:p>
            <a:pPr marL="0" indent="0">
              <a:buNone/>
            </a:pPr>
            <a:r>
              <a:rPr lang="en-US" sz="2000" b="1">
                <a:sym typeface="+mn-ea"/>
              </a:rPr>
              <a:t>        &lt;/h2&gt;   </a:t>
            </a:r>
            <a:endParaRPr lang="en-US" sz="2000" b="1">
              <a:sym typeface="+mn-ea"/>
            </a:endParaRPr>
          </a:p>
          <a:p>
            <a:pPr marL="0" indent="0">
              <a:buNone/>
            </a:pPr>
            <a:r>
              <a:rPr lang="en-US" sz="2000" b="1">
                <a:sym typeface="+mn-ea"/>
              </a:rPr>
              <a:t>  </a:t>
            </a:r>
            <a:endParaRPr lang="en-US" sz="2000" b="1">
              <a:sym typeface="+mn-ea"/>
            </a:endParaRPr>
          </a:p>
          <a:p>
            <a:pPr marL="0" indent="0">
              <a:buNone/>
            </a:pPr>
            <a:r>
              <a:rPr lang="en-US" sz="2000" b="1">
                <a:sym typeface="+mn-ea"/>
              </a:rPr>
              <a:t>        &lt;div class="jtp1"&gt;   </a:t>
            </a:r>
            <a:endParaRPr lang="en-US" sz="2000" b="1">
              <a:sym typeface="+mn-ea"/>
            </a:endParaRPr>
          </a:p>
          <a:p>
            <a:pPr marL="0" indent="0">
              <a:buNone/>
            </a:pPr>
            <a:r>
              <a:rPr lang="en-US" sz="2000" b="1">
                <a:sym typeface="+mn-ea"/>
              </a:rPr>
              <a:t>            Welcome to the javaTpoint.com   </a:t>
            </a:r>
            <a:endParaRPr lang="en-US" sz="2000" b="1">
              <a:sym typeface="+mn-ea"/>
            </a:endParaRPr>
          </a:p>
          <a:p>
            <a:pPr marL="0" indent="0">
              <a:buNone/>
            </a:pPr>
            <a:r>
              <a:rPr lang="en-US" sz="2000" b="1">
                <a:sym typeface="+mn-ea"/>
              </a:rPr>
              <a:t>        &lt;/div&gt;  </a:t>
            </a:r>
            <a:endParaRPr lang="en-US" sz="2000" b="1">
              <a:sym typeface="+mn-ea"/>
            </a:endParaRPr>
          </a:p>
          <a:p>
            <a:pPr marL="0" indent="0">
              <a:buNone/>
            </a:pPr>
            <a:r>
              <a:rPr lang="en-US" sz="2000" b="1">
                <a:sym typeface="+mn-ea"/>
              </a:rPr>
              <a:t>        &lt;/center&gt;  </a:t>
            </a:r>
            <a:endParaRPr lang="en-US" sz="2000" b="1">
              <a:sym typeface="+mn-ea"/>
            </a:endParaRPr>
          </a:p>
          <a:p>
            <a:pPr marL="0" indent="0">
              <a:buNone/>
            </a:pPr>
            <a:r>
              <a:rPr lang="en-US" sz="2000" b="1">
                <a:sym typeface="+mn-ea"/>
              </a:rPr>
              <a:t>    &lt;/body&gt;   </a:t>
            </a:r>
            <a:endParaRPr lang="en-US" sz="20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writing-mode</a:t>
            </a:r>
            <a:endParaRPr lang="en-US" sz="2000" b="1">
              <a:sym typeface="+mn-ea"/>
            </a:endParaRPr>
          </a:p>
          <a:p>
            <a:pPr marL="0" indent="0">
              <a:buNone/>
            </a:pPr>
            <a:endParaRPr lang="en-US" sz="2000" b="1">
              <a:sym typeface="+mn-ea"/>
            </a:endParaRPr>
          </a:p>
          <a:p>
            <a:r>
              <a:rPr lang="en-US" sz="2000">
                <a:sym typeface="+mn-ea"/>
              </a:rPr>
              <a:t>It specifies whether the text will be written in the horizontal or vertical direction. If the writing direction is vertical, then it can be from left to right (vertical-lr) or from right to left (vertical-rl).</a:t>
            </a:r>
            <a:endParaRPr lang="en-US" sz="2000">
              <a:sym typeface="+mn-ea"/>
            </a:endParaRPr>
          </a:p>
          <a:p>
            <a:endParaRPr lang="en-US" sz="2000">
              <a:sym typeface="+mn-ea"/>
            </a:endParaRPr>
          </a:p>
          <a:p>
            <a:pPr marL="0" indent="0">
              <a:buNone/>
            </a:pPr>
            <a:r>
              <a:rPr lang="en-US" sz="2000" b="1">
                <a:sym typeface="+mn-ea"/>
              </a:rPr>
              <a:t>Property values</a:t>
            </a:r>
            <a:endParaRPr lang="en-US" sz="2000" b="1">
              <a:sym typeface="+mn-ea"/>
            </a:endParaRPr>
          </a:p>
          <a:p>
            <a:pPr marL="0" indent="0">
              <a:buNone/>
            </a:pPr>
            <a:endParaRPr lang="en-US" sz="2000" b="1">
              <a:sym typeface="+mn-ea"/>
            </a:endParaRPr>
          </a:p>
          <a:p>
            <a:r>
              <a:rPr lang="en-US" sz="2000">
                <a:sym typeface="+mn-ea"/>
              </a:rPr>
              <a:t>horizontal-tb: It is the default value of this property in which the text is in the horizontal direction and read from left to right and top to bottom.</a:t>
            </a:r>
            <a:endParaRPr lang="en-US" sz="2000">
              <a:sym typeface="+mn-ea"/>
            </a:endParaRPr>
          </a:p>
          <a:p>
            <a:endParaRPr lang="en-US" sz="2000">
              <a:sym typeface="+mn-ea"/>
            </a:endParaRPr>
          </a:p>
          <a:p>
            <a:r>
              <a:rPr lang="en-US" sz="2000">
                <a:sym typeface="+mn-ea"/>
              </a:rPr>
              <a:t>vertical-rl: It displays the text in the vertical direction, and the text is read from right to left and top to bottom.</a:t>
            </a:r>
            <a:endParaRPr lang="en-US" sz="2000">
              <a:sym typeface="+mn-ea"/>
            </a:endParaRPr>
          </a:p>
          <a:p>
            <a:endParaRPr lang="en-US" sz="2000">
              <a:sym typeface="+mn-ea"/>
            </a:endParaRPr>
          </a:p>
          <a:p>
            <a:r>
              <a:rPr lang="en-US" sz="2000">
                <a:sym typeface="+mn-ea"/>
              </a:rPr>
              <a:t>vertical-lr: It is similar to vertical-rl, but the text is read from left to right.</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 &lt;style&gt;  </a:t>
            </a:r>
            <a:endParaRPr lang="en-US" sz="2000" b="1">
              <a:sym typeface="+mn-ea"/>
            </a:endParaRPr>
          </a:p>
          <a:p>
            <a:pPr marL="0" indent="0">
              <a:buNone/>
            </a:pPr>
            <a:r>
              <a:rPr lang="en-US" sz="2000" b="1">
                <a:sym typeface="+mn-ea"/>
              </a:rPr>
              <a:t>    h2 {     </a:t>
            </a:r>
            <a:endParaRPr lang="en-US" sz="2000" b="1">
              <a:sym typeface="+mn-ea"/>
            </a:endParaRPr>
          </a:p>
          <a:p>
            <a:pPr marL="0" indent="0">
              <a:buNone/>
            </a:pPr>
            <a:r>
              <a:rPr lang="en-US" sz="2000" b="1">
                <a:sym typeface="+mn-ea"/>
              </a:rPr>
              <a:t>      border: 2px solid black;  </a:t>
            </a:r>
            <a:endParaRPr lang="en-US" sz="2000" b="1">
              <a:sym typeface="+mn-ea"/>
            </a:endParaRPr>
          </a:p>
          <a:p>
            <a:pPr marL="0" indent="0">
              <a:buNone/>
            </a:pPr>
            <a:r>
              <a:rPr lang="en-US" sz="2000" b="1">
                <a:sym typeface="+mn-ea"/>
              </a:rPr>
              <a:t>      width: 300px;  </a:t>
            </a:r>
            <a:endParaRPr lang="en-US" sz="2000" b="1">
              <a:sym typeface="+mn-ea"/>
            </a:endParaRPr>
          </a:p>
          <a:p>
            <a:pPr marL="0" indent="0">
              <a:buNone/>
            </a:pPr>
            <a:r>
              <a:rPr lang="en-US" sz="2000" b="1">
                <a:sym typeface="+mn-ea"/>
              </a:rPr>
              <a:t>      height: 100px;  </a:t>
            </a:r>
            <a:endParaRPr lang="en-US" sz="2000" b="1">
              <a:sym typeface="+mn-ea"/>
            </a:endParaRPr>
          </a:p>
          <a:p>
            <a:pPr marL="0" indent="0">
              <a:buNone/>
            </a:pPr>
            <a:r>
              <a:rPr lang="en-US" sz="2000" b="1">
                <a:sym typeface="+mn-ea"/>
              </a:rPr>
              <a:t>    }  </a:t>
            </a:r>
            <a:endParaRPr lang="en-US" sz="2000" b="1">
              <a:sym typeface="+mn-ea"/>
            </a:endParaRPr>
          </a:p>
          <a:p>
            <a:pPr marL="0" indent="0">
              <a:buNone/>
            </a:pPr>
            <a:r>
              <a:rPr lang="en-US" sz="2000" b="1">
                <a:sym typeface="+mn-ea"/>
              </a:rPr>
              <a:t>    #tb {  </a:t>
            </a:r>
            <a:endParaRPr lang="en-US" sz="2000" b="1">
              <a:sym typeface="+mn-ea"/>
            </a:endParaRPr>
          </a:p>
          <a:p>
            <a:pPr marL="0" indent="0">
              <a:buNone/>
            </a:pPr>
            <a:r>
              <a:rPr lang="en-US" sz="2000" b="1">
                <a:sym typeface="+mn-ea"/>
              </a:rPr>
              <a:t>      writing-mode: horizontal-tb;  </a:t>
            </a:r>
            <a:endParaRPr lang="en-US" sz="2000" b="1">
              <a:sym typeface="+mn-ea"/>
            </a:endParaRPr>
          </a:p>
          <a:p>
            <a:pPr marL="0" indent="0">
              <a:buNone/>
            </a:pPr>
            <a:r>
              <a:rPr lang="en-US" sz="2000" b="1">
                <a:sym typeface="+mn-ea"/>
              </a:rPr>
              <a:t>    }  </a:t>
            </a:r>
            <a:endParaRPr lang="en-US" sz="2000" b="1">
              <a:sym typeface="+mn-ea"/>
            </a:endParaRPr>
          </a:p>
          <a:p>
            <a:pPr marL="0" indent="0">
              <a:buNone/>
            </a:pPr>
            <a:r>
              <a:rPr lang="en-US" sz="2000" b="1">
                <a:sym typeface="+mn-ea"/>
              </a:rPr>
              <a:t>    #lr {  </a:t>
            </a:r>
            <a:endParaRPr lang="en-US" sz="2000" b="1">
              <a:sym typeface="+mn-ea"/>
            </a:endParaRPr>
          </a:p>
          <a:p>
            <a:pPr marL="0" indent="0">
              <a:buNone/>
            </a:pPr>
            <a:r>
              <a:rPr lang="en-US" sz="2000" b="1">
                <a:sym typeface="+mn-ea"/>
              </a:rPr>
              <a:t>      writing-mode: vertical-lr;  </a:t>
            </a:r>
            <a:endParaRPr lang="en-US" sz="2000" b="1">
              <a:sym typeface="+mn-ea"/>
            </a:endParaRPr>
          </a:p>
          <a:p>
            <a:pPr marL="0" indent="0">
              <a:buNone/>
            </a:pPr>
            <a:r>
              <a:rPr lang="en-US" sz="2000" b="1">
                <a:sym typeface="+mn-ea"/>
              </a:rPr>
              <a:t>    }  </a:t>
            </a:r>
            <a:endParaRPr lang="en-US" sz="2000" b="1">
              <a:sym typeface="+mn-ea"/>
            </a:endParaRPr>
          </a:p>
          <a:p>
            <a:pPr marL="0" indent="0">
              <a:buNone/>
            </a:pPr>
            <a:r>
              <a:rPr lang="en-US" sz="2000" b="1">
                <a:sym typeface="+mn-ea"/>
              </a:rPr>
              <a:t>    #rl {  </a:t>
            </a:r>
            <a:endParaRPr lang="en-US" sz="2000" b="1">
              <a:sym typeface="+mn-ea"/>
            </a:endParaRPr>
          </a:p>
          <a:p>
            <a:pPr marL="0" indent="0">
              <a:buNone/>
            </a:pPr>
            <a:r>
              <a:rPr lang="en-US" sz="2000" b="1">
                <a:sym typeface="+mn-ea"/>
              </a:rPr>
              <a:t>       writing-mode: vertical-rl;  </a:t>
            </a:r>
            <a:endParaRPr lang="en-US" sz="2000" b="1">
              <a:sym typeface="+mn-ea"/>
            </a:endParaRPr>
          </a:p>
          <a:p>
            <a:pPr marL="0" indent="0">
              <a:buNone/>
            </a:pPr>
            <a:r>
              <a:rPr lang="en-US" sz="2000" b="1">
                <a:sym typeface="+mn-ea"/>
              </a:rPr>
              <a:t>    }  </a:t>
            </a:r>
            <a:endParaRPr lang="en-US" sz="2000" b="1">
              <a:sym typeface="+mn-ea"/>
            </a:endParaRPr>
          </a:p>
          <a:p>
            <a:pPr marL="0" indent="0">
              <a:buNone/>
            </a:pPr>
            <a:r>
              <a:rPr lang="en-US" sz="2000" b="1">
                <a:sym typeface="+mn-ea"/>
              </a:rPr>
              <a:t>  &lt;/style&gt;  </a:t>
            </a:r>
            <a:endParaRPr lang="en-US" sz="20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b="1">
                <a:sym typeface="+mn-ea"/>
              </a:rPr>
              <a:t>&lt;body&gt;  </a:t>
            </a:r>
            <a:endParaRPr lang="en-US" sz="2000" b="1">
              <a:sym typeface="+mn-ea"/>
            </a:endParaRPr>
          </a:p>
          <a:p>
            <a:pPr marL="0" indent="0">
              <a:buNone/>
            </a:pPr>
            <a:r>
              <a:rPr lang="en-US" sz="2000" b="1">
                <a:sym typeface="+mn-ea"/>
              </a:rPr>
              <a:t>&lt;center&gt;</a:t>
            </a:r>
            <a:endParaRPr lang="en-US" sz="2000" b="1">
              <a:sym typeface="+mn-ea"/>
            </a:endParaRPr>
          </a:p>
          <a:p>
            <a:pPr marL="0" indent="0">
              <a:buNone/>
            </a:pPr>
            <a:r>
              <a:rPr lang="en-US" sz="2000" b="1">
                <a:sym typeface="+mn-ea"/>
              </a:rPr>
              <a:t>   &lt;h1&gt; Example of CSS writing-mode property &lt;/h1&gt;  </a:t>
            </a:r>
            <a:endParaRPr lang="en-US" sz="2000" b="1">
              <a:sym typeface="+mn-ea"/>
            </a:endParaRPr>
          </a:p>
          <a:p>
            <a:pPr marL="0" indent="0">
              <a:buNone/>
            </a:pPr>
            <a:r>
              <a:rPr lang="en-US" sz="2000" b="1">
                <a:sym typeface="+mn-ea"/>
              </a:rPr>
              <a:t>   &lt;h2 id="tb"&gt; writing-mode: horizontal-tb; &lt;/h2&gt;  </a:t>
            </a:r>
            <a:endParaRPr lang="en-US" sz="2000" b="1">
              <a:sym typeface="+mn-ea"/>
            </a:endParaRPr>
          </a:p>
          <a:p>
            <a:pPr marL="0" indent="0">
              <a:buNone/>
            </a:pPr>
            <a:r>
              <a:rPr lang="en-US" sz="2000" b="1">
                <a:sym typeface="+mn-ea"/>
              </a:rPr>
              <a:t>   &lt;h2 id="lr" style= "height: 300px;"&gt; writing-mode: vertical-lr; &lt;/h2&gt;&lt;br&gt;  </a:t>
            </a:r>
            <a:endParaRPr lang="en-US" sz="2000" b="1">
              <a:sym typeface="+mn-ea"/>
            </a:endParaRPr>
          </a:p>
          <a:p>
            <a:pPr marL="0" indent="0">
              <a:buNone/>
            </a:pPr>
            <a:r>
              <a:rPr lang="en-US" sz="2000" b="1">
                <a:sym typeface="+mn-ea"/>
              </a:rPr>
              <a:t>   &lt;h2 id="rl" style= "height: 300px;"&gt; writing-mode: vertical-rl; &lt;/h2&gt;  </a:t>
            </a:r>
            <a:endParaRPr lang="en-US" sz="2000" b="1">
              <a:sym typeface="+mn-ea"/>
            </a:endParaRPr>
          </a:p>
          <a:p>
            <a:pPr marL="0" indent="0">
              <a:buNone/>
            </a:pPr>
            <a:r>
              <a:rPr lang="en-US" sz="2000" b="1">
                <a:sym typeface="+mn-ea"/>
              </a:rPr>
              <a:t>   &lt;/center&gt;  </a:t>
            </a:r>
            <a:endParaRPr lang="en-US" sz="2000" b="1">
              <a:sym typeface="+mn-ea"/>
            </a:endParaRPr>
          </a:p>
          <a:p>
            <a:pPr marL="0" indent="0">
              <a:buNone/>
            </a:pPr>
            <a:r>
              <a:rPr lang="en-US" sz="2000" b="1">
                <a:sym typeface="+mn-ea"/>
              </a:rPr>
              <a:t> &lt;/body&gt;  </a:t>
            </a:r>
            <a:endParaRPr lang="en-US" sz="2000" b="1">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2150"/>
            <a:ext cx="10972800" cy="6039485"/>
          </a:xfrm>
        </p:spPr>
        <p:txBody>
          <a:bodyPr>
            <a:normAutofit/>
          </a:bodyPr>
          <a:p>
            <a:r>
              <a:rPr lang="en-US" sz="2400">
                <a:sym typeface="+mn-ea"/>
              </a:rPr>
              <a:t>We can apply different effects on the text used within an HTML document. Some properties can be used for adding the effects on text.</a:t>
            </a:r>
            <a:endParaRPr lang="en-US" sz="2400">
              <a:sym typeface="+mn-ea"/>
            </a:endParaRPr>
          </a:p>
          <a:p>
            <a:endParaRPr lang="en-US" sz="2400">
              <a:sym typeface="+mn-ea"/>
            </a:endParaRPr>
          </a:p>
          <a:p>
            <a:r>
              <a:rPr lang="en-US" sz="2400">
                <a:sym typeface="+mn-ea"/>
              </a:rPr>
              <a:t>Using CSS, we can style the web documents and affects the text. The properties of the text effect help us to make the text attractive and clear. There are some text effect properties in CSS that are listed below:</a:t>
            </a:r>
            <a:endParaRPr lang="en-US" sz="2400">
              <a:sym typeface="+mn-ea"/>
            </a:endParaRPr>
          </a:p>
          <a:p>
            <a:pPr marL="457200" indent="-457200">
              <a:buAutoNum type="arabicPeriod"/>
            </a:pPr>
            <a:endParaRPr lang="en-US" sz="2400">
              <a:sym typeface="+mn-ea"/>
            </a:endParaRPr>
          </a:p>
          <a:p>
            <a:pPr marL="457200" indent="-457200">
              <a:buAutoNum type="arabicPeriod"/>
            </a:pPr>
            <a:r>
              <a:rPr lang="en-US" sz="2400">
                <a:sym typeface="+mn-ea"/>
              </a:rPr>
              <a:t>word-break</a:t>
            </a:r>
            <a:endParaRPr lang="en-US" sz="2400">
              <a:sym typeface="+mn-ea"/>
            </a:endParaRPr>
          </a:p>
          <a:p>
            <a:pPr marL="457200" indent="-457200">
              <a:buAutoNum type="arabicPeriod"/>
            </a:pPr>
            <a:r>
              <a:rPr lang="en-US" sz="2400">
                <a:sym typeface="+mn-ea"/>
              </a:rPr>
              <a:t>text-overflow</a:t>
            </a:r>
            <a:endParaRPr lang="en-US" sz="2400">
              <a:sym typeface="+mn-ea"/>
            </a:endParaRPr>
          </a:p>
          <a:p>
            <a:pPr marL="457200" indent="-457200">
              <a:buAutoNum type="arabicPeriod"/>
            </a:pPr>
            <a:r>
              <a:rPr lang="en-US" sz="2400">
                <a:sym typeface="+mn-ea"/>
              </a:rPr>
              <a:t>word-wrap</a:t>
            </a:r>
            <a:endParaRPr lang="en-US" sz="2400">
              <a:sym typeface="+mn-ea"/>
            </a:endParaRPr>
          </a:p>
          <a:p>
            <a:pPr marL="457200" indent="-457200">
              <a:buAutoNum type="arabicPeriod"/>
            </a:pPr>
            <a:r>
              <a:rPr lang="en-US" sz="2400">
                <a:sym typeface="+mn-ea"/>
              </a:rPr>
              <a:t>writing-mode</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a:bodyPr>
          <a:p>
            <a:pPr marL="0" indent="0">
              <a:buNone/>
            </a:pPr>
            <a:r>
              <a:rPr lang="en-US" sz="2400" b="1"/>
              <a:t>word-break</a:t>
            </a:r>
            <a:endParaRPr lang="en-US" sz="2400" b="1"/>
          </a:p>
          <a:p>
            <a:pPr marL="0" indent="0">
              <a:buNone/>
            </a:pPr>
            <a:endParaRPr lang="en-US" sz="2400" b="1"/>
          </a:p>
          <a:p>
            <a:r>
              <a:rPr lang="en-US" sz="2400"/>
              <a:t>It specifies how words should break at the end of the line. It defines the line break rules.</a:t>
            </a:r>
            <a:endParaRPr lang="en-US" sz="2400"/>
          </a:p>
          <a:p>
            <a:endParaRPr lang="en-US" sz="2400"/>
          </a:p>
          <a:p>
            <a:pPr marL="0" indent="0">
              <a:buNone/>
            </a:pPr>
            <a:r>
              <a:rPr lang="en-US" sz="2400" b="1"/>
              <a:t>Values</a:t>
            </a:r>
            <a:endParaRPr lang="en-US" sz="2400" b="1"/>
          </a:p>
          <a:p>
            <a:pPr marL="0" indent="0">
              <a:buNone/>
            </a:pPr>
            <a:endParaRPr lang="en-US" sz="2400" b="1"/>
          </a:p>
          <a:p>
            <a:r>
              <a:rPr lang="en-US" sz="2400"/>
              <a:t>keep-all: It breaks the word in the default style.</a:t>
            </a:r>
            <a:endParaRPr lang="en-US" sz="2400"/>
          </a:p>
          <a:p>
            <a:endParaRPr lang="en-US" sz="2400"/>
          </a:p>
          <a:p>
            <a:r>
              <a:rPr lang="en-US" sz="2400"/>
              <a:t>break-all: It inserts the word break between the characters in order to prevent the word overflow.</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fontScale="50000"/>
          </a:bodyPr>
          <a:p>
            <a:pPr marL="0" indent="0">
              <a:buNone/>
            </a:pPr>
            <a:r>
              <a:rPr lang="en-US" b="1"/>
              <a:t>&lt;style&gt;    </a:t>
            </a:r>
            <a:endParaRPr lang="en-US" b="1"/>
          </a:p>
          <a:p>
            <a:pPr marL="0" indent="0">
              <a:buNone/>
            </a:pPr>
            <a:r>
              <a:rPr lang="en-US" b="1"/>
              <a:t>            .jtp{   </a:t>
            </a:r>
            <a:endParaRPr lang="en-US" b="1"/>
          </a:p>
          <a:p>
            <a:pPr marL="0" indent="0">
              <a:buNone/>
            </a:pPr>
            <a:r>
              <a:rPr lang="en-US" b="1"/>
              <a:t>                width: 150px;    </a:t>
            </a:r>
            <a:endParaRPr lang="en-US" b="1"/>
          </a:p>
          <a:p>
            <a:pPr marL="0" indent="0">
              <a:buNone/>
            </a:pPr>
            <a:r>
              <a:rPr lang="en-US" b="1"/>
              <a:t>                border: 2px solid black;   </a:t>
            </a:r>
            <a:endParaRPr lang="en-US" b="1"/>
          </a:p>
          <a:p>
            <a:pPr marL="0" indent="0">
              <a:buNone/>
            </a:pPr>
            <a:r>
              <a:rPr lang="en-US" b="1"/>
              <a:t>                word-break: break-all;    </a:t>
            </a:r>
            <a:endParaRPr lang="en-US" b="1"/>
          </a:p>
          <a:p>
            <a:pPr marL="0" indent="0">
              <a:buNone/>
            </a:pPr>
            <a:r>
              <a:rPr lang="en-US" b="1"/>
              <a:t>                text-align: left;   </a:t>
            </a:r>
            <a:endParaRPr lang="en-US" b="1"/>
          </a:p>
          <a:p>
            <a:pPr marL="0" indent="0">
              <a:buNone/>
            </a:pPr>
            <a:r>
              <a:rPr lang="en-US" b="1"/>
              <a:t>                font-size: 25px;   </a:t>
            </a:r>
            <a:endParaRPr lang="en-US" b="1"/>
          </a:p>
          <a:p>
            <a:pPr marL="0" indent="0">
              <a:buNone/>
            </a:pPr>
            <a:r>
              <a:rPr lang="en-US" b="1"/>
              <a:t>    color: blue;  </a:t>
            </a:r>
            <a:endParaRPr lang="en-US" b="1"/>
          </a:p>
          <a:p>
            <a:pPr marL="0" indent="0">
              <a:buNone/>
            </a:pPr>
            <a:r>
              <a:rPr lang="en-US" b="1"/>
              <a:t>            }   </a:t>
            </a:r>
            <a:endParaRPr lang="en-US" b="1"/>
          </a:p>
          <a:p>
            <a:pPr marL="0" indent="0">
              <a:buNone/>
            </a:pPr>
            <a:r>
              <a:rPr lang="en-US" b="1"/>
              <a:t>            .jtp1{   </a:t>
            </a:r>
            <a:endParaRPr lang="en-US" b="1"/>
          </a:p>
          <a:p>
            <a:pPr marL="0" indent="0">
              <a:buNone/>
            </a:pPr>
            <a:r>
              <a:rPr lang="en-US" b="1"/>
              <a:t>                width: 156px;    </a:t>
            </a:r>
            <a:endParaRPr lang="en-US" b="1"/>
          </a:p>
          <a:p>
            <a:pPr marL="0" indent="0">
              <a:buNone/>
            </a:pPr>
            <a:r>
              <a:rPr lang="en-US" b="1"/>
              <a:t>                border: 2px solid black;   </a:t>
            </a:r>
            <a:endParaRPr lang="en-US" b="1"/>
          </a:p>
          <a:p>
            <a:pPr marL="0" indent="0">
              <a:buNone/>
            </a:pPr>
            <a:r>
              <a:rPr lang="en-US" b="1"/>
              <a:t>                word-break: keep-all;    </a:t>
            </a:r>
            <a:endParaRPr lang="en-US" b="1"/>
          </a:p>
          <a:p>
            <a:pPr marL="0" indent="0">
              <a:buNone/>
            </a:pPr>
            <a:r>
              <a:rPr lang="en-US" b="1"/>
              <a:t>                text-align: left;   </a:t>
            </a:r>
            <a:endParaRPr lang="en-US" b="1"/>
          </a:p>
          <a:p>
            <a:pPr marL="0" indent="0">
              <a:buNone/>
            </a:pPr>
            <a:r>
              <a:rPr lang="en-US" b="1"/>
              <a:t>                font-size: 25px;  </a:t>
            </a:r>
            <a:endParaRPr lang="en-US" b="1"/>
          </a:p>
          <a:p>
            <a:pPr marL="0" indent="0">
              <a:buNone/>
            </a:pPr>
            <a:r>
              <a:rPr lang="en-US" b="1"/>
              <a:t>    color: blue;  </a:t>
            </a:r>
            <a:endParaRPr lang="en-US" b="1"/>
          </a:p>
          <a:p>
            <a:pPr marL="0" indent="0">
              <a:buNone/>
            </a:pPr>
            <a:r>
              <a:rPr lang="en-US" b="1"/>
              <a:t>            }   </a:t>
            </a:r>
            <a:endParaRPr lang="en-US" b="1"/>
          </a:p>
          <a:p>
            <a:pPr marL="0" indent="0">
              <a:buNone/>
            </a:pPr>
            <a:r>
              <a:rPr lang="en-US" b="1"/>
              <a:t>        &lt;/style&gt;</a:t>
            </a:r>
            <a:endParaRPr lang="en-US"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a:bodyPr>
          <a:p>
            <a:pPr marL="0" indent="0">
              <a:buNone/>
            </a:pPr>
            <a:r>
              <a:rPr lang="en-US" sz="2400">
                <a:sym typeface="+mn-ea"/>
              </a:rPr>
              <a:t>&lt;body&gt;   </a:t>
            </a:r>
            <a:endParaRPr lang="en-US" sz="2400">
              <a:sym typeface="+mn-ea"/>
            </a:endParaRPr>
          </a:p>
          <a:p>
            <a:pPr marL="0" indent="0">
              <a:buNone/>
            </a:pPr>
            <a:r>
              <a:rPr lang="en-US" sz="2400">
                <a:sym typeface="+mn-ea"/>
              </a:rPr>
              <a:t>        &lt;h2&gt;word-break: break-all;&lt;/h2&gt;   </a:t>
            </a:r>
            <a:endParaRPr lang="en-US" sz="2400">
              <a:sym typeface="+mn-ea"/>
            </a:endParaRPr>
          </a:p>
          <a:p>
            <a:pPr marL="0" indent="0">
              <a:buNone/>
            </a:pPr>
            <a:r>
              <a:rPr lang="en-US" sz="2400">
                <a:sym typeface="+mn-ea"/>
              </a:rPr>
              <a:t>            </a:t>
            </a:r>
            <a:endParaRPr lang="en-US" sz="2400">
              <a:sym typeface="+mn-ea"/>
            </a:endParaRPr>
          </a:p>
          <a:p>
            <a:pPr marL="0" indent="0">
              <a:buNone/>
            </a:pPr>
            <a:r>
              <a:rPr lang="en-US" sz="2400">
                <a:sym typeface="+mn-ea"/>
              </a:rPr>
              <a:t>        &lt;p class="jtp"&gt;   </a:t>
            </a:r>
            <a:endParaRPr lang="en-US" sz="2400">
              <a:sym typeface="+mn-ea"/>
            </a:endParaRPr>
          </a:p>
          <a:p>
            <a:pPr marL="0" indent="0">
              <a:buNone/>
            </a:pPr>
            <a:r>
              <a:rPr lang="en-US" sz="2400">
                <a:sym typeface="+mn-ea"/>
              </a:rPr>
              <a:t>           Welcome to the javaTpoint.com  </a:t>
            </a:r>
            <a:endParaRPr lang="en-US" sz="2400">
              <a:sym typeface="+mn-ea"/>
            </a:endParaRPr>
          </a:p>
          <a:p>
            <a:pPr marL="0" indent="0">
              <a:buNone/>
            </a:pPr>
            <a:r>
              <a:rPr lang="en-US" sz="2400">
                <a:sym typeface="+mn-ea"/>
              </a:rPr>
              <a:t>        &lt;/p&gt;   </a:t>
            </a:r>
            <a:endParaRPr lang="en-US" sz="2400">
              <a:sym typeface="+mn-ea"/>
            </a:endParaRPr>
          </a:p>
          <a:p>
            <a:pPr marL="0" indent="0">
              <a:buNone/>
            </a:pPr>
            <a:r>
              <a:rPr lang="en-US" sz="2400">
                <a:sym typeface="+mn-ea"/>
              </a:rPr>
              <a:t>        &lt;h2&gt;word-break: keep-all;&lt;/h2&gt;   </a:t>
            </a:r>
            <a:endParaRPr lang="en-US" sz="2400">
              <a:sym typeface="+mn-ea"/>
            </a:endParaRPr>
          </a:p>
          <a:p>
            <a:pPr marL="0" indent="0">
              <a:buNone/>
            </a:pPr>
            <a:r>
              <a:rPr lang="en-US" sz="2400">
                <a:sym typeface="+mn-ea"/>
              </a:rPr>
              <a:t>        &lt;p class="jtp1"&gt;   </a:t>
            </a:r>
            <a:endParaRPr lang="en-US" sz="2400">
              <a:sym typeface="+mn-ea"/>
            </a:endParaRPr>
          </a:p>
          <a:p>
            <a:pPr marL="0" indent="0">
              <a:buNone/>
            </a:pPr>
            <a:r>
              <a:rPr lang="en-US" sz="2400">
                <a:sym typeface="+mn-ea"/>
              </a:rPr>
              <a:t>            Welcome to the javaTpoint.com   </a:t>
            </a:r>
            <a:endParaRPr lang="en-US" sz="2400">
              <a:sym typeface="+mn-ea"/>
            </a:endParaRPr>
          </a:p>
          <a:p>
            <a:pPr marL="0" indent="0">
              <a:buNone/>
            </a:pPr>
            <a:r>
              <a:rPr lang="en-US" sz="2400">
                <a:sym typeface="+mn-ea"/>
              </a:rPr>
              <a:t>        &lt;/p&gt;  </a:t>
            </a:r>
            <a:endParaRPr lang="en-US" sz="2400">
              <a:sym typeface="+mn-ea"/>
            </a:endParaRPr>
          </a:p>
          <a:p>
            <a:pPr marL="0" indent="0">
              <a:buNone/>
            </a:pPr>
            <a:r>
              <a:rPr lang="en-US" sz="2400">
                <a:sym typeface="+mn-ea"/>
              </a:rPr>
              <a:t>&lt;/center&gt;       </a:t>
            </a:r>
            <a:endParaRPr lang="en-US" sz="2400">
              <a:sym typeface="+mn-ea"/>
            </a:endParaRPr>
          </a:p>
          <a:p>
            <a:pPr marL="0" indent="0">
              <a:buNone/>
            </a:pPr>
            <a:r>
              <a:rPr lang="en-US" sz="2400">
                <a:sym typeface="+mn-ea"/>
              </a:rPr>
              <a:t>    &lt;/body&gt;   </a:t>
            </a:r>
            <a:r>
              <a:rPr lang="en-US" sz="2400"/>
              <a: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526530"/>
          </a:xfrm>
        </p:spPr>
        <p:txBody>
          <a:bodyPr>
            <a:normAutofit/>
          </a:bodyPr>
          <a:p>
            <a:pPr marL="0" indent="0">
              <a:buNone/>
            </a:pPr>
            <a:r>
              <a:rPr lang="en-US" sz="2855" b="1"/>
              <a:t>word-wrap</a:t>
            </a:r>
            <a:endParaRPr lang="en-US" sz="2855" b="1"/>
          </a:p>
          <a:p>
            <a:endParaRPr lang="en-US" sz="2000" b="1"/>
          </a:p>
          <a:p>
            <a:r>
              <a:rPr lang="en-US" sz="2000"/>
              <a:t>CSS word-wrap property is used to break the long words and wrap onto the next line.</a:t>
            </a:r>
            <a:endParaRPr lang="en-US" sz="2000"/>
          </a:p>
          <a:p>
            <a:endParaRPr lang="en-US" sz="2000"/>
          </a:p>
          <a:p>
            <a:r>
              <a:rPr lang="en-US" sz="2000"/>
              <a:t> This property is used to prevent overflow when an unbreakable string is too long to fit in the containing box.</a:t>
            </a:r>
            <a:endParaRPr lang="en-US" sz="2000"/>
          </a:p>
          <a:p>
            <a:endParaRPr lang="en-US" sz="2000"/>
          </a:p>
          <a:p>
            <a:pPr marL="0" indent="0">
              <a:buNone/>
            </a:pPr>
            <a:r>
              <a:rPr lang="en-US" sz="2000" b="1"/>
              <a:t>Values</a:t>
            </a:r>
            <a:endParaRPr lang="en-US" sz="2000" b="1"/>
          </a:p>
          <a:p>
            <a:pPr marL="0" indent="0">
              <a:buNone/>
            </a:pPr>
            <a:endParaRPr lang="en-US" sz="2000" b="1"/>
          </a:p>
          <a:p>
            <a:r>
              <a:rPr lang="en-US" sz="2000"/>
              <a:t>normal: This property is used to break words only at allowed break points.</a:t>
            </a:r>
            <a:endParaRPr lang="en-US" sz="2000"/>
          </a:p>
          <a:p>
            <a:endParaRPr lang="en-US" sz="2000"/>
          </a:p>
          <a:p>
            <a:r>
              <a:rPr lang="en-US" sz="2000"/>
              <a:t>break-word: It is used to break unbreakable words.</a:t>
            </a:r>
            <a:endParaRPr lang="en-US" sz="2000"/>
          </a:p>
          <a:p>
            <a:endParaRPr lang="en-US" sz="2000"/>
          </a:p>
          <a:p>
            <a:r>
              <a:rPr lang="en-US" sz="2000"/>
              <a:t>initial: It is used to set this property to its default value.</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60000"/>
          </a:bodyPr>
          <a:p>
            <a:pPr marL="0" indent="0">
              <a:buNone/>
            </a:pPr>
            <a:r>
              <a:rPr lang="en-US" sz="3000" b="1"/>
              <a:t>&lt;style&gt;     </a:t>
            </a:r>
            <a:endParaRPr lang="en-US" sz="3000" b="1"/>
          </a:p>
          <a:p>
            <a:pPr marL="0" indent="0">
              <a:buNone/>
            </a:pPr>
            <a:r>
              <a:rPr lang="en-US" sz="3000" b="1"/>
              <a:t>.test {    </a:t>
            </a:r>
            <a:endParaRPr lang="en-US" sz="3000" b="1"/>
          </a:p>
          <a:p>
            <a:pPr marL="0" indent="0">
              <a:buNone/>
            </a:pPr>
            <a:r>
              <a:rPr lang="en-US" sz="3000" b="1"/>
              <a:t>    width: 200px;    </a:t>
            </a:r>
            <a:endParaRPr lang="en-US" sz="3000" b="1"/>
          </a:p>
          <a:p>
            <a:pPr marL="0" indent="0">
              <a:buNone/>
            </a:pPr>
            <a:r>
              <a:rPr lang="en-US" sz="3000" b="1"/>
              <a:t>    background-color: lightblue;     </a:t>
            </a:r>
            <a:endParaRPr lang="en-US" sz="3000" b="1"/>
          </a:p>
          <a:p>
            <a:pPr marL="0" indent="0">
              <a:buNone/>
            </a:pPr>
            <a:r>
              <a:rPr lang="en-US" sz="3000" b="1"/>
              <a:t>    border: 2px solid black;    </a:t>
            </a:r>
            <a:endParaRPr lang="en-US" sz="3000" b="1"/>
          </a:p>
          <a:p>
            <a:pPr marL="0" indent="0">
              <a:buNone/>
            </a:pPr>
            <a:r>
              <a:rPr lang="en-US" sz="3000" b="1"/>
              <a:t>    padding:10px;  </a:t>
            </a:r>
            <a:endParaRPr lang="en-US" sz="3000" b="1"/>
          </a:p>
          <a:p>
            <a:pPr marL="0" indent="0">
              <a:buNone/>
            </a:pPr>
            <a:r>
              <a:rPr lang="en-US" sz="3000" b="1"/>
              <a:t>    font-size: 20px;  </a:t>
            </a:r>
            <a:endParaRPr lang="en-US" sz="3000" b="1"/>
          </a:p>
          <a:p>
            <a:pPr marL="0" indent="0">
              <a:buNone/>
            </a:pPr>
            <a:r>
              <a:rPr lang="en-US" sz="3000" b="1"/>
              <a:t>      </a:t>
            </a:r>
            <a:endParaRPr lang="en-US" sz="3000" b="1"/>
          </a:p>
          <a:p>
            <a:pPr marL="0" indent="0">
              <a:buNone/>
            </a:pPr>
            <a:r>
              <a:rPr lang="en-US" sz="3000" b="1"/>
              <a:t>}  </a:t>
            </a:r>
            <a:endParaRPr lang="en-US" sz="3000" b="1"/>
          </a:p>
          <a:p>
            <a:pPr marL="0" indent="0">
              <a:buNone/>
            </a:pPr>
            <a:r>
              <a:rPr lang="en-US" sz="3000" b="1"/>
              <a:t>.test1 {    </a:t>
            </a:r>
            <a:endParaRPr lang="en-US" sz="3000" b="1"/>
          </a:p>
          <a:p>
            <a:pPr marL="0" indent="0">
              <a:buNone/>
            </a:pPr>
            <a:r>
              <a:rPr lang="en-US" sz="3000" b="1"/>
              <a:t>    width: 11em;    </a:t>
            </a:r>
            <a:endParaRPr lang="en-US" sz="3000" b="1"/>
          </a:p>
          <a:p>
            <a:pPr marL="0" indent="0">
              <a:buNone/>
            </a:pPr>
            <a:r>
              <a:rPr lang="en-US" sz="3000" b="1"/>
              <a:t>    background-color: lightblue;     </a:t>
            </a:r>
            <a:endParaRPr lang="en-US" sz="3000" b="1"/>
          </a:p>
          <a:p>
            <a:pPr marL="0" indent="0">
              <a:buNone/>
            </a:pPr>
            <a:r>
              <a:rPr lang="en-US" sz="3000" b="1"/>
              <a:t>    border: 2px solid black;    </a:t>
            </a:r>
            <a:endParaRPr lang="en-US" sz="3000" b="1"/>
          </a:p>
          <a:p>
            <a:pPr marL="0" indent="0">
              <a:buNone/>
            </a:pPr>
            <a:r>
              <a:rPr lang="en-US" sz="3000" b="1"/>
              <a:t>    padding:10px;    </a:t>
            </a:r>
            <a:endParaRPr lang="en-US" sz="3000" b="1"/>
          </a:p>
          <a:p>
            <a:pPr marL="0" indent="0">
              <a:buNone/>
            </a:pPr>
            <a:r>
              <a:rPr lang="en-US" sz="3000" b="1"/>
              <a:t>    word-wrap: break-word;    </a:t>
            </a:r>
            <a:endParaRPr lang="en-US" sz="3000" b="1"/>
          </a:p>
          <a:p>
            <a:pPr marL="0" indent="0">
              <a:buNone/>
            </a:pPr>
            <a:r>
              <a:rPr lang="en-US" sz="3000" b="1"/>
              <a:t>    font-size: 20px;  </a:t>
            </a:r>
            <a:endParaRPr lang="en-US" sz="3000" b="1"/>
          </a:p>
          <a:p>
            <a:pPr marL="0" indent="0">
              <a:buNone/>
            </a:pPr>
            <a:r>
              <a:rPr lang="en-US" sz="3000" b="1"/>
              <a:t>}      </a:t>
            </a:r>
            <a:endParaRPr lang="en-US" sz="3000" b="1"/>
          </a:p>
          <a:p>
            <a:pPr marL="0" indent="0">
              <a:buNone/>
            </a:pPr>
            <a:r>
              <a:rPr lang="en-US" sz="3000" b="1"/>
              <a:t>&lt;/style&gt;    </a:t>
            </a:r>
            <a:endParaRPr lang="en-US" sz="30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8315" y="525780"/>
            <a:ext cx="10972800" cy="6009640"/>
          </a:xfrm>
        </p:spPr>
        <p:txBody>
          <a:bodyPr/>
          <a:p>
            <a:pPr marL="0" indent="0">
              <a:buNone/>
            </a:pPr>
            <a:r>
              <a:rPr lang="en-US" sz="2400"/>
              <a:t>&lt;body&gt;  </a:t>
            </a:r>
            <a:endParaRPr lang="en-US" sz="2400"/>
          </a:p>
          <a:p>
            <a:pPr marL="0" indent="0">
              <a:buNone/>
            </a:pPr>
            <a:r>
              <a:rPr lang="en-US" sz="2400"/>
              <a:t>&lt;center&gt;    </a:t>
            </a:r>
            <a:endParaRPr lang="en-US" sz="2400"/>
          </a:p>
          <a:p>
            <a:pPr marL="0" indent="0">
              <a:buNone/>
            </a:pPr>
            <a:r>
              <a:rPr lang="en-US" sz="2400"/>
              <a:t>&lt;h1&gt; Without Using word-wrap &lt;/h1&gt;  </a:t>
            </a:r>
            <a:endParaRPr lang="en-US" sz="2400"/>
          </a:p>
          <a:p>
            <a:pPr marL="0" indent="0">
              <a:buNone/>
            </a:pPr>
            <a:r>
              <a:rPr lang="en-US" sz="2400"/>
              <a:t>&lt;p class="test"&gt; In this paragraph, there is a very long word:    </a:t>
            </a:r>
            <a:endParaRPr lang="en-US" sz="2400"/>
          </a:p>
          <a:p>
            <a:pPr marL="0" indent="0">
              <a:buNone/>
            </a:pPr>
            <a:r>
              <a:rPr lang="en-US" sz="2400"/>
              <a:t> iamsooooooooooooooooooooooooooooooolongggggggggggggggg. &lt;/p&gt;    </a:t>
            </a:r>
            <a:endParaRPr lang="en-US" sz="2400"/>
          </a:p>
          <a:p>
            <a:pPr marL="0" indent="0">
              <a:buNone/>
            </a:pPr>
            <a:r>
              <a:rPr lang="en-US" sz="2400"/>
              <a:t>&lt;h1&gt; Using word-wrap: break-word; &lt;/h1&gt;  </a:t>
            </a:r>
            <a:endParaRPr lang="en-US" sz="2400"/>
          </a:p>
          <a:p>
            <a:pPr marL="0" indent="0">
              <a:buNone/>
            </a:pPr>
            <a:r>
              <a:rPr lang="en-US" sz="2400"/>
              <a:t>&lt;p class="test1"&gt; In this paragraph, there is a very long word:    </a:t>
            </a:r>
            <a:endParaRPr lang="en-US" sz="2400"/>
          </a:p>
          <a:p>
            <a:pPr marL="0" indent="0">
              <a:buNone/>
            </a:pPr>
            <a:r>
              <a:rPr lang="en-US" sz="2400"/>
              <a:t> iamsooooooooooooooooooooooooooooooolongggggggggggggggg. The long word will break and wrap to the next line. &lt;/p&gt;    </a:t>
            </a:r>
            <a:endParaRPr lang="en-US" sz="2400"/>
          </a:p>
          <a:p>
            <a:pPr marL="0" indent="0">
              <a:buNone/>
            </a:pPr>
            <a:r>
              <a:rPr lang="en-US" sz="2400"/>
              <a:t> &lt;/center&gt;      </a:t>
            </a:r>
            <a:endParaRPr lang="en-US" sz="2400"/>
          </a:p>
          <a:p>
            <a:pPr marL="0" indent="0">
              <a:buNone/>
            </a:pPr>
            <a:r>
              <a:rPr lang="en-US" sz="2400"/>
              <a:t>&lt;/body&gt;    </a:t>
            </a:r>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800" b="1">
                <a:sym typeface="+mn-ea"/>
              </a:rPr>
              <a:t>text-overflow</a:t>
            </a:r>
            <a:endParaRPr lang="en-US" sz="2800" b="1">
              <a:sym typeface="+mn-ea"/>
            </a:endParaRPr>
          </a:p>
          <a:p>
            <a:pPr marL="0" indent="0">
              <a:buNone/>
            </a:pPr>
            <a:endParaRPr lang="en-US" sz="2800" b="1">
              <a:sym typeface="+mn-ea"/>
            </a:endParaRPr>
          </a:p>
          <a:p>
            <a:r>
              <a:rPr lang="en-US" sz="2000">
                <a:sym typeface="+mn-ea"/>
              </a:rPr>
              <a:t>It specifies the representation of overflowed text, which is not visible to the user. It signals the user about the content that is not visible. This property helps us to decide whether the text should be clipped or show some dots (ellipsis).</a:t>
            </a:r>
            <a:endParaRPr lang="en-US" sz="2000">
              <a:sym typeface="+mn-ea"/>
            </a:endParaRPr>
          </a:p>
          <a:p>
            <a:endParaRPr lang="en-US" sz="2000">
              <a:sym typeface="+mn-ea"/>
            </a:endParaRPr>
          </a:p>
          <a:p>
            <a:r>
              <a:rPr lang="en-US" sz="2000">
                <a:sym typeface="+mn-ea"/>
              </a:rPr>
              <a:t>This property does not work on its own. We have to use white-space: nowrap; and overflow: hidden; with this property.</a:t>
            </a:r>
            <a:endParaRPr lang="en-US" sz="2000">
              <a:sym typeface="+mn-ea"/>
            </a:endParaRPr>
          </a:p>
          <a:p>
            <a:endParaRPr lang="en-US" sz="2000">
              <a:sym typeface="+mn-ea"/>
            </a:endParaRPr>
          </a:p>
          <a:p>
            <a:pPr marL="0" indent="0">
              <a:buNone/>
            </a:pPr>
            <a:r>
              <a:rPr lang="en-US" sz="2000" b="1">
                <a:sym typeface="+mn-ea"/>
              </a:rPr>
              <a:t>Property Values</a:t>
            </a:r>
            <a:endParaRPr lang="en-US" sz="2000" b="1">
              <a:sym typeface="+mn-ea"/>
            </a:endParaRPr>
          </a:p>
          <a:p>
            <a:pPr marL="0" indent="0">
              <a:buNone/>
            </a:pPr>
            <a:endParaRPr lang="en-US" sz="2000" b="1">
              <a:sym typeface="+mn-ea"/>
            </a:endParaRPr>
          </a:p>
          <a:p>
            <a:r>
              <a:rPr lang="en-US" sz="2000">
                <a:sym typeface="+mn-ea"/>
              </a:rPr>
              <a:t>clip: It is the default value that clips the overflowed text.</a:t>
            </a:r>
            <a:endParaRPr lang="en-US" sz="2000">
              <a:sym typeface="+mn-ea"/>
            </a:endParaRPr>
          </a:p>
          <a:p>
            <a:endParaRPr lang="en-US" sz="2000">
              <a:sym typeface="+mn-ea"/>
            </a:endParaRPr>
          </a:p>
          <a:p>
            <a:r>
              <a:rPr lang="en-US" sz="2000">
                <a:sym typeface="+mn-ea"/>
              </a:rPr>
              <a:t>ellipsis: This value displays an ellipsis (…) or three dots to show the clipped text. It is displayed within the area, decreasing the amount of text.</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5461</Words>
  <Application>WPS Presentation</Application>
  <PresentationFormat>Widescreen</PresentationFormat>
  <Paragraphs>188</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Blue Waves</vt:lpstr>
      <vt:lpstr>CSS text-transform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39</cp:revision>
  <dcterms:created xsi:type="dcterms:W3CDTF">2023-01-26T06:09:00Z</dcterms:created>
  <dcterms:modified xsi:type="dcterms:W3CDTF">2023-02-14T09:56:21Z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