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71" r:id="rId6"/>
    <p:sldId id="272" r:id="rId7"/>
    <p:sldId id="273" r:id="rId8"/>
    <p:sldId id="27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>
                <a:sym typeface="+mn-ea"/>
              </a:rPr>
              <a:t>CSS Image Gallery</a:t>
            </a:r>
            <a:endParaRPr lang="en-US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85140"/>
            <a:ext cx="11240770" cy="5642610"/>
          </a:xfrm>
        </p:spPr>
        <p:txBody>
          <a:bodyPr>
            <a:normAutofit/>
          </a:bodyPr>
          <a:p>
            <a:r>
              <a:rPr lang="en-US" sz="2400">
                <a:sym typeface="+mn-ea"/>
              </a:rPr>
              <a:t>CSS can be used to create an image gallery.</a:t>
            </a:r>
            <a:endParaRPr lang="en-US" sz="2400"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68045" y="1887220"/>
            <a:ext cx="10273665" cy="296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09917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2400" b="1"/>
              <a:t>&lt;style&gt;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div.gallery {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margin: 5px;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border: 1px solid #ccc;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float: left;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width: 180px;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}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div.gallery:hover {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border: 1px solid #777;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}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div.gallery img {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width: 100%;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height: auto;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}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div.desc {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padding: 15px;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text-align: center;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}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&lt;/style&gt;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9730"/>
            <a:ext cx="10972800" cy="60991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100" b="1"/>
              <a:t>&lt;body&gt;</a:t>
            </a:r>
            <a:endParaRPr lang="en-US" sz="1100" b="1"/>
          </a:p>
          <a:p>
            <a:pPr marL="0" indent="0">
              <a:buNone/>
            </a:pPr>
            <a:endParaRPr lang="en-US" sz="1100" b="1"/>
          </a:p>
          <a:p>
            <a:pPr marL="0" indent="0">
              <a:buNone/>
            </a:pPr>
            <a:r>
              <a:rPr lang="en-US" sz="1100" b="1"/>
              <a:t>&lt;div class="gallery"&gt;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&lt;a target="_blank" href="img_5terre.jpg"&gt;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  &lt;img src="img_5terre.jpg" alt="Cinque Terre" width="600" height="400"&gt;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&lt;/a&gt;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&lt;div class="desc"&gt;Add a description of the image here&lt;/div&gt;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&lt;/div&gt;</a:t>
            </a:r>
            <a:endParaRPr lang="en-US" sz="1100" b="1"/>
          </a:p>
          <a:p>
            <a:pPr marL="0" indent="0">
              <a:buNone/>
            </a:pPr>
            <a:endParaRPr lang="en-US" sz="1100" b="1"/>
          </a:p>
          <a:p>
            <a:pPr marL="0" indent="0">
              <a:buNone/>
            </a:pPr>
            <a:r>
              <a:rPr lang="en-US" sz="1100" b="1"/>
              <a:t>&lt;div class="gallery"&gt;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&lt;a target="_blank" href="img_forest.jpg"&gt;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  &lt;img src="img_forest.jpg" alt="Forest" width="600" height="400"&gt;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&lt;/a&gt;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&lt;div class="desc"&gt;Add a description of the image here&lt;/div&gt;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&lt;/div&gt;</a:t>
            </a:r>
            <a:endParaRPr lang="en-US" sz="1100" b="1"/>
          </a:p>
          <a:p>
            <a:pPr marL="0" indent="0">
              <a:buNone/>
            </a:pPr>
            <a:endParaRPr lang="en-US" sz="1100" b="1"/>
          </a:p>
          <a:p>
            <a:pPr marL="0" indent="0">
              <a:buNone/>
            </a:pPr>
            <a:r>
              <a:rPr lang="en-US" sz="1100" b="1"/>
              <a:t>&lt;div class="gallery"&gt;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&lt;a target="_blank" href="img_lights.jpg"&gt;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  &lt;img src="img_lights.jpg" alt="Northern Lights" width="600" height="400"&gt;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&lt;/a&gt;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&lt;div class="desc"&gt;Add a description of the image here&lt;/div&gt;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&lt;/div&gt;</a:t>
            </a:r>
            <a:endParaRPr lang="en-US" sz="1100" b="1"/>
          </a:p>
          <a:p>
            <a:pPr marL="0" indent="0">
              <a:buNone/>
            </a:pPr>
            <a:endParaRPr lang="en-US" sz="1100" b="1"/>
          </a:p>
          <a:p>
            <a:pPr marL="0" indent="0">
              <a:buNone/>
            </a:pPr>
            <a:r>
              <a:rPr lang="en-US" sz="1100" b="1"/>
              <a:t>&lt;div class="gallery"&gt;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&lt;a target="_blank" href="img_mountains.jpg"&gt;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  &lt;img src="img_mountains.jpg" alt="Mountains" width="600" height="400"&gt;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&lt;/a&gt;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  &lt;div class="desc"&gt;Add a description of the image here&lt;/div&gt;</a:t>
            </a:r>
            <a:endParaRPr lang="en-US" sz="1100" b="1"/>
          </a:p>
          <a:p>
            <a:pPr marL="0" indent="0">
              <a:buNone/>
            </a:pPr>
            <a:r>
              <a:rPr lang="en-US" sz="1100" b="1"/>
              <a:t>&lt;/div&gt;</a:t>
            </a:r>
            <a:endParaRPr lang="en-US" sz="1100" b="1"/>
          </a:p>
          <a:p>
            <a:pPr marL="0" indent="0">
              <a:buNone/>
            </a:pPr>
            <a:endParaRPr lang="en-US" sz="1100" b="1"/>
          </a:p>
          <a:p>
            <a:pPr marL="0" indent="0">
              <a:buNone/>
            </a:pPr>
            <a:r>
              <a:rPr lang="en-US" sz="1100" b="1"/>
              <a:t>&lt;/body&gt;</a:t>
            </a:r>
            <a:endParaRPr lang="en-US" sz="1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CSS Gradients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r>
              <a:rPr lang="en-US" sz="2400">
                <a:sym typeface="+mn-ea"/>
              </a:rPr>
              <a:t>CSS gradients let you display smooth transitions between two or more specified colors.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To create a linear gradient you must define at least two color stops. Color stops are the colors you want to render smooth transitions among. You can also set a starting point and a direction (or an angle) along with the gradient effect.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 b="1">
                <a:sym typeface="+mn-ea"/>
              </a:rPr>
              <a:t>Direction - Top to Bottom (this is default)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The following example shows a linear gradient that starts at the top. It starts red, transitioning to yellow: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27990"/>
            <a:ext cx="11049635" cy="667004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sz="2855"/>
              <a:t>&lt;style&gt;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#grad1 {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  height: 200px;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  background-color: red; 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  background-image: linear-gradient(red, yellow);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}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&lt;/style&gt;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&lt;body&gt;</a:t>
            </a:r>
            <a:endParaRPr lang="en-US" sz="2855"/>
          </a:p>
          <a:p>
            <a:pPr marL="0" indent="0">
              <a:buNone/>
            </a:pPr>
            <a:endParaRPr lang="en-US" sz="2855"/>
          </a:p>
          <a:p>
            <a:pPr marL="0" indent="0">
              <a:buNone/>
            </a:pPr>
            <a:r>
              <a:rPr lang="en-US" sz="2855"/>
              <a:t>&lt;h1&gt;Linear Gradient - Top to Bottom&lt;/h1&gt;</a:t>
            </a:r>
            <a:endParaRPr lang="en-US" sz="2855"/>
          </a:p>
          <a:p>
            <a:pPr marL="0" indent="0">
              <a:buNone/>
            </a:pPr>
            <a:r>
              <a:rPr lang="en-US" sz="2855"/>
              <a:t>&lt;p&gt;This linear gradient starts red at the top, transitioning to yellow at the bottom:&lt;/p&gt;</a:t>
            </a:r>
            <a:endParaRPr lang="en-US" sz="2855"/>
          </a:p>
          <a:p>
            <a:pPr marL="0" indent="0">
              <a:buNone/>
            </a:pPr>
            <a:endParaRPr lang="en-US" sz="2855"/>
          </a:p>
          <a:p>
            <a:pPr marL="0" indent="0">
              <a:buNone/>
            </a:pPr>
            <a:r>
              <a:rPr lang="en-US" sz="2855"/>
              <a:t>&lt;div id="grad1"&gt;&lt;/div&gt;</a:t>
            </a:r>
            <a:endParaRPr lang="en-US" sz="2855"/>
          </a:p>
          <a:p>
            <a:pPr marL="0" indent="0">
              <a:buNone/>
            </a:pPr>
            <a:endParaRPr lang="en-US" sz="2855"/>
          </a:p>
          <a:p>
            <a:pPr marL="0" indent="0">
              <a:buNone/>
            </a:pPr>
            <a:r>
              <a:rPr lang="en-US" sz="2855"/>
              <a:t>&lt;/body&gt;</a:t>
            </a:r>
            <a:endParaRPr lang="en-US" sz="285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86385"/>
            <a:ext cx="10062210" cy="62858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/>
              <a:t>Direction - Left to Right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following example shows a linear gradient that starts from the left. It starts red, transitioning to yellow: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#grad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background-image: linear-gradient(to right, red , yellow);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Direction - Diagonal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You can make a gradient diagonally by specifying both the horizontal and vertical starting positions.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 following example shows a linear gradient that starts at top left (and goes to bottom right). It starts red, transitioning to yellow: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15" y="525780"/>
            <a:ext cx="10972800" cy="6009640"/>
          </a:xfrm>
        </p:spPr>
        <p:txBody>
          <a:bodyPr/>
          <a:p>
            <a:pPr marL="0" indent="0">
              <a:buNone/>
            </a:pPr>
            <a:r>
              <a:rPr lang="en-US" sz="2400"/>
              <a:t>#grad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background-image: linear-gradient(to bottom right, red, yellow);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Using Multiple Color Stops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following example shows a linear gradient (from top to bottom) with multiple color stops: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#grad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background-image: linear-gradient(red, yellow, green);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2640</Words>
  <Application>WPS Presentation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CSS Image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46</cp:revision>
  <dcterms:created xsi:type="dcterms:W3CDTF">2023-01-26T06:09:00Z</dcterms:created>
  <dcterms:modified xsi:type="dcterms:W3CDTF">2023-04-26T11:55:17Z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