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0" r:id="rId5"/>
    <p:sldId id="271" r:id="rId6"/>
    <p:sldId id="272" r:id="rId7"/>
    <p:sldId id="273" r:id="rId8"/>
    <p:sldId id="275" r:id="rId9"/>
    <p:sldId id="258" r:id="rId10"/>
    <p:sldId id="259" r:id="rId11"/>
    <p:sldId id="278" r:id="rId12"/>
    <p:sldId id="279" r:id="rId13"/>
    <p:sldId id="283" r:id="rId14"/>
    <p:sldId id="285" r:id="rId15"/>
    <p:sldId id="287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7638"/>
            <a:ext cx="9144000" cy="2387600"/>
          </a:xfrm>
        </p:spPr>
        <p:txBody>
          <a:bodyPr/>
          <a:lstStyle/>
          <a:p>
            <a:pPr algn="ctr"/>
            <a:r>
              <a:rPr lang="en-US" b="1">
                <a:sym typeface="+mn-ea"/>
              </a:rPr>
              <a:t>CSS Transitions</a:t>
            </a:r>
            <a:endParaRPr lang="en-US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/>
          <p:nvPr>
            <p:ph idx="1"/>
          </p:nvPr>
        </p:nvSpPr>
        <p:spPr>
          <a:xfrm>
            <a:off x="488315" y="495300"/>
            <a:ext cx="10972800" cy="6362700"/>
          </a:xfrm>
        </p:spPr>
        <p:txBody>
          <a:bodyPr/>
          <a:p>
            <a:r>
              <a:rPr lang="en-US" sz="2000" b="1">
                <a:sym typeface="+mn-ea"/>
              </a:rPr>
              <a:t>Note</a:t>
            </a:r>
            <a:r>
              <a:rPr lang="en-US" sz="2000">
                <a:sym typeface="+mn-ea"/>
              </a:rPr>
              <a:t>: The animation-duration property defines how long an animation should take to complete. If the animation-duration property is not specified, no animation will occur, because the default value is 0s (0 seconds). </a:t>
            </a:r>
            <a:endParaRPr lang="en-US" sz="2000">
              <a:sym typeface="+mn-ea"/>
            </a:endParaRPr>
          </a:p>
          <a:p>
            <a:endParaRPr lang="en-US" sz="2000">
              <a:sym typeface="+mn-ea"/>
            </a:endParaRPr>
          </a:p>
          <a:p>
            <a:r>
              <a:rPr lang="en-US" sz="2000">
                <a:sym typeface="+mn-ea"/>
              </a:rPr>
              <a:t>In the example above we have specified when the style will change by using the keywords "from" and "to" (which represents 0% (start) and 100% (complete)).</a:t>
            </a:r>
            <a:endParaRPr lang="en-US" sz="2000">
              <a:sym typeface="+mn-ea"/>
            </a:endParaRPr>
          </a:p>
          <a:p>
            <a:endParaRPr lang="en-US" sz="2000">
              <a:sym typeface="+mn-ea"/>
            </a:endParaRPr>
          </a:p>
          <a:p>
            <a:r>
              <a:rPr lang="en-US" sz="2000">
                <a:sym typeface="+mn-ea"/>
              </a:rPr>
              <a:t>It is also possible to use percent. By using percent, you can add as many style changes as you like.</a:t>
            </a:r>
            <a:endParaRPr lang="en-US" sz="2000">
              <a:sym typeface="+mn-ea"/>
            </a:endParaRPr>
          </a:p>
          <a:p>
            <a:endParaRPr lang="en-US" sz="2000">
              <a:sym typeface="+mn-ea"/>
            </a:endParaRPr>
          </a:p>
          <a:p>
            <a:r>
              <a:rPr lang="en-US" sz="2000">
                <a:sym typeface="+mn-ea"/>
              </a:rPr>
              <a:t>The following example will change the background-color of the &lt;div&gt; element when the animation is 25% complete, 50% complete, and again when the animation is 100% complete:</a:t>
            </a:r>
            <a:endParaRPr lang="en-US" sz="20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/>
          <p:nvPr>
            <p:ph idx="1"/>
          </p:nvPr>
        </p:nvSpPr>
        <p:spPr>
          <a:xfrm>
            <a:off x="929640" y="495300"/>
            <a:ext cx="5077460" cy="6362700"/>
          </a:xfrm>
        </p:spPr>
        <p:txBody>
          <a:bodyPr/>
          <a:p>
            <a:pPr marL="0" indent="0">
              <a:buNone/>
            </a:pPr>
            <a:r>
              <a:rPr lang="en-US" sz="2000">
                <a:sym typeface="+mn-ea"/>
              </a:rPr>
              <a:t>&lt;style&gt;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div {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  width: 100px;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  height: 100px;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  background-color: red;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  animation-name: example;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  animation-duration: 4s;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}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@keyframes example {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  0%   {background-color: red;}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  25%  {background-color: yellow;}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  50%  {background-color: blue;}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  100% {background-color: green;}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}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&lt;/style&gt;</a:t>
            </a:r>
            <a:endParaRPr lang="en-US" sz="2000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861685" y="575945"/>
            <a:ext cx="588518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&lt;body&gt;</a:t>
            </a:r>
            <a:endParaRPr lang="en-US"/>
          </a:p>
          <a:p>
            <a:endParaRPr lang="en-US"/>
          </a:p>
          <a:p>
            <a:r>
              <a:rPr lang="en-US"/>
              <a:t>&lt;h1&gt;CSS Animation&lt;/h1&gt;</a:t>
            </a:r>
            <a:endParaRPr lang="en-US"/>
          </a:p>
          <a:p>
            <a:endParaRPr lang="en-US"/>
          </a:p>
          <a:p>
            <a:r>
              <a:rPr lang="en-US"/>
              <a:t>&lt;div&gt;&lt;/div&gt;</a:t>
            </a:r>
            <a:endParaRPr lang="en-US"/>
          </a:p>
          <a:p>
            <a:endParaRPr lang="en-US"/>
          </a:p>
          <a:p>
            <a:r>
              <a:rPr lang="en-US"/>
              <a:t>&lt;p&gt;&lt;b&gt;Note:&lt;/b&gt; When an animation is finished, it goes back to its original style.&lt;/p&gt;</a:t>
            </a:r>
            <a:endParaRPr lang="en-US"/>
          </a:p>
          <a:p>
            <a:endParaRPr lang="en-US"/>
          </a:p>
          <a:p>
            <a:r>
              <a:rPr lang="en-US"/>
              <a:t>&lt;/body&gt;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/>
          <p:nvPr>
            <p:ph idx="1"/>
          </p:nvPr>
        </p:nvSpPr>
        <p:spPr>
          <a:xfrm>
            <a:off x="488315" y="495300"/>
            <a:ext cx="10972800" cy="6362700"/>
          </a:xfrm>
        </p:spPr>
        <p:txBody>
          <a:bodyPr/>
          <a:p>
            <a:pPr marL="0" indent="0">
              <a:buNone/>
            </a:pPr>
            <a:r>
              <a:rPr lang="en-US" sz="2000" b="1">
                <a:sym typeface="+mn-ea"/>
              </a:rPr>
              <a:t>Delay an Animation</a:t>
            </a:r>
            <a:endParaRPr lang="en-US" sz="2000" b="1">
              <a:sym typeface="+mn-ea"/>
            </a:endParaRPr>
          </a:p>
          <a:p>
            <a:pPr marL="0" indent="0">
              <a:buNone/>
            </a:pPr>
            <a:endParaRPr lang="en-US" sz="2000" b="1">
              <a:sym typeface="+mn-ea"/>
            </a:endParaRPr>
          </a:p>
          <a:p>
            <a:r>
              <a:rPr lang="en-US" sz="2000">
                <a:sym typeface="+mn-ea"/>
              </a:rPr>
              <a:t>The animation-delay property specifies a delay for the start of an animation.</a:t>
            </a:r>
            <a:endParaRPr lang="en-US" sz="2000">
              <a:sym typeface="+mn-ea"/>
            </a:endParaRPr>
          </a:p>
          <a:p>
            <a:endParaRPr lang="en-US" sz="2000">
              <a:sym typeface="+mn-ea"/>
            </a:endParaRPr>
          </a:p>
          <a:p>
            <a:r>
              <a:rPr lang="en-US" sz="2000">
                <a:sym typeface="+mn-ea"/>
              </a:rPr>
              <a:t>The following example has a 2 seconds delay before starting the animation:</a:t>
            </a:r>
            <a:endParaRPr lang="en-US" sz="2000">
              <a:sym typeface="+mn-ea"/>
            </a:endParaRPr>
          </a:p>
          <a:p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&lt;style&gt; 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div {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  width: 100px;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  height: 100px;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  background-color: red;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  position: relative;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  animation-name: example;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  animation-duration: 4s;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  animation-delay: 2s;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}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endParaRPr lang="en-US" sz="2000">
              <a:sym typeface="+mn-ea"/>
            </a:endParaRPr>
          </a:p>
          <a:p>
            <a:pPr marL="0" indent="0">
              <a:buNone/>
            </a:pPr>
            <a:endParaRPr lang="en-US" sz="2000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066030" y="3209925"/>
            <a:ext cx="654621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>
                <a:sym typeface="+mn-ea"/>
              </a:rPr>
              <a:t>@keyframes example {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  0%   {background-color:red; left:0px; top:0px;}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  25%  {background-color:yellow; left:200px; top:0px;}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  50%  {background-color:blue; left:200px; top:200px;}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  75%  {background-color:green; left:0px; top:200px;}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  100% {background-color:red; left:0px; top:0px;}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}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&lt;/style&gt;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/>
          <p:nvPr>
            <p:ph idx="1"/>
          </p:nvPr>
        </p:nvSpPr>
        <p:spPr>
          <a:xfrm>
            <a:off x="478790" y="247650"/>
            <a:ext cx="10972800" cy="6362700"/>
          </a:xfrm>
        </p:spPr>
        <p:txBody>
          <a:bodyPr/>
          <a:p>
            <a:pPr marL="0" indent="0">
              <a:buNone/>
            </a:pPr>
            <a:r>
              <a:rPr lang="en-US" sz="2000">
                <a:sym typeface="+mn-ea"/>
              </a:rPr>
              <a:t>&lt;body&gt;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&lt;h1&gt;CSS Animation&lt;/h1&gt;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&lt;p&gt;The animation-delay property specifies a delay for the start of an animation. The following example has a 2 seconds delay before starting the animation:&lt;/p&gt;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&lt;div&gt;&lt;/div&gt;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&lt;/body&gt;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 b="1">
                <a:sym typeface="+mn-ea"/>
              </a:rPr>
              <a:t>Set How Many Times an Animation Should Run</a:t>
            </a:r>
            <a:endParaRPr lang="en-US" sz="2000" b="1">
              <a:sym typeface="+mn-ea"/>
            </a:endParaRPr>
          </a:p>
          <a:p>
            <a:pPr marL="0" indent="0">
              <a:buNone/>
            </a:pPr>
            <a:endParaRPr lang="en-US" sz="2000">
              <a:sym typeface="+mn-ea"/>
            </a:endParaRPr>
          </a:p>
          <a:p>
            <a:r>
              <a:rPr lang="en-US" sz="2000">
                <a:sym typeface="+mn-ea"/>
              </a:rPr>
              <a:t>The animation-iteration-count property specifies the number of times an animation should run.</a:t>
            </a:r>
            <a:endParaRPr lang="en-US" sz="2000">
              <a:sym typeface="+mn-ea"/>
            </a:endParaRPr>
          </a:p>
          <a:p>
            <a:endParaRPr lang="en-US" sz="2000">
              <a:sym typeface="+mn-ea"/>
            </a:endParaRPr>
          </a:p>
          <a:p>
            <a:r>
              <a:rPr lang="en-US" sz="2000">
                <a:sym typeface="+mn-ea"/>
              </a:rPr>
              <a:t>The following example will run the animation 3 times before it stops: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div {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animation-iteration-count: 3;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}</a:t>
            </a:r>
            <a:endParaRPr lang="en-US" sz="20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/>
          <p:nvPr>
            <p:ph idx="1"/>
          </p:nvPr>
        </p:nvSpPr>
        <p:spPr>
          <a:xfrm>
            <a:off x="485140" y="247650"/>
            <a:ext cx="11221085" cy="6362700"/>
          </a:xfrm>
        </p:spPr>
        <p:txBody>
          <a:bodyPr/>
          <a:p>
            <a:pPr marL="0" indent="0">
              <a:buNone/>
            </a:pPr>
            <a:r>
              <a:rPr lang="en-US" sz="2000" b="1">
                <a:sym typeface="+mn-ea"/>
              </a:rPr>
              <a:t>CSS Tooltip</a:t>
            </a:r>
            <a:endParaRPr lang="en-US" sz="2000" b="1">
              <a:sym typeface="+mn-ea"/>
            </a:endParaRPr>
          </a:p>
          <a:p>
            <a:pPr marL="0" indent="0">
              <a:buNone/>
            </a:pPr>
            <a:endParaRPr lang="en-US" sz="2000" b="1">
              <a:sym typeface="+mn-ea"/>
            </a:endParaRPr>
          </a:p>
          <a:p>
            <a:r>
              <a:rPr lang="en-US" sz="2000">
                <a:sym typeface="+mn-ea"/>
              </a:rPr>
              <a:t>Tooltip means when we mouse over on any element then it will appear.</a:t>
            </a:r>
            <a:endParaRPr lang="en-US" sz="2000">
              <a:sym typeface="+mn-ea"/>
            </a:endParaRPr>
          </a:p>
          <a:p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&lt;style&gt;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.tooltip {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  display: inline-block;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  border-bottom: 1px dotted black;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}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.tooltiptext {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  visibility: hidden;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  width: 120px;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  background-color: black;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  color: #fff;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  text-align: center;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  border-radius: 6px;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  padding: 5px 0;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endParaRPr lang="en-US" sz="2000">
              <a:sym typeface="+mn-ea"/>
            </a:endParaRPr>
          </a:p>
          <a:p>
            <a:pPr marL="0" indent="0">
              <a:buNone/>
            </a:pPr>
            <a:endParaRPr lang="en-US" sz="20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/>
          <p:nvPr>
            <p:ph idx="1"/>
          </p:nvPr>
        </p:nvSpPr>
        <p:spPr>
          <a:xfrm>
            <a:off x="485140" y="247650"/>
            <a:ext cx="11221085" cy="6362700"/>
          </a:xfrm>
        </p:spPr>
        <p:txBody>
          <a:bodyPr/>
          <a:p>
            <a:pPr marL="0" indent="0">
              <a:buNone/>
            </a:pPr>
            <a:r>
              <a:rPr lang="en-US" sz="2000">
                <a:sym typeface="+mn-ea"/>
              </a:rPr>
              <a:t> /* Position the tooltip */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  position: absolute;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}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.tooltip:hover .tooltiptext {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  visibility: visible;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}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&lt;/style&gt;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&lt;body style="text-align:center;"&gt;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&lt;h2&gt;Basic Tooltip&lt;/h2&gt;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&lt;p&gt;Move the mouse over the text below:&lt;/p&gt;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&lt;div class="tooltip"&gt;Hover over me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  &lt;span class="tooltiptext"&gt;Tooltip text&lt;/span&gt;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&lt;/div&gt;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&lt;p&gt;Note that the position of the tooltip text isn't very good. Go back to the tutorial and continue reading on how to position the tooltip in a desirable way.&lt;/p&gt;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&lt;/body&gt;</a:t>
            </a:r>
            <a:endParaRPr lang="en-US" sz="20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85140"/>
            <a:ext cx="11240770" cy="5642610"/>
          </a:xfrm>
        </p:spPr>
        <p:txBody>
          <a:bodyPr>
            <a:normAutofit/>
          </a:bodyPr>
          <a:p>
            <a:r>
              <a:rPr lang="en-US" sz="2400">
                <a:sym typeface="+mn-ea"/>
              </a:rPr>
              <a:t>The CSS transitions are effects that are added to change the element gradually from one style to another, without using flash or JavaScript.</a:t>
            </a:r>
            <a:endParaRPr lang="en-US" sz="2400">
              <a:sym typeface="+mn-ea"/>
            </a:endParaRPr>
          </a:p>
          <a:p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You should specify two things to create CSS transition.</a:t>
            </a:r>
            <a:endParaRPr lang="en-US" sz="2400">
              <a:sym typeface="+mn-ea"/>
            </a:endParaRPr>
          </a:p>
          <a:p>
            <a:endParaRPr lang="en-US" sz="2400">
              <a:sym typeface="+mn-ea"/>
            </a:endParaRPr>
          </a:p>
          <a:p>
            <a:pPr marL="457200" indent="-457200">
              <a:buAutoNum type="arabicPeriod"/>
            </a:pPr>
            <a:r>
              <a:rPr lang="en-US" sz="2400">
                <a:sym typeface="+mn-ea"/>
              </a:rPr>
              <a:t>The CSS property on which you want to add an effect.</a:t>
            </a:r>
            <a:endParaRPr lang="en-US" sz="2400">
              <a:sym typeface="+mn-ea"/>
            </a:endParaRPr>
          </a:p>
          <a:p>
            <a:pPr marL="457200" indent="-457200">
              <a:buAutoNum type="arabicPeriod"/>
            </a:pPr>
            <a:r>
              <a:rPr lang="en-US" sz="2400">
                <a:sym typeface="+mn-ea"/>
              </a:rPr>
              <a:t>The time duration of the effect.</a:t>
            </a:r>
            <a:endParaRPr lang="en-US" sz="2400">
              <a:sym typeface="+mn-ea"/>
            </a:endParaRPr>
          </a:p>
          <a:p>
            <a:pPr marL="457200" indent="-457200">
              <a:buAutoNum type="arabicPeriod"/>
            </a:pPr>
            <a:endParaRPr lang="en-US" sz="2400">
              <a:sym typeface="+mn-ea"/>
            </a:endParaRPr>
          </a:p>
          <a:p>
            <a:pPr marL="0" indent="0">
              <a:buNone/>
            </a:pPr>
            <a:endParaRPr lang="en-US" sz="2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16585"/>
            <a:ext cx="10972800" cy="6099175"/>
          </a:xfrm>
        </p:spPr>
        <p:txBody>
          <a:bodyPr>
            <a:normAutofit fontScale="60000"/>
          </a:bodyPr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&lt;style&gt; 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div {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width: 100px;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height: 100px;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background: orange;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-webkit-transition: width 1s; /* For Safari 3.1 to 6.0 */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transition: width 1s;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}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div:hover {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width: 300px;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}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&lt;/style&gt;  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&lt;body&gt;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&lt;div&gt;&lt;/div&gt;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&lt;p&gt;Move the cursor over the div element above, to see the transition effect.&lt;/p&gt;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&lt;/body&gt;  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 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79730"/>
            <a:ext cx="10972800" cy="609917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2000" b="1"/>
              <a:t>CSS Multiple Transition Effect</a:t>
            </a:r>
            <a:endParaRPr lang="en-US" sz="2000" b="1"/>
          </a:p>
          <a:p>
            <a:pPr marL="0" indent="0">
              <a:buNone/>
            </a:pPr>
            <a:endParaRPr lang="en-US" sz="2000" b="1"/>
          </a:p>
          <a:p>
            <a:r>
              <a:rPr lang="en-US" sz="2000"/>
              <a:t>It is used to add transition effect for more than one CSS property. If you want to add transition effect on more than one property, separate those properties with a comma.</a:t>
            </a:r>
            <a:endParaRPr lang="en-US" sz="2000"/>
          </a:p>
          <a:p>
            <a:endParaRPr lang="en-US" sz="2000"/>
          </a:p>
          <a:p>
            <a:r>
              <a:rPr lang="en-US" sz="2000"/>
              <a:t>Let's take an example. Here, the transition effects on width, height and transformation.</a:t>
            </a:r>
            <a:endParaRPr lang="en-US" sz="2000"/>
          </a:p>
          <a:p>
            <a:endParaRPr lang="en-US" sz="2000"/>
          </a:p>
          <a:p>
            <a:pPr marL="0" indent="0">
              <a:buNone/>
            </a:pPr>
            <a:r>
              <a:rPr lang="en-US" sz="2000"/>
              <a:t>&lt;style&gt; 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div {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padding:15px;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width: 150px;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height: 100px;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background: violet;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transition: width 2s, height 2s, transform 2s;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}  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16585"/>
            <a:ext cx="10972800" cy="624078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400">
                <a:sym typeface="+mn-ea"/>
              </a:rPr>
              <a:t>div:hover {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    width: 300px;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    height: 200px;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    transform: rotate(360deg);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}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&lt;/style&gt;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&lt;/head&gt;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&lt;body&gt;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&lt;div&gt;&lt;b&gt;JavaTpoint.com&lt;/b&gt;&lt;p&gt; (Move your cursor on me to see the effect)&lt;/p&gt;&lt;/div&gt;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&lt;/body&gt;  </a:t>
            </a:r>
            <a:endParaRPr lang="en-US" sz="2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27990"/>
            <a:ext cx="11049635" cy="667004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400" b="1"/>
              <a:t>CSS Animations</a:t>
            </a:r>
            <a:endParaRPr lang="en-US" sz="2400" b="1"/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CSS allows animation of HTML elements without using JavaScript or Flash!</a:t>
            </a:r>
            <a:endParaRPr lang="en-US" sz="2400"/>
          </a:p>
          <a:p>
            <a:endParaRPr lang="en-US" sz="2400"/>
          </a:p>
          <a:p>
            <a:r>
              <a:rPr lang="en-US" sz="2400"/>
              <a:t>In this chapter you will learn about the following properties: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>
              <a:buFont typeface="Wingdings" panose="05000000000000000000" charset="0"/>
              <a:buChar char="ü"/>
            </a:pPr>
            <a:r>
              <a:rPr lang="en-US" sz="2400"/>
              <a:t>@keyframes</a:t>
            </a:r>
            <a:endParaRPr lang="en-US" sz="2400"/>
          </a:p>
          <a:p>
            <a:pPr>
              <a:buFont typeface="Wingdings" panose="05000000000000000000" charset="0"/>
              <a:buChar char="ü"/>
            </a:pPr>
            <a:r>
              <a:rPr lang="en-US" sz="2400"/>
              <a:t>animation-name</a:t>
            </a:r>
            <a:endParaRPr lang="en-US" sz="2400"/>
          </a:p>
          <a:p>
            <a:pPr>
              <a:buFont typeface="Wingdings" panose="05000000000000000000" charset="0"/>
              <a:buChar char="ü"/>
            </a:pPr>
            <a:r>
              <a:rPr lang="en-US" sz="2400"/>
              <a:t>animation-duration</a:t>
            </a:r>
            <a:endParaRPr lang="en-US" sz="2400"/>
          </a:p>
          <a:p>
            <a:pPr>
              <a:buFont typeface="Wingdings" panose="05000000000000000000" charset="0"/>
              <a:buChar char="ü"/>
            </a:pPr>
            <a:r>
              <a:rPr lang="en-US" sz="2400"/>
              <a:t>animation-delay</a:t>
            </a:r>
            <a:endParaRPr lang="en-US" sz="2400"/>
          </a:p>
          <a:p>
            <a:pPr>
              <a:buFont typeface="Wingdings" panose="05000000000000000000" charset="0"/>
              <a:buChar char="ü"/>
            </a:pPr>
            <a:r>
              <a:rPr lang="en-US" sz="2400"/>
              <a:t>animation-iteration-count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86385"/>
            <a:ext cx="11116945" cy="628586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sz="2400" b="1"/>
              <a:t>What are CSS Animations?</a:t>
            </a: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r>
              <a:rPr lang="en-US" sz="2400"/>
              <a:t>An animation lets an element gradually change from one style to another.</a:t>
            </a:r>
            <a:endParaRPr lang="en-US" sz="2400"/>
          </a:p>
          <a:p>
            <a:endParaRPr lang="en-US" sz="2400"/>
          </a:p>
          <a:p>
            <a:r>
              <a:rPr lang="en-US" sz="2400"/>
              <a:t>You can change as many CSS properties you want, as many times as you want.</a:t>
            </a:r>
            <a:endParaRPr lang="en-US" sz="2400"/>
          </a:p>
          <a:p>
            <a:endParaRPr lang="en-US" sz="2400"/>
          </a:p>
          <a:p>
            <a:r>
              <a:rPr lang="en-US" sz="2400"/>
              <a:t>To use CSS animation, you must first specify some keyframes for the animation.</a:t>
            </a:r>
            <a:endParaRPr lang="en-US" sz="2400"/>
          </a:p>
          <a:p>
            <a:endParaRPr lang="en-US" sz="2400"/>
          </a:p>
          <a:p>
            <a:r>
              <a:rPr lang="en-US" sz="2400"/>
              <a:t>Keyframes hold what styles the element will have at certain times.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315" y="525780"/>
            <a:ext cx="10972800" cy="6009640"/>
          </a:xfrm>
        </p:spPr>
        <p:txBody>
          <a:bodyPr/>
          <a:p>
            <a:pPr marL="0" indent="0">
              <a:buNone/>
            </a:pPr>
            <a:r>
              <a:rPr lang="en-US" sz="2400" b="1"/>
              <a:t>The @keyframes Rule</a:t>
            </a:r>
            <a:endParaRPr lang="en-US" sz="2400" b="1"/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When you specify CSS styles inside the @keyframes rule, the animation will gradually change from the current style to the new style at certain times.</a:t>
            </a:r>
            <a:endParaRPr lang="en-US" sz="2400"/>
          </a:p>
          <a:p>
            <a:endParaRPr lang="en-US" sz="2400"/>
          </a:p>
          <a:p>
            <a:r>
              <a:rPr lang="en-US" sz="2400"/>
              <a:t>To get an animation to work, you must bind the animation to an element.</a:t>
            </a:r>
            <a:endParaRPr lang="en-US" sz="2400"/>
          </a:p>
          <a:p>
            <a:endParaRPr lang="en-US" sz="2400"/>
          </a:p>
          <a:p>
            <a:r>
              <a:rPr lang="en-US" sz="2400"/>
              <a:t>The following example binds the "example" animation to the &lt;div&gt; element. The animation will last for 4 seconds, and it will gradually change the background-color of the &lt;div&gt; element from "red" to "yellow":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/>
          <p:nvPr>
            <p:ph idx="1"/>
          </p:nvPr>
        </p:nvSpPr>
        <p:spPr>
          <a:xfrm>
            <a:off x="938530" y="408940"/>
            <a:ext cx="4540885" cy="6362700"/>
          </a:xfrm>
        </p:spPr>
        <p:txBody>
          <a:bodyPr/>
          <a:p>
            <a:pPr marL="0" indent="0">
              <a:buNone/>
            </a:pPr>
            <a:r>
              <a:rPr lang="en-US" sz="2000">
                <a:sym typeface="+mn-ea"/>
              </a:rPr>
              <a:t>&lt;style&gt; 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div {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  width: 100px;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  height: 100px;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  background-color: red;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  animation-name: example;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  animation-duration: 4s;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}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@keyframes example {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  from {background-color: red;}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  to {background-color: yellow;}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}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&lt;/style&gt;</a:t>
            </a:r>
            <a:endParaRPr lang="en-US" sz="2000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024245" y="499110"/>
            <a:ext cx="555942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&lt;body&gt;</a:t>
            </a:r>
            <a:endParaRPr lang="en-US"/>
          </a:p>
          <a:p>
            <a:endParaRPr lang="en-US"/>
          </a:p>
          <a:p>
            <a:r>
              <a:rPr lang="en-US"/>
              <a:t>&lt;h1&gt;CSS Animation&lt;/h1&gt;</a:t>
            </a:r>
            <a:endParaRPr lang="en-US"/>
          </a:p>
          <a:p>
            <a:endParaRPr lang="en-US"/>
          </a:p>
          <a:p>
            <a:r>
              <a:rPr lang="en-US"/>
              <a:t>&lt;div&gt;&lt;/div&gt;</a:t>
            </a:r>
            <a:endParaRPr lang="en-US"/>
          </a:p>
          <a:p>
            <a:endParaRPr lang="en-US"/>
          </a:p>
          <a:p>
            <a:r>
              <a:rPr lang="en-US"/>
              <a:t>&lt;p&gt;&lt;b&gt;Note:&lt;/b&gt; When an animation is finished, it goes back to its original style.&lt;/p&gt;</a:t>
            </a:r>
            <a:endParaRPr lang="en-US"/>
          </a:p>
          <a:p>
            <a:endParaRPr lang="en-US"/>
          </a:p>
          <a:p>
            <a:r>
              <a:rPr lang="en-US"/>
              <a:t>&lt;/body&gt;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5492</Words>
  <Application>WPS Presentation</Application>
  <PresentationFormat>Widescreen</PresentationFormat>
  <Paragraphs>229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Microsoft YaHei</vt:lpstr>
      <vt:lpstr>Arial Unicode MS</vt:lpstr>
      <vt:lpstr>Calibri</vt:lpstr>
      <vt:lpstr>Wingdings</vt:lpstr>
      <vt:lpstr>Blue Waves</vt:lpstr>
      <vt:lpstr>CSS Image Gallery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</dc:title>
  <dc:creator/>
  <cp:lastModifiedBy>admin</cp:lastModifiedBy>
  <cp:revision>54</cp:revision>
  <dcterms:created xsi:type="dcterms:W3CDTF">2023-01-26T06:09:00Z</dcterms:created>
  <dcterms:modified xsi:type="dcterms:W3CDTF">2023-04-06T13:11:10Z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814A41F08282471697DB8596889345E6</vt:lpwstr>
  </property>
  <property fmtid="{D5CDD505-2E9C-101B-9397-08002B2CF9AE}" pid="3" name="KSOProductBuildVer">
    <vt:lpwstr>1033-11.2.0.11417</vt:lpwstr>
  </property>
</Properties>
</file>