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>
                <a:sym typeface="+mn-ea"/>
              </a:rPr>
              <a:t>CSS Gradient</a:t>
            </a:r>
            <a:endParaRPr 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5140"/>
            <a:ext cx="11240770" cy="5642610"/>
          </a:xfrm>
        </p:spPr>
        <p:txBody>
          <a:bodyPr>
            <a:normAutofit fontScale="90000" lnSpcReduction="10000"/>
          </a:bodyPr>
          <a:p>
            <a:r>
              <a:rPr lang="en-US" sz="2400">
                <a:sym typeface="+mn-ea"/>
              </a:rPr>
              <a:t>CSS gradient is used to display smooth transition within two or more specified colors.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Why CSS Gradient</a:t>
            </a:r>
            <a:endParaRPr lang="en-US" sz="2400" b="1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These are the following reasons to use CSS gradient.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You don't have to use images to display transition effects.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The download time and bandwidth usage can also be reduced.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It provides better look to the element when zoomed, because the gradient is generated by the browser.</a:t>
            </a:r>
            <a:endParaRPr lang="en-US" sz="2400">
              <a:sym typeface="+mn-ea"/>
            </a:endParaRPr>
          </a:p>
          <a:p>
            <a:pPr marL="457200" indent="-457200"/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There are two types of gradient in CSS.</a:t>
            </a:r>
            <a:endParaRPr lang="en-US" sz="2400" b="1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Linear gradients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Radial gradients</a:t>
            </a:r>
            <a:endParaRPr lang="en-US" sz="2400">
              <a:sym typeface="+mn-ea"/>
            </a:endParaRPr>
          </a:p>
          <a:p>
            <a:pPr marL="457200" indent="-457200">
              <a:buNone/>
            </a:pP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0991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1) CSS Linear Gradient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The CSS3 linear gradient goes up/down/left/right and diagonally. To create a CSS3 linear gradient, you must have to define two or more color stops. The color stops are the colors which are used to create a smooth transition. Starting point and direction can also be added along with the gradient effect.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(i) CSS Linear Gradient: (Top to Bottom)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Top to Bottom Linear Gradient is the default linear gradient. Let's take an example of linear gradient that starts from top. It starts red and transitions to green.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9730"/>
            <a:ext cx="10972800" cy="60991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 b="1"/>
              <a:t>&lt;style&gt;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#grad1 {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height: 100px;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background: -webkit-linear-gradient(red, green); /* For Safari 5.1 to 6.0 */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background: -o-linear-gradient(red, green); /* For Opera 11.1 to 12.0 */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background: -moz-linear-gradient(red, green); /* For Firefox 3.6 to 15 */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    background: linear-gradient(red, green); /* Standard syntax (must be last) */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}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&lt;/style&gt;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&lt;body&gt;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&lt;h3&gt;Linear Gradient - Top to Bottom&lt;/h3&gt;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&lt;p&gt;This linear gradient starts at the top. It starts red, transitioning to green:&lt;/p&gt;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&lt;div id="grad1"&gt;&lt;/div&gt; 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&lt;/body&gt;</a:t>
            </a:r>
            <a:endParaRPr 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(ii) CSS Linear Gradient: (Left to Right)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following example shows the linear gradient that starts from left and goes to right. It starts red from left side and transitioning to green.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&lt;style&gt;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#grad1 {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height: 100px;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background: -webkit-linear-gradient(left, red, green); /* For Safari 5.1 to 6.0 */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background: -o-linear-gradient(right, red, green); /* For Opera 11.1 to 12.0 */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background: -moz-linear-gradient(right, red, green); /* For Firefox 3.6 to 15 */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background: linear-gradient(to right, red , green); /* Standard syntax (must be last) */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}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&lt;/style&gt;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27990"/>
            <a:ext cx="11049635" cy="66700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&lt;body&gt;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&lt;h3&gt;Linear Gradient - Left to Right&lt;/h3&gt;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&lt;p&gt;This linear gradient starts at the left. It starts red, transitioning to green:&lt;/p&gt;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&lt;div id="grad1"&gt;&lt;/div&gt;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&lt;/body&gt;  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86385"/>
            <a:ext cx="11116945" cy="628586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400" b="1"/>
              <a:t>2) CSS Radial Gradient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You must have to define at least two color stops to create a radial gradient. It is defined by its center.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(i) CSS Radial Gradient: (Evenly Spaced Color Stops)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Evenly spaced color stops is a by default radial gradient. Its by default shape is eclipse, size is farthest- carner, and position is center.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&lt;style&gt;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#grad1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height: 150px;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width: 200px;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background: -webkit-radial-gradient(blue, green, red); /* Safari 5.1 to 6.0 */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background: -o-radial-gradient(blue, green, red); /* For Opera 11.6 to 12.0 */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background: -moz-radial-gradient(blue, green, red); /* For Firefox 3.6 to 15 */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background: radial-gradient(blue, green, red); /* Standard syntax (must be last) */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&lt;/style&gt;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367030"/>
            <a:ext cx="10972800" cy="6009640"/>
          </a:xfrm>
        </p:spPr>
        <p:txBody>
          <a:bodyPr/>
          <a:p>
            <a:pPr marL="0" indent="0">
              <a:buNone/>
            </a:pPr>
            <a:r>
              <a:rPr lang="en-US" sz="2400"/>
              <a:t>&lt;body&gt;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&lt;h3&gt;Radial Gradient - Evenly Spaced Color Stops&lt;/h3&gt;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&lt;div id="grad1"&gt;&lt;/div&gt;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&lt;/body&gt;</a:t>
            </a:r>
            <a:endParaRPr lang="en-US" sz="240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(ii) Radial Gradient: (Differently Spaced Color Stops)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&lt;style&gt;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#grad1 {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  height: 150px;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  width: 200px; 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  background: radial-gradient(blue 5%, green 15%, red 60%); /* Standard syntax (must be last) */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}  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&lt;/style&gt;  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938530" y="408940"/>
            <a:ext cx="10703560" cy="636270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&lt;body&gt;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&lt;h3&gt;Radial Gradient - Differently Spaced Color Stops&lt;/h3&gt;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&lt;div id="grad1"&gt;&lt;/div&gt; 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&lt;/body&gt;  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3440</Words>
  <Application>WPS Presentation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Blue Waves</vt:lpstr>
      <vt:lpstr>CSS Transitions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58</cp:revision>
  <dcterms:created xsi:type="dcterms:W3CDTF">2023-01-26T06:09:00Z</dcterms:created>
  <dcterms:modified xsi:type="dcterms:W3CDTF">2023-04-24T04:26:28Z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