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62"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7" d="100"/>
          <a:sy n="117" d="100"/>
        </p:scale>
        <p:origin x="-30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2/6/2023</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2/6/2023</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r>
              <a:rPr lang="en-US" dirty="0"/>
              <a:t>CSS Background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5620"/>
            <a:ext cx="10515600" cy="6342380"/>
          </a:xfrm>
        </p:spPr>
        <p:txBody>
          <a:bodyPr>
            <a:normAutofit/>
          </a:bodyPr>
          <a:lstStyle/>
          <a:p>
            <a:r>
              <a:rPr lang="en-US" sz="2400" dirty="0"/>
              <a:t>CSS background property is used to define the background effects on element. There are 5 CSS background properties that affects the HTML elements</a:t>
            </a:r>
            <a:r>
              <a:rPr lang="en-US" sz="2400" dirty="0" smtClean="0"/>
              <a:t>:</a:t>
            </a:r>
          </a:p>
          <a:p>
            <a:endParaRPr lang="en-US" sz="2400" dirty="0"/>
          </a:p>
          <a:p>
            <a:pPr marL="457200" indent="-457200">
              <a:buFont typeface="+mj-lt"/>
              <a:buAutoNum type="arabicPeriod"/>
            </a:pPr>
            <a:r>
              <a:rPr lang="en-US" sz="2400" dirty="0"/>
              <a:t>background-color</a:t>
            </a:r>
          </a:p>
          <a:p>
            <a:pPr marL="457200" indent="-457200">
              <a:buFont typeface="+mj-lt"/>
              <a:buAutoNum type="arabicPeriod"/>
            </a:pPr>
            <a:r>
              <a:rPr lang="en-US" sz="2400" dirty="0"/>
              <a:t>background-image</a:t>
            </a:r>
          </a:p>
          <a:p>
            <a:pPr marL="457200" indent="-457200">
              <a:buFont typeface="+mj-lt"/>
              <a:buAutoNum type="arabicPeriod"/>
            </a:pPr>
            <a:r>
              <a:rPr lang="en-US" sz="2400" dirty="0"/>
              <a:t>background-repeat</a:t>
            </a:r>
          </a:p>
          <a:p>
            <a:pPr marL="457200" indent="-457200">
              <a:buFont typeface="+mj-lt"/>
              <a:buAutoNum type="arabicPeriod"/>
            </a:pPr>
            <a:r>
              <a:rPr lang="en-US" sz="2400" dirty="0"/>
              <a:t>background-attachment</a:t>
            </a:r>
          </a:p>
          <a:p>
            <a:pPr marL="457200" indent="-457200">
              <a:buFont typeface="+mj-lt"/>
              <a:buAutoNum type="arabicPeriod"/>
            </a:pPr>
            <a:r>
              <a:rPr lang="en-US" sz="2400" dirty="0"/>
              <a:t>background-position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56557" y="455295"/>
            <a:ext cx="10515600" cy="6157776"/>
          </a:xfrm>
        </p:spPr>
        <p:txBody>
          <a:bodyPr>
            <a:normAutofit fontScale="92500" lnSpcReduction="10000"/>
          </a:bodyPr>
          <a:lstStyle/>
          <a:p>
            <a:pPr marL="457200" indent="-457200">
              <a:buAutoNum type="arabicParenR"/>
            </a:pPr>
            <a:r>
              <a:rPr lang="en-US" sz="2400" b="1" dirty="0" smtClean="0"/>
              <a:t>CSS background-color</a:t>
            </a:r>
          </a:p>
          <a:p>
            <a:pPr marL="0" indent="0">
              <a:buNone/>
            </a:pPr>
            <a:endParaRPr lang="en-US" sz="2400" dirty="0"/>
          </a:p>
          <a:p>
            <a:r>
              <a:rPr lang="en-US" sz="2400" dirty="0"/>
              <a:t>The background-color property is used to specify the background color of the element.</a:t>
            </a:r>
          </a:p>
          <a:p>
            <a:r>
              <a:rPr lang="en-US" sz="2400" dirty="0"/>
              <a:t>You can set the background color like this</a:t>
            </a:r>
            <a:r>
              <a:rPr lang="en-US" sz="2400" dirty="0" smtClean="0"/>
              <a:t>:</a:t>
            </a:r>
          </a:p>
          <a:p>
            <a:endParaRPr lang="en-US" sz="2400" dirty="0"/>
          </a:p>
          <a:p>
            <a:pPr marL="0" indent="0">
              <a:buNone/>
            </a:pPr>
            <a:r>
              <a:rPr lang="en-US" sz="2400" b="1" dirty="0"/>
              <a:t>&lt;style&gt;</a:t>
            </a:r>
            <a:r>
              <a:rPr lang="en-US" sz="2400" dirty="0"/>
              <a:t>  </a:t>
            </a:r>
          </a:p>
          <a:p>
            <a:pPr marL="0" indent="0">
              <a:buNone/>
            </a:pPr>
            <a:r>
              <a:rPr lang="en-US" sz="2400" dirty="0"/>
              <a:t>h2,p{  </a:t>
            </a:r>
          </a:p>
          <a:p>
            <a:pPr marL="0" indent="0">
              <a:buNone/>
            </a:pPr>
            <a:r>
              <a:rPr lang="en-US" sz="2400" dirty="0"/>
              <a:t>    background-color: #b0d4de;  </a:t>
            </a:r>
          </a:p>
          <a:p>
            <a:pPr marL="0" indent="0">
              <a:buNone/>
            </a:pPr>
            <a:r>
              <a:rPr lang="en-US" sz="2400" dirty="0"/>
              <a:t>}  </a:t>
            </a:r>
          </a:p>
          <a:p>
            <a:pPr marL="0" indent="0">
              <a:buNone/>
            </a:pPr>
            <a:r>
              <a:rPr lang="en-US" sz="2400" b="1" dirty="0"/>
              <a:t>&lt;/style&gt;</a:t>
            </a:r>
            <a:r>
              <a:rPr lang="en-US" sz="2400" dirty="0"/>
              <a:t>  </a:t>
            </a:r>
            <a:endParaRPr lang="en-US" sz="2400" dirty="0" smtClean="0"/>
          </a:p>
          <a:p>
            <a:pPr marL="0" indent="0">
              <a:buNone/>
            </a:pPr>
            <a:endParaRPr lang="en-US" sz="2400" dirty="0"/>
          </a:p>
          <a:p>
            <a:pPr marL="0" indent="0">
              <a:buNone/>
            </a:pPr>
            <a:r>
              <a:rPr lang="en-US" sz="2400" b="1" dirty="0"/>
              <a:t>&lt;body&gt;</a:t>
            </a:r>
            <a:r>
              <a:rPr lang="en-US" sz="2400" dirty="0"/>
              <a:t>  </a:t>
            </a:r>
          </a:p>
          <a:p>
            <a:pPr marL="0" indent="0">
              <a:buNone/>
            </a:pPr>
            <a:r>
              <a:rPr lang="en-US" sz="2400" b="1" dirty="0"/>
              <a:t>&lt;h2&gt;</a:t>
            </a:r>
            <a:r>
              <a:rPr lang="en-US" sz="2400" dirty="0"/>
              <a:t>My first CSS page.</a:t>
            </a:r>
            <a:r>
              <a:rPr lang="en-US" sz="2400" b="1" dirty="0"/>
              <a:t>&lt;/h2&gt;</a:t>
            </a:r>
            <a:r>
              <a:rPr lang="en-US" sz="2400" dirty="0"/>
              <a:t>  </a:t>
            </a:r>
          </a:p>
          <a:p>
            <a:pPr marL="0" indent="0">
              <a:buNone/>
            </a:pPr>
            <a:r>
              <a:rPr lang="en-US" sz="2400" b="1" dirty="0"/>
              <a:t>&lt;p&gt;</a:t>
            </a:r>
            <a:r>
              <a:rPr lang="en-US" sz="2400" dirty="0"/>
              <a:t>Hello </a:t>
            </a:r>
            <a:r>
              <a:rPr lang="en-US" sz="2400" dirty="0" err="1"/>
              <a:t>Javatpoint</a:t>
            </a:r>
            <a:r>
              <a:rPr lang="en-US" sz="2400" dirty="0"/>
              <a:t>. This is an example of CSS background-color.</a:t>
            </a:r>
            <a:r>
              <a:rPr lang="en-US" sz="2400" b="1" dirty="0"/>
              <a:t>&lt;/p&gt;</a:t>
            </a:r>
            <a:r>
              <a:rPr lang="en-US" sz="2400" dirty="0"/>
              <a:t>  </a:t>
            </a:r>
          </a:p>
          <a:p>
            <a:pPr marL="0" indent="0">
              <a:buNone/>
            </a:pPr>
            <a:r>
              <a:rPr lang="en-US" sz="2400" b="1" dirty="0"/>
              <a:t>&lt;/body&gt;</a:t>
            </a:r>
            <a:r>
              <a:rPr lang="en-US" sz="2400" dirty="0"/>
              <a:t>  </a:t>
            </a:r>
          </a:p>
          <a:p>
            <a:pPr marL="0" indent="0">
              <a:buNone/>
            </a:pPr>
            <a:endParaRPr lang="en-US" sz="2400" dirty="0"/>
          </a:p>
          <a:p>
            <a:pPr marL="0" indent="0">
              <a:buNone/>
            </a:pPr>
            <a:endParaRPr lang="en-US" sz="2400" dirty="0"/>
          </a:p>
          <a:p>
            <a:pPr marL="0" indent="0">
              <a:buNone/>
            </a:pPr>
            <a:endParaRPr lang="en-US" sz="2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89305" y="546100"/>
            <a:ext cx="10612755" cy="6417310"/>
          </a:xfrm>
        </p:spPr>
        <p:txBody>
          <a:bodyPr>
            <a:normAutofit lnSpcReduction="10000"/>
          </a:bodyPr>
          <a:lstStyle/>
          <a:p>
            <a:pPr marL="0" indent="0">
              <a:buNone/>
            </a:pPr>
            <a:r>
              <a:rPr lang="en-US" sz="2400" b="1" dirty="0"/>
              <a:t>2) CSS background-image</a:t>
            </a:r>
          </a:p>
          <a:p>
            <a:r>
              <a:rPr lang="en-US" sz="2400" dirty="0"/>
              <a:t>The background-image property is used to set an image as a background of an element. By default the image covers the entire element. You can set the background image for a page like this</a:t>
            </a:r>
            <a:r>
              <a:rPr lang="en-US" sz="2400" dirty="0" smtClean="0"/>
              <a:t>.</a:t>
            </a:r>
          </a:p>
          <a:p>
            <a:endParaRPr lang="en-US" sz="2400" dirty="0"/>
          </a:p>
          <a:p>
            <a:pPr marL="0" indent="0">
              <a:buNone/>
            </a:pPr>
            <a:r>
              <a:rPr lang="en-US" sz="2400" b="1" dirty="0"/>
              <a:t>&lt;style&gt;</a:t>
            </a:r>
            <a:r>
              <a:rPr lang="en-US" sz="2400" dirty="0"/>
              <a:t>  </a:t>
            </a:r>
          </a:p>
          <a:p>
            <a:pPr marL="0" indent="0">
              <a:buNone/>
            </a:pPr>
            <a:r>
              <a:rPr lang="en-US" sz="2400" dirty="0"/>
              <a:t>body {  </a:t>
            </a:r>
          </a:p>
          <a:p>
            <a:pPr marL="0" indent="0">
              <a:buNone/>
            </a:pPr>
            <a:r>
              <a:rPr lang="en-US" sz="2400" dirty="0"/>
              <a:t>background-image: </a:t>
            </a:r>
            <a:r>
              <a:rPr lang="en-US" sz="2400" dirty="0" err="1"/>
              <a:t>url</a:t>
            </a:r>
            <a:r>
              <a:rPr lang="en-US" sz="2400" dirty="0"/>
              <a:t>("F:/</a:t>
            </a:r>
            <a:r>
              <a:rPr lang="en-US" sz="2400" dirty="0" err="1"/>
              <a:t>Shailesh</a:t>
            </a:r>
            <a:r>
              <a:rPr lang="en-US" sz="2400" dirty="0"/>
              <a:t>/</a:t>
            </a:r>
            <a:r>
              <a:rPr lang="en-US" sz="2400" dirty="0" err="1"/>
              <a:t>Fullstack</a:t>
            </a:r>
            <a:r>
              <a:rPr lang="en-US" sz="2400" dirty="0"/>
              <a:t>-course/HTML/Images/full-stack-web-development.jpg");</a:t>
            </a:r>
            <a:r>
              <a:rPr lang="en-US" sz="2400" dirty="0"/>
              <a:t>  </a:t>
            </a:r>
          </a:p>
          <a:p>
            <a:pPr marL="0" indent="0">
              <a:buNone/>
            </a:pPr>
            <a:r>
              <a:rPr lang="en-US" sz="2400" dirty="0"/>
              <a:t>margin-left:100px;  </a:t>
            </a:r>
          </a:p>
          <a:p>
            <a:pPr marL="0" indent="0">
              <a:buNone/>
            </a:pPr>
            <a:r>
              <a:rPr lang="en-US" sz="2400" dirty="0"/>
              <a:t>}  </a:t>
            </a:r>
          </a:p>
          <a:p>
            <a:pPr marL="0" indent="0">
              <a:buNone/>
            </a:pPr>
            <a:r>
              <a:rPr lang="en-US" sz="2400" b="1" dirty="0"/>
              <a:t>&lt;/style&gt;</a:t>
            </a:r>
            <a:r>
              <a:rPr lang="en-US" sz="2400" dirty="0"/>
              <a:t>  </a:t>
            </a:r>
            <a:endParaRPr lang="en-US" sz="2400" dirty="0" smtClean="0"/>
          </a:p>
          <a:p>
            <a:pPr marL="0" indent="0">
              <a:buNone/>
            </a:pPr>
            <a:endParaRPr lang="en-US" sz="2400" dirty="0"/>
          </a:p>
          <a:p>
            <a:pPr marL="0" indent="0">
              <a:buNone/>
            </a:pPr>
            <a:r>
              <a:rPr lang="en-US" sz="2400" b="1" dirty="0"/>
              <a:t>&lt;body&gt;</a:t>
            </a:r>
            <a:r>
              <a:rPr lang="en-US" sz="2400" dirty="0"/>
              <a:t>  </a:t>
            </a:r>
          </a:p>
          <a:p>
            <a:pPr marL="0" indent="0">
              <a:buNone/>
            </a:pPr>
            <a:r>
              <a:rPr lang="en-US" sz="2400" b="1" dirty="0"/>
              <a:t>&lt;h1&gt;</a:t>
            </a:r>
            <a:r>
              <a:rPr lang="en-US" sz="2400" dirty="0"/>
              <a:t>Hello Javatpoint.com</a:t>
            </a:r>
            <a:r>
              <a:rPr lang="en-US" sz="2400" b="1" dirty="0"/>
              <a:t>&lt;/h1&gt;</a:t>
            </a:r>
            <a:r>
              <a:rPr lang="en-US" sz="2400" dirty="0"/>
              <a:t>  </a:t>
            </a:r>
          </a:p>
          <a:p>
            <a:pPr marL="0" indent="0">
              <a:buNone/>
            </a:pPr>
            <a:r>
              <a:rPr lang="en-US" sz="2400" b="1" dirty="0"/>
              <a:t>&lt;/body&gt;</a:t>
            </a:r>
            <a:r>
              <a:rPr lang="en-US" sz="2400" dirty="0"/>
              <a:t>  </a:t>
            </a:r>
          </a:p>
          <a:p>
            <a:pPr marL="0" indent="0">
              <a:buNone/>
            </a:pPr>
            <a:endParaRPr lang="en-US" sz="2400" dirty="0"/>
          </a:p>
          <a:p>
            <a:pPr marL="0" indent="0">
              <a:buNone/>
            </a:pPr>
            <a:endParaRPr lang="en-US" sz="2400" dirty="0"/>
          </a:p>
          <a:p>
            <a:pPr>
              <a:buFont typeface="Wingdings" pitchFamily="2" charset="2"/>
              <a:buChar char="Ø"/>
            </a:pP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515600" cy="5966460"/>
          </a:xfrm>
        </p:spPr>
        <p:txBody>
          <a:bodyPr>
            <a:normAutofit fontScale="92500" lnSpcReduction="10000"/>
          </a:bodyPr>
          <a:lstStyle/>
          <a:p>
            <a:pPr marL="0" indent="0">
              <a:buNone/>
            </a:pPr>
            <a:r>
              <a:rPr lang="en-US" sz="2400" b="1" dirty="0"/>
              <a:t>3) CSS background-repeat</a:t>
            </a:r>
          </a:p>
          <a:p>
            <a:r>
              <a:rPr lang="en-US" sz="2400" dirty="0"/>
              <a:t>By default, the background-image property repeats the background image horizontally and vertically. Some images are repeated only horizontally or vertically.</a:t>
            </a:r>
          </a:p>
          <a:p>
            <a:r>
              <a:rPr lang="en-US" sz="2400" dirty="0"/>
              <a:t>The background looks better if the image repeated horizontally only</a:t>
            </a:r>
            <a:r>
              <a:rPr lang="en-US" sz="2400" dirty="0" smtClean="0"/>
              <a:t>.</a:t>
            </a:r>
          </a:p>
          <a:p>
            <a:endParaRPr lang="en-US" sz="2400" dirty="0"/>
          </a:p>
          <a:p>
            <a:pPr marL="0" indent="0">
              <a:buNone/>
            </a:pPr>
            <a:r>
              <a:rPr lang="en-US" sz="2400" b="1" dirty="0"/>
              <a:t>&lt;style&gt;</a:t>
            </a:r>
            <a:r>
              <a:rPr lang="en-US" sz="2400" dirty="0"/>
              <a:t>  </a:t>
            </a:r>
          </a:p>
          <a:p>
            <a:pPr marL="0" indent="0">
              <a:buNone/>
            </a:pPr>
            <a:r>
              <a:rPr lang="en-US" sz="2400" dirty="0"/>
              <a:t>body {  </a:t>
            </a:r>
          </a:p>
          <a:p>
            <a:pPr marL="0" indent="0">
              <a:buNone/>
            </a:pPr>
            <a:r>
              <a:rPr lang="en-US" sz="2400" dirty="0"/>
              <a:t>    background-image: </a:t>
            </a:r>
            <a:r>
              <a:rPr lang="en-US" sz="2400" dirty="0" err="1"/>
              <a:t>url</a:t>
            </a:r>
            <a:r>
              <a:rPr lang="en-US" sz="2400" dirty="0"/>
              <a:t>("F:/</a:t>
            </a:r>
            <a:r>
              <a:rPr lang="en-US" sz="2400" dirty="0" err="1"/>
              <a:t>Shailesh</a:t>
            </a:r>
            <a:r>
              <a:rPr lang="en-US" sz="2400" dirty="0"/>
              <a:t>/</a:t>
            </a:r>
            <a:r>
              <a:rPr lang="en-US" sz="2400" dirty="0" err="1"/>
              <a:t>Fullstack</a:t>
            </a:r>
            <a:r>
              <a:rPr lang="en-US" sz="2400" dirty="0"/>
              <a:t>-course/HTML/Images/full-stack-web-development.jpg");</a:t>
            </a:r>
            <a:r>
              <a:rPr lang="en-US" sz="2400" dirty="0"/>
              <a:t>  </a:t>
            </a:r>
          </a:p>
          <a:p>
            <a:pPr marL="0" indent="0">
              <a:buNone/>
            </a:pPr>
            <a:r>
              <a:rPr lang="en-US" sz="2400" dirty="0"/>
              <a:t>    background-repeat: repeat-x; </a:t>
            </a:r>
            <a:endParaRPr lang="en-US" sz="2400" dirty="0" smtClean="0"/>
          </a:p>
          <a:p>
            <a:pPr marL="0" indent="0">
              <a:buNone/>
            </a:pPr>
            <a:r>
              <a:rPr lang="en-US" sz="2400" dirty="0" smtClean="0"/>
              <a:t>    //background-repeat</a:t>
            </a:r>
            <a:r>
              <a:rPr lang="en-US" sz="2400" dirty="0"/>
              <a:t>: repeat-y;   </a:t>
            </a:r>
          </a:p>
          <a:p>
            <a:pPr marL="0" indent="0">
              <a:buNone/>
            </a:pPr>
            <a:r>
              <a:rPr lang="en-US" sz="2400" dirty="0"/>
              <a:t>}  </a:t>
            </a:r>
            <a:endParaRPr lang="en-US" sz="2400" dirty="0" smtClean="0"/>
          </a:p>
          <a:p>
            <a:pPr marL="0" indent="0">
              <a:buNone/>
            </a:pPr>
            <a:r>
              <a:rPr lang="en-US" sz="2400" b="1" dirty="0"/>
              <a:t>&lt;body&gt;</a:t>
            </a:r>
            <a:r>
              <a:rPr lang="en-US" sz="2400" dirty="0"/>
              <a:t>  </a:t>
            </a:r>
          </a:p>
          <a:p>
            <a:pPr marL="0" indent="0">
              <a:buNone/>
            </a:pPr>
            <a:r>
              <a:rPr lang="en-US" sz="2400" b="1" dirty="0"/>
              <a:t>&lt;h1&gt;</a:t>
            </a:r>
            <a:r>
              <a:rPr lang="en-US" sz="2400" dirty="0"/>
              <a:t>Hello Javatpoint.com</a:t>
            </a:r>
            <a:r>
              <a:rPr lang="en-US" sz="2400" b="1" dirty="0"/>
              <a:t>&lt;/h1&gt;</a:t>
            </a:r>
            <a:r>
              <a:rPr lang="en-US" sz="2400" dirty="0"/>
              <a:t>  </a:t>
            </a:r>
          </a:p>
          <a:p>
            <a:pPr marL="0" indent="0">
              <a:buNone/>
            </a:pPr>
            <a:r>
              <a:rPr lang="en-US" sz="2400" b="1" dirty="0"/>
              <a:t>&lt;/body&gt;</a:t>
            </a:r>
            <a:r>
              <a:rPr lang="en-US" sz="2400" dirty="0"/>
              <a:t>  </a:t>
            </a:r>
          </a:p>
          <a:p>
            <a:pPr marL="0" indent="0">
              <a:buNone/>
            </a:pPr>
            <a:endParaRPr lang="en-US" sz="2400" dirty="0"/>
          </a:p>
          <a:p>
            <a:pPr marL="0" indent="0">
              <a:buNone/>
            </a:pPr>
            <a:endParaRPr lang="en-US" sz="2400" dirty="0"/>
          </a:p>
          <a:p>
            <a:pPr marL="0" indent="0">
              <a:buNone/>
            </a:pP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779578" cy="5966460"/>
          </a:xfrm>
        </p:spPr>
        <p:txBody>
          <a:bodyPr>
            <a:normAutofit/>
          </a:bodyPr>
          <a:lstStyle/>
          <a:p>
            <a:pPr marL="0" indent="0">
              <a:buNone/>
            </a:pPr>
            <a:r>
              <a:rPr lang="en-US" sz="2400" b="1" dirty="0"/>
              <a:t>4) CSS background-attachment</a:t>
            </a:r>
          </a:p>
          <a:p>
            <a:r>
              <a:rPr lang="en-US" sz="2400" dirty="0"/>
              <a:t>The background-attachment property is used to specify if the background image is fixed or scroll with the rest of the page in browser window. If you set fixed the background image then the image will not move during scrolling in the browser. </a:t>
            </a:r>
            <a:r>
              <a:rPr lang="en-US" sz="2400" dirty="0" err="1"/>
              <a:t>Let?s</a:t>
            </a:r>
            <a:r>
              <a:rPr lang="en-US" sz="2400" dirty="0"/>
              <a:t> take an example with fixed background image</a:t>
            </a:r>
            <a:r>
              <a:rPr lang="en-US" sz="2400" dirty="0" smtClean="0"/>
              <a:t>.</a:t>
            </a:r>
          </a:p>
          <a:p>
            <a:endParaRPr lang="en-US" sz="2400" dirty="0"/>
          </a:p>
          <a:p>
            <a:pPr marL="0" indent="0">
              <a:buNone/>
            </a:pPr>
            <a:r>
              <a:rPr lang="en-US" sz="2400" dirty="0"/>
              <a:t>background: white </a:t>
            </a:r>
            <a:r>
              <a:rPr lang="en-US" sz="2400" dirty="0" err="1"/>
              <a:t>url</a:t>
            </a:r>
            <a:r>
              <a:rPr lang="en-US" sz="2400" dirty="0"/>
              <a:t>(</a:t>
            </a:r>
            <a:r>
              <a:rPr lang="en-US" sz="2400" dirty="0"/>
              <a:t>'F:/</a:t>
            </a:r>
            <a:r>
              <a:rPr lang="en-US" sz="2400" dirty="0" err="1"/>
              <a:t>Shailesh</a:t>
            </a:r>
            <a:r>
              <a:rPr lang="en-US" sz="2400" dirty="0"/>
              <a:t>/</a:t>
            </a:r>
            <a:r>
              <a:rPr lang="en-US" sz="2400" dirty="0" err="1"/>
              <a:t>Fullstack</a:t>
            </a:r>
            <a:r>
              <a:rPr lang="en-US" sz="2400" dirty="0"/>
              <a:t>-course/HTML/Images/full-stack-web-development.jpg');</a:t>
            </a:r>
            <a:r>
              <a:rPr lang="en-US" sz="2400" dirty="0"/>
              <a:t>  </a:t>
            </a:r>
          </a:p>
          <a:p>
            <a:pPr marL="0" indent="0">
              <a:buNone/>
            </a:pPr>
            <a:r>
              <a:rPr lang="en-US" sz="2400" dirty="0"/>
              <a:t>background-repeat: no-repeat;  </a:t>
            </a:r>
          </a:p>
          <a:p>
            <a:pPr marL="0" indent="0">
              <a:buNone/>
            </a:pPr>
            <a:r>
              <a:rPr lang="en-US" sz="2400" dirty="0"/>
              <a:t>background-attachment: fixed;  </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984665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fontScale="92500" lnSpcReduction="10000"/>
          </a:bodyPr>
          <a:lstStyle/>
          <a:p>
            <a:pPr marL="0" indent="0">
              <a:buNone/>
            </a:pPr>
            <a:r>
              <a:rPr lang="en-US" sz="2400" b="1" dirty="0"/>
              <a:t>5) CSS background-position</a:t>
            </a:r>
          </a:p>
          <a:p>
            <a:r>
              <a:rPr lang="en-US" sz="2400" dirty="0"/>
              <a:t>The background-position property is used to define the initial position of the background image. By default, the background image is placed on the top-left of the webpage.</a:t>
            </a:r>
          </a:p>
          <a:p>
            <a:r>
              <a:rPr lang="en-US" sz="2400" dirty="0"/>
              <a:t>You can set the following positions:</a:t>
            </a:r>
          </a:p>
          <a:p>
            <a:pPr marL="457200" indent="-457200">
              <a:buFont typeface="+mj-lt"/>
              <a:buAutoNum type="arabicPeriod"/>
            </a:pPr>
            <a:r>
              <a:rPr lang="en-US" sz="2400" dirty="0"/>
              <a:t>center</a:t>
            </a:r>
          </a:p>
          <a:p>
            <a:pPr marL="457200" indent="-457200">
              <a:buFont typeface="+mj-lt"/>
              <a:buAutoNum type="arabicPeriod"/>
            </a:pPr>
            <a:r>
              <a:rPr lang="en-US" sz="2400" dirty="0"/>
              <a:t>top</a:t>
            </a:r>
          </a:p>
          <a:p>
            <a:pPr marL="457200" indent="-457200">
              <a:buFont typeface="+mj-lt"/>
              <a:buAutoNum type="arabicPeriod"/>
            </a:pPr>
            <a:r>
              <a:rPr lang="en-US" sz="2400" dirty="0"/>
              <a:t>bottom</a:t>
            </a:r>
          </a:p>
          <a:p>
            <a:pPr marL="457200" indent="-457200">
              <a:buFont typeface="+mj-lt"/>
              <a:buAutoNum type="arabicPeriod"/>
            </a:pPr>
            <a:r>
              <a:rPr lang="en-US" sz="2400" dirty="0"/>
              <a:t>left</a:t>
            </a:r>
          </a:p>
          <a:p>
            <a:pPr marL="457200" indent="-457200">
              <a:buFont typeface="+mj-lt"/>
              <a:buAutoNum type="arabicPeriod"/>
            </a:pPr>
            <a:r>
              <a:rPr lang="en-US" sz="2400" dirty="0" smtClean="0"/>
              <a:t>Right</a:t>
            </a:r>
          </a:p>
          <a:p>
            <a:pPr marL="457200" indent="-457200">
              <a:buFont typeface="+mj-lt"/>
              <a:buAutoNum type="arabicPeriod"/>
            </a:pPr>
            <a:endParaRPr lang="en-US" sz="2400" dirty="0"/>
          </a:p>
          <a:p>
            <a:pPr marL="0" indent="0">
              <a:buNone/>
            </a:pPr>
            <a:r>
              <a:rPr lang="en-US" sz="2400" dirty="0"/>
              <a:t>background: white </a:t>
            </a:r>
            <a:r>
              <a:rPr lang="en-US" sz="2400" dirty="0" err="1"/>
              <a:t>url</a:t>
            </a:r>
            <a:r>
              <a:rPr lang="en-US" sz="2400" dirty="0"/>
              <a:t>(</a:t>
            </a:r>
            <a:r>
              <a:rPr lang="en-US" sz="2400" dirty="0"/>
              <a:t>'F:/</a:t>
            </a:r>
            <a:r>
              <a:rPr lang="en-US" sz="2400" dirty="0" err="1"/>
              <a:t>Shailesh</a:t>
            </a:r>
            <a:r>
              <a:rPr lang="en-US" sz="2400" dirty="0"/>
              <a:t>/</a:t>
            </a:r>
            <a:r>
              <a:rPr lang="en-US" sz="2400" dirty="0" err="1"/>
              <a:t>Fullstack</a:t>
            </a:r>
            <a:r>
              <a:rPr lang="en-US" sz="2400" dirty="0"/>
              <a:t>-course/HTML/Images/full-stack-web-development.jpg');</a:t>
            </a:r>
            <a:r>
              <a:rPr lang="en-US" sz="2400" dirty="0"/>
              <a:t>  </a:t>
            </a:r>
          </a:p>
          <a:p>
            <a:pPr marL="0" indent="0">
              <a:buNone/>
            </a:pPr>
            <a:r>
              <a:rPr lang="en-US" sz="2400" dirty="0"/>
              <a:t>background-repeat: no-repeat;  </a:t>
            </a:r>
          </a:p>
          <a:p>
            <a:pPr marL="0" indent="0">
              <a:buNone/>
            </a:pPr>
            <a:r>
              <a:rPr lang="en-US" sz="2400" dirty="0"/>
              <a:t>background-attachment: fixed;  </a:t>
            </a:r>
          </a:p>
          <a:p>
            <a:pPr marL="0" indent="0">
              <a:buNone/>
            </a:pPr>
            <a:r>
              <a:rPr lang="en-US" sz="2400" dirty="0"/>
              <a:t>background-position: center;   </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430660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252</Words>
  <Application>Microsoft Office PowerPoint</Application>
  <PresentationFormat>Custom</PresentationFormat>
  <Paragraphs>71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Blue Waves</vt:lpstr>
      <vt:lpstr>CSS Background</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admin</cp:lastModifiedBy>
  <cp:revision>76</cp:revision>
  <dcterms:created xsi:type="dcterms:W3CDTF">2023-01-26T06:09:00Z</dcterms:created>
  <dcterms:modified xsi:type="dcterms:W3CDTF">2023-02-06T05:44:37Z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1033-11.2.0.11213</vt:lpwstr>
  </property>
</Properties>
</file>