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6" r:id="rId5"/>
    <p:sldId id="272" r:id="rId6"/>
    <p:sldId id="261" r:id="rId7"/>
    <p:sldId id="264" r:id="rId8"/>
    <p:sldId id="265"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javatpoint.com/css-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CSS Margin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1800" b="1" dirty="0"/>
              <a:t>&lt;body&gt;</a:t>
            </a:r>
            <a:r>
              <a:rPr lang="en-US" sz="1800" dirty="0"/>
              <a:t>  </a:t>
            </a:r>
          </a:p>
          <a:p>
            <a:pPr marL="0" indent="0">
              <a:buNone/>
            </a:pPr>
            <a:r>
              <a:rPr lang="en-US" sz="1800" b="1" dirty="0"/>
              <a:t>&lt;p&gt;</a:t>
            </a:r>
            <a:r>
              <a:rPr lang="en-US" sz="1800" dirty="0"/>
              <a:t>The overflow property specifies what to do if the content of an element exceeds the size of the element's box.</a:t>
            </a:r>
            <a:r>
              <a:rPr lang="en-US" sz="1800" b="1" dirty="0"/>
              <a:t>&lt;/p&gt;</a:t>
            </a:r>
            <a:r>
              <a:rPr lang="en-US" sz="1800" dirty="0"/>
              <a:t>  </a:t>
            </a:r>
          </a:p>
          <a:p>
            <a:pPr marL="0" indent="0">
              <a:buNone/>
            </a:pPr>
            <a:r>
              <a:rPr lang="en-US" sz="1800" b="1" dirty="0"/>
              <a:t>&lt;p&gt;</a:t>
            </a:r>
            <a:r>
              <a:rPr lang="en-US" sz="1800" dirty="0" err="1"/>
              <a:t>overflow:scroll</a:t>
            </a:r>
            <a:r>
              <a:rPr lang="en-US" sz="1800" b="1" dirty="0"/>
              <a:t>&lt;/p&gt;</a:t>
            </a:r>
            <a:r>
              <a:rPr lang="en-US" sz="1800" dirty="0"/>
              <a:t>  </a:t>
            </a:r>
          </a:p>
          <a:p>
            <a:pPr marL="0" indent="0">
              <a:buNone/>
            </a:pPr>
            <a:r>
              <a:rPr lang="en-US" sz="1800" b="1" dirty="0"/>
              <a:t>&lt;div</a:t>
            </a:r>
            <a:r>
              <a:rPr lang="en-US" sz="1800" dirty="0"/>
              <a:t> class="scroll"</a:t>
            </a:r>
            <a:r>
              <a:rPr lang="en-US" sz="1800" b="1" dirty="0"/>
              <a:t>&gt;</a:t>
            </a:r>
            <a:r>
              <a:rPr lang="en-US" sz="1800" dirty="0"/>
              <a:t>You can use the overflow property when you want to have better control of the layout.  </a:t>
            </a:r>
          </a:p>
          <a:p>
            <a:pPr marL="0" indent="0">
              <a:buNone/>
            </a:pPr>
            <a:r>
              <a:rPr lang="en-US" sz="1800" dirty="0"/>
              <a:t> The default value is visible.</a:t>
            </a:r>
            <a:r>
              <a:rPr lang="en-US" sz="1800" b="1" dirty="0"/>
              <a:t>&lt;/div&gt;</a:t>
            </a:r>
            <a:r>
              <a:rPr lang="en-US" sz="1800" dirty="0"/>
              <a:t>  </a:t>
            </a:r>
          </a:p>
          <a:p>
            <a:pPr marL="0" indent="0">
              <a:buNone/>
            </a:pPr>
            <a:r>
              <a:rPr lang="en-US" sz="1800" b="1" dirty="0"/>
              <a:t>&lt;p&gt;</a:t>
            </a:r>
            <a:r>
              <a:rPr lang="en-US" sz="1800" dirty="0" err="1"/>
              <a:t>overflow:hidden</a:t>
            </a:r>
            <a:r>
              <a:rPr lang="en-US" sz="1800" b="1" dirty="0"/>
              <a:t>&lt;/p&gt;</a:t>
            </a:r>
            <a:r>
              <a:rPr lang="en-US" sz="1800" dirty="0"/>
              <a:t>  </a:t>
            </a:r>
          </a:p>
          <a:p>
            <a:pPr marL="0" indent="0">
              <a:buNone/>
            </a:pPr>
            <a:r>
              <a:rPr lang="en-US" sz="1800" b="1" dirty="0"/>
              <a:t>&lt;div</a:t>
            </a:r>
            <a:r>
              <a:rPr lang="en-US" sz="1800" dirty="0"/>
              <a:t> class="hidden"</a:t>
            </a:r>
            <a:r>
              <a:rPr lang="en-US" sz="1800" b="1" dirty="0"/>
              <a:t>&gt;</a:t>
            </a:r>
            <a:r>
              <a:rPr lang="en-US" sz="1800" dirty="0"/>
              <a:t>You can use the overflow property when you want to have better control of the layout.   </a:t>
            </a:r>
          </a:p>
          <a:p>
            <a:pPr marL="0" indent="0">
              <a:buNone/>
            </a:pPr>
            <a:r>
              <a:rPr lang="en-US" sz="1800" dirty="0"/>
              <a:t>The default value is visible.</a:t>
            </a:r>
            <a:r>
              <a:rPr lang="en-US" sz="1800" b="1" dirty="0"/>
              <a:t>&lt;/div&gt;</a:t>
            </a:r>
            <a:r>
              <a:rPr lang="en-US" sz="1800" dirty="0"/>
              <a:t>  </a:t>
            </a:r>
          </a:p>
          <a:p>
            <a:pPr marL="0" indent="0">
              <a:buNone/>
            </a:pPr>
            <a:r>
              <a:rPr lang="en-US" sz="1800" b="1" dirty="0"/>
              <a:t>&lt;/body&gt;</a:t>
            </a:r>
            <a:r>
              <a:rPr lang="en-US" sz="1800" dirty="0"/>
              <a:t>  </a:t>
            </a:r>
          </a:p>
          <a:p>
            <a:endParaRPr lang="en-US" sz="1800" dirty="0"/>
          </a:p>
          <a:p>
            <a:pPr marL="0" indent="0">
              <a:buNone/>
            </a:pPr>
            <a:endParaRPr lang="en-US" sz="1800" dirty="0"/>
          </a:p>
          <a:p>
            <a:pPr marL="0" indent="0">
              <a:buNone/>
            </a:pPr>
            <a:endParaRPr lang="en-US" sz="1200" b="1" dirty="0"/>
          </a:p>
          <a:p>
            <a:endParaRPr lang="en-US" sz="12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156727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lnSpcReduction="10000"/>
          </a:bodyPr>
          <a:lstStyle/>
          <a:p>
            <a:pPr marL="0" indent="0">
              <a:buNone/>
            </a:pPr>
            <a:r>
              <a:rPr lang="en-US" sz="1800" b="1" dirty="0"/>
              <a:t>CSS </a:t>
            </a:r>
            <a:r>
              <a:rPr lang="en-US" sz="1800" b="1" dirty="0" smtClean="0"/>
              <a:t>Padding</a:t>
            </a:r>
          </a:p>
          <a:p>
            <a:pPr marL="0" indent="0">
              <a:buNone/>
            </a:pPr>
            <a:endParaRPr lang="en-US" sz="1800" b="1" dirty="0"/>
          </a:p>
          <a:p>
            <a:r>
              <a:rPr lang="en-US" sz="1800" b="1" dirty="0"/>
              <a:t>CSS Padding property</a:t>
            </a:r>
            <a:r>
              <a:rPr lang="en-US" sz="1800" dirty="0"/>
              <a:t> is used </a:t>
            </a:r>
            <a:r>
              <a:rPr lang="en-US" sz="1800" i="1" dirty="0"/>
              <a:t>to define the space between the element content and the element border</a:t>
            </a:r>
            <a:r>
              <a:rPr lang="en-US" sz="1800" dirty="0" smtClean="0"/>
              <a:t>.</a:t>
            </a:r>
          </a:p>
          <a:p>
            <a:endParaRPr lang="en-US" sz="1800" b="1" dirty="0"/>
          </a:p>
          <a:p>
            <a:r>
              <a:rPr lang="en-US" sz="1800" dirty="0"/>
              <a:t>Top, bottom, left and right padding can be changed independently using separate properties. You can also change all properties at once by using shorthand padding property</a:t>
            </a:r>
            <a:r>
              <a:rPr lang="en-US" sz="1800" dirty="0" smtClean="0"/>
              <a:t>.</a:t>
            </a:r>
          </a:p>
          <a:p>
            <a:endParaRPr lang="en-US" sz="1800" b="1" dirty="0"/>
          </a:p>
          <a:p>
            <a:pPr marL="0" indent="0">
              <a:buNone/>
            </a:pPr>
            <a:r>
              <a:rPr lang="en-US" sz="1400" b="1" dirty="0"/>
              <a:t>&lt;style&gt;</a:t>
            </a:r>
            <a:r>
              <a:rPr lang="en-US" sz="1400" dirty="0"/>
              <a:t>  </a:t>
            </a:r>
          </a:p>
          <a:p>
            <a:pPr marL="0" indent="0">
              <a:buNone/>
            </a:pPr>
            <a:r>
              <a:rPr lang="en-US" sz="1400" dirty="0"/>
              <a:t>p {  </a:t>
            </a:r>
          </a:p>
          <a:p>
            <a:pPr marL="0" indent="0">
              <a:buNone/>
            </a:pPr>
            <a:r>
              <a:rPr lang="en-US" sz="1400" dirty="0"/>
              <a:t>    background-color: pink;  </a:t>
            </a:r>
          </a:p>
          <a:p>
            <a:pPr marL="0" indent="0">
              <a:buNone/>
            </a:pPr>
            <a:r>
              <a:rPr lang="en-US" sz="1400" dirty="0"/>
              <a:t>}  </a:t>
            </a:r>
          </a:p>
          <a:p>
            <a:pPr marL="0" indent="0">
              <a:buNone/>
            </a:pPr>
            <a:r>
              <a:rPr lang="en-US" sz="1400" dirty="0" err="1"/>
              <a:t>p.padding</a:t>
            </a:r>
            <a:r>
              <a:rPr lang="en-US" sz="1400" dirty="0"/>
              <a:t> {  </a:t>
            </a:r>
          </a:p>
          <a:p>
            <a:pPr marL="0" indent="0">
              <a:buNone/>
            </a:pPr>
            <a:r>
              <a:rPr lang="en-US" sz="1400" dirty="0"/>
              <a:t>    padding-top: 50px;  </a:t>
            </a:r>
          </a:p>
          <a:p>
            <a:pPr marL="0" indent="0">
              <a:buNone/>
            </a:pPr>
            <a:r>
              <a:rPr lang="en-US" sz="1400" dirty="0"/>
              <a:t>    padding-right: 100px;  </a:t>
            </a:r>
          </a:p>
          <a:p>
            <a:pPr marL="0" indent="0">
              <a:buNone/>
            </a:pPr>
            <a:r>
              <a:rPr lang="en-US" sz="1400" dirty="0"/>
              <a:t>    padding-bottom: 150px;  </a:t>
            </a:r>
          </a:p>
          <a:p>
            <a:pPr marL="0" indent="0">
              <a:buNone/>
            </a:pPr>
            <a:r>
              <a:rPr lang="en-US" sz="1400" dirty="0"/>
              <a:t>    padding-left: 200px;  </a:t>
            </a:r>
          </a:p>
          <a:p>
            <a:pPr marL="0" indent="0">
              <a:buNone/>
            </a:pPr>
            <a:r>
              <a:rPr lang="en-US" sz="1400" dirty="0"/>
              <a:t>} </a:t>
            </a:r>
            <a:r>
              <a:rPr lang="en-US" sz="1400"/>
              <a:t> </a:t>
            </a:r>
            <a:r>
              <a:rPr lang="en-US" sz="1400" b="1"/>
              <a:t>&lt;/style&gt;</a:t>
            </a:r>
            <a:r>
              <a:rPr lang="en-US" sz="1400"/>
              <a:t>  </a:t>
            </a:r>
          </a:p>
          <a:p>
            <a:pPr marL="0" indent="0">
              <a:buNone/>
            </a:pPr>
            <a:endParaRPr lang="en-US" sz="1400" dirty="0" smtClean="0"/>
          </a:p>
          <a:p>
            <a:pPr marL="0" indent="0">
              <a:buNone/>
            </a:pPr>
            <a:r>
              <a:rPr lang="en-US" sz="1400" b="1" dirty="0"/>
              <a:t>&lt;body&gt;</a:t>
            </a:r>
            <a:r>
              <a:rPr lang="en-US" sz="1400" dirty="0"/>
              <a:t>  </a:t>
            </a:r>
          </a:p>
          <a:p>
            <a:pPr marL="0" indent="0">
              <a:buNone/>
            </a:pPr>
            <a:r>
              <a:rPr lang="en-US" sz="1400" b="1" dirty="0"/>
              <a:t>&lt;p&gt;</a:t>
            </a:r>
            <a:r>
              <a:rPr lang="en-US" sz="1400" dirty="0"/>
              <a:t>This is a paragraph with no specified padding.</a:t>
            </a:r>
            <a:r>
              <a:rPr lang="en-US" sz="1400" b="1" dirty="0"/>
              <a:t>&lt;/p&gt;</a:t>
            </a:r>
            <a:r>
              <a:rPr lang="en-US" sz="1400" dirty="0"/>
              <a:t>  </a:t>
            </a:r>
          </a:p>
          <a:p>
            <a:pPr marL="0" indent="0">
              <a:buNone/>
            </a:pPr>
            <a:r>
              <a:rPr lang="en-US" sz="1400" b="1" dirty="0"/>
              <a:t>&lt;p</a:t>
            </a:r>
            <a:r>
              <a:rPr lang="en-US" sz="1400" dirty="0"/>
              <a:t> class="padding"</a:t>
            </a:r>
            <a:r>
              <a:rPr lang="en-US" sz="1400" b="1" dirty="0"/>
              <a:t>&gt;</a:t>
            </a:r>
            <a:r>
              <a:rPr lang="en-US" sz="1400" dirty="0"/>
              <a:t>This is a paragraph with specified paddings.</a:t>
            </a:r>
            <a:r>
              <a:rPr lang="en-US" sz="1400" b="1" dirty="0"/>
              <a:t>&lt;/p&gt;</a:t>
            </a:r>
            <a:r>
              <a:rPr lang="en-US" sz="1400" dirty="0"/>
              <a:t>  </a:t>
            </a:r>
          </a:p>
          <a:p>
            <a:pPr marL="0" indent="0">
              <a:buNone/>
            </a:pPr>
            <a:r>
              <a:rPr lang="en-US" sz="1400" b="1" dirty="0"/>
              <a:t>&lt;/body&gt;</a:t>
            </a:r>
            <a:r>
              <a:rPr lang="en-US" sz="1400" dirty="0"/>
              <a:t>  </a:t>
            </a:r>
          </a:p>
          <a:p>
            <a:pPr marL="0" indent="0">
              <a:buNone/>
            </a:pPr>
            <a:endParaRPr lang="en-US" sz="1400" dirty="0"/>
          </a:p>
          <a:p>
            <a:pPr marL="0" indent="0">
              <a:buNone/>
            </a:pPr>
            <a:endParaRPr lang="en-US" sz="1800" b="1" dirty="0"/>
          </a:p>
          <a:p>
            <a:endParaRPr lang="en-US" sz="1800" dirty="0"/>
          </a:p>
          <a:p>
            <a:pPr marL="0" indent="0">
              <a:buNone/>
            </a:pPr>
            <a:endParaRPr lang="en-US" sz="1800" dirty="0"/>
          </a:p>
          <a:p>
            <a:pPr marL="0" indent="0">
              <a:buNone/>
            </a:pPr>
            <a:endParaRPr lang="en-US" sz="1200" b="1" dirty="0"/>
          </a:p>
          <a:p>
            <a:endParaRPr lang="en-US" sz="12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8472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000" dirty="0"/>
              <a:t>CSS Margin property is used to define the space around elements. It is completely transparent and doesn't have any background color. It clears an area around the element.</a:t>
            </a:r>
          </a:p>
          <a:p>
            <a:r>
              <a:rPr lang="en-US" sz="2000" dirty="0"/>
              <a:t>Top, bottom, left and right margin can be changed independently using separate properties. You can also change all properties at once by using shorthand margin property.</a:t>
            </a:r>
          </a:p>
          <a:p>
            <a:r>
              <a:rPr lang="en-US" sz="2000" dirty="0"/>
              <a:t>There are following </a:t>
            </a:r>
            <a:r>
              <a:rPr lang="en-US" sz="2000" dirty="0">
                <a:hlinkClick r:id="rId2"/>
              </a:rPr>
              <a:t>CSS</a:t>
            </a:r>
            <a:r>
              <a:rPr lang="en-US" sz="2000" dirty="0"/>
              <a:t> margin properties:</a:t>
            </a:r>
          </a:p>
          <a:p>
            <a:pPr marL="0" indent="0">
              <a:buNone/>
            </a:pPr>
            <a:endParaRPr lang="en-US" sz="2000" dirty="0"/>
          </a:p>
          <a:p>
            <a:pPr marL="0" indent="0">
              <a:buNone/>
            </a:pPr>
            <a:r>
              <a:rPr lang="en-US" sz="2000" b="1" dirty="0"/>
              <a:t>CSS Margin Properties</a:t>
            </a:r>
          </a:p>
          <a:p>
            <a:pPr marL="0" indent="0">
              <a:buNone/>
            </a:pPr>
            <a:endParaRPr lang="en-US" sz="2000" b="1" dirty="0"/>
          </a:p>
          <a:p>
            <a:pPr marL="0" indent="0">
              <a:buNone/>
            </a:pPr>
            <a:endParaRPr lang="en-US" sz="2000" dirty="0"/>
          </a:p>
          <a:p>
            <a:pPr marL="0" indent="0">
              <a:buNone/>
            </a:pPr>
            <a:endParaRPr lang="en-US" sz="2000" dirty="0"/>
          </a:p>
          <a:p>
            <a:pPr marL="0" indent="0">
              <a:buNone/>
            </a:pP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454" y="3621541"/>
            <a:ext cx="72199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943" y="363582"/>
            <a:ext cx="10515600" cy="5966460"/>
          </a:xfrm>
        </p:spPr>
        <p:txBody>
          <a:bodyPr>
            <a:normAutofit fontScale="62500" lnSpcReduction="20000"/>
          </a:bodyPr>
          <a:lstStyle/>
          <a:p>
            <a:pPr marL="0" indent="0">
              <a:buNone/>
            </a:pPr>
            <a:r>
              <a:rPr lang="en-US" sz="2400" b="1" dirty="0"/>
              <a:t>CSS Margin Values</a:t>
            </a:r>
          </a:p>
          <a:p>
            <a:r>
              <a:rPr lang="en-US" sz="2400" dirty="0"/>
              <a:t>These are some possible values for margin property.</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b="1" dirty="0" smtClean="0"/>
          </a:p>
          <a:p>
            <a:pPr marL="0" indent="0">
              <a:buNone/>
            </a:pPr>
            <a:r>
              <a:rPr lang="en-US" sz="2400" b="1" dirty="0"/>
              <a:t>CSS margin </a:t>
            </a:r>
            <a:r>
              <a:rPr lang="en-US" sz="2400" b="1" dirty="0" smtClean="0"/>
              <a:t>Example</a:t>
            </a:r>
          </a:p>
          <a:p>
            <a:pPr marL="0" indent="0">
              <a:buNone/>
            </a:pPr>
            <a:endParaRPr lang="en-US" sz="2400" b="1" dirty="0" smtClean="0"/>
          </a:p>
          <a:p>
            <a:pPr marL="0" indent="0">
              <a:buNone/>
            </a:pPr>
            <a:r>
              <a:rPr lang="en-US" sz="2400" dirty="0" smtClean="0"/>
              <a:t>&lt;</a:t>
            </a:r>
            <a:r>
              <a:rPr lang="en-US" sz="2400" dirty="0"/>
              <a:t>style&gt;  </a:t>
            </a:r>
          </a:p>
          <a:p>
            <a:pPr marL="0" indent="0">
              <a:buNone/>
            </a:pPr>
            <a:r>
              <a:rPr lang="en-US" sz="2400" dirty="0"/>
              <a:t>p {  </a:t>
            </a:r>
          </a:p>
          <a:p>
            <a:pPr marL="0" indent="0">
              <a:buNone/>
            </a:pPr>
            <a:r>
              <a:rPr lang="en-US" sz="2400" dirty="0"/>
              <a:t>    background-color: pink;  </a:t>
            </a:r>
          </a:p>
          <a:p>
            <a:pPr marL="0" indent="0">
              <a:buNone/>
            </a:pPr>
            <a:r>
              <a:rPr lang="en-US" sz="2400" dirty="0"/>
              <a:t>}  </a:t>
            </a:r>
          </a:p>
          <a:p>
            <a:pPr marL="0" indent="0">
              <a:buNone/>
            </a:pPr>
            <a:r>
              <a:rPr lang="en-US" sz="2400" dirty="0" err="1"/>
              <a:t>p.ex</a:t>
            </a:r>
            <a:r>
              <a:rPr lang="en-US" sz="2400" dirty="0"/>
              <a:t> {  </a:t>
            </a:r>
          </a:p>
          <a:p>
            <a:pPr marL="0" indent="0">
              <a:buNone/>
            </a:pPr>
            <a:r>
              <a:rPr lang="en-US" sz="2400" dirty="0"/>
              <a:t>    margin-top: 50px;  </a:t>
            </a:r>
          </a:p>
          <a:p>
            <a:pPr marL="0" indent="0">
              <a:buNone/>
            </a:pPr>
            <a:r>
              <a:rPr lang="en-US" sz="2400" dirty="0"/>
              <a:t>    margin-bottom: 50px;  </a:t>
            </a:r>
          </a:p>
          <a:p>
            <a:pPr marL="0" indent="0">
              <a:buNone/>
            </a:pPr>
            <a:r>
              <a:rPr lang="en-US" sz="2400" dirty="0"/>
              <a:t>    margin-right: 100px;  </a:t>
            </a:r>
          </a:p>
          <a:p>
            <a:pPr marL="0" indent="0">
              <a:buNone/>
            </a:pPr>
            <a:r>
              <a:rPr lang="en-US" sz="2400" dirty="0"/>
              <a:t>    margin-left: 100px;  </a:t>
            </a:r>
          </a:p>
          <a:p>
            <a:pPr marL="0" indent="0">
              <a:buNone/>
            </a:pPr>
            <a:r>
              <a:rPr lang="en-US" sz="2400" dirty="0"/>
              <a:t>}  </a:t>
            </a:r>
          </a:p>
          <a:p>
            <a:pPr marL="0" indent="0">
              <a:buNone/>
            </a:pPr>
            <a:r>
              <a:rPr lang="en-US" sz="2400" dirty="0"/>
              <a:t>&lt;/style&gt;  </a:t>
            </a:r>
            <a:endParaRPr lang="en-US" sz="2400" dirty="0" smtClean="0"/>
          </a:p>
          <a:p>
            <a:pPr marL="0" indent="0">
              <a:buNone/>
            </a:pPr>
            <a:r>
              <a:rPr lang="en-US" sz="2600" dirty="0"/>
              <a:t>&lt;body&gt;  </a:t>
            </a:r>
          </a:p>
          <a:p>
            <a:pPr marL="0" indent="0">
              <a:buNone/>
            </a:pPr>
            <a:r>
              <a:rPr lang="en-US" sz="2600" dirty="0"/>
              <a:t>&lt;p&gt;This paragraph is not displayed with specified margin. &lt;/p&gt;  </a:t>
            </a:r>
          </a:p>
          <a:p>
            <a:pPr marL="0" indent="0">
              <a:buNone/>
            </a:pPr>
            <a:r>
              <a:rPr lang="en-US" sz="2600" dirty="0"/>
              <a:t>&lt;p class="ex"&gt;This paragraph is displayed with specified margin.&lt;/p&gt;  </a:t>
            </a:r>
          </a:p>
          <a:p>
            <a:pPr marL="0" indent="0">
              <a:buNone/>
            </a:pPr>
            <a:r>
              <a:rPr lang="en-US" sz="2600" dirty="0"/>
              <a:t>&lt;/body&gt;  </a:t>
            </a:r>
          </a:p>
          <a:p>
            <a:pPr marL="0" indent="0">
              <a:buNone/>
            </a:pPr>
            <a:endParaRPr lang="en-US" sz="2400" dirty="0"/>
          </a:p>
          <a:p>
            <a:pPr marL="0" indent="0">
              <a:buNone/>
            </a:pPr>
            <a:endParaRPr lang="en-US" sz="2400" b="1" dirty="0"/>
          </a:p>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524" y="984478"/>
            <a:ext cx="66389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478" y="407306"/>
            <a:ext cx="10972800" cy="6148615"/>
          </a:xfrm>
        </p:spPr>
        <p:txBody>
          <a:bodyPr/>
          <a:lstStyle/>
          <a:p>
            <a:pPr marL="0" indent="0">
              <a:buNone/>
            </a:pPr>
            <a:r>
              <a:rPr lang="en-US" sz="1600" b="1" dirty="0"/>
              <a:t>CSS </a:t>
            </a:r>
            <a:r>
              <a:rPr lang="en-US" sz="1600" b="1" dirty="0" smtClean="0"/>
              <a:t>Opacity</a:t>
            </a:r>
          </a:p>
          <a:p>
            <a:pPr marL="0" indent="0">
              <a:buNone/>
            </a:pPr>
            <a:endParaRPr lang="en-US" sz="1600" b="1" dirty="0"/>
          </a:p>
          <a:p>
            <a:r>
              <a:rPr lang="en-US" sz="1600" dirty="0"/>
              <a:t>The CSS opacity property is used to specify the transparency of an element. In simple word, you can say that it specifies the clarity of the image</a:t>
            </a:r>
            <a:r>
              <a:rPr lang="en-US" sz="1600" dirty="0" smtClean="0"/>
              <a:t>.</a:t>
            </a:r>
          </a:p>
          <a:p>
            <a:endParaRPr lang="en-US" sz="1600" dirty="0"/>
          </a:p>
          <a:p>
            <a:pPr marL="0" indent="0">
              <a:buNone/>
            </a:pPr>
            <a:r>
              <a:rPr lang="en-US" sz="1600" b="1" dirty="0"/>
              <a:t>How to apply CSS opacity </a:t>
            </a:r>
            <a:r>
              <a:rPr lang="en-US" sz="1600" b="1" dirty="0" smtClean="0"/>
              <a:t>setting</a:t>
            </a:r>
          </a:p>
          <a:p>
            <a:pPr marL="0" indent="0">
              <a:buNone/>
            </a:pPr>
            <a:endParaRPr lang="en-US" sz="1600" b="1" dirty="0"/>
          </a:p>
          <a:p>
            <a:r>
              <a:rPr lang="en-US" sz="1600" dirty="0"/>
              <a:t>Opacity setting is applied uniformly across the entire object and the opacity value is defined in term of digital value less than 1. The lesser opacity value displays the greater opacity. </a:t>
            </a:r>
            <a:endParaRPr lang="en-US" sz="1600" dirty="0" smtClean="0"/>
          </a:p>
          <a:p>
            <a:endParaRPr lang="en-US" sz="1600" dirty="0"/>
          </a:p>
          <a:p>
            <a:pPr marL="0" indent="0">
              <a:buNone/>
            </a:pPr>
            <a:r>
              <a:rPr lang="en-US" sz="1600" b="1" dirty="0" smtClean="0"/>
              <a:t>Example :</a:t>
            </a:r>
          </a:p>
          <a:p>
            <a:pPr marL="0" indent="0">
              <a:buNone/>
            </a:pPr>
            <a:endParaRPr lang="en-US" sz="1600" b="1" dirty="0"/>
          </a:p>
          <a:p>
            <a:pPr marL="0" indent="0">
              <a:buNone/>
            </a:pPr>
            <a:r>
              <a:rPr lang="en-US" sz="1200" b="1" dirty="0"/>
              <a:t>&lt;style&gt;</a:t>
            </a:r>
            <a:r>
              <a:rPr lang="en-US" sz="1200" dirty="0"/>
              <a:t>  </a:t>
            </a:r>
          </a:p>
          <a:p>
            <a:pPr marL="0" indent="0">
              <a:buNone/>
            </a:pPr>
            <a:r>
              <a:rPr lang="en-US" sz="1200" dirty="0" err="1"/>
              <a:t>img.trans</a:t>
            </a:r>
            <a:r>
              <a:rPr lang="en-US" sz="1200" dirty="0"/>
              <a:t> {  </a:t>
            </a:r>
          </a:p>
          <a:p>
            <a:pPr marL="0" indent="0">
              <a:buNone/>
            </a:pPr>
            <a:r>
              <a:rPr lang="en-US" sz="1200" dirty="0"/>
              <a:t>    opacity: 0.4;  </a:t>
            </a:r>
          </a:p>
          <a:p>
            <a:pPr marL="0" indent="0">
              <a:buNone/>
            </a:pPr>
            <a:r>
              <a:rPr lang="en-US" sz="1200" dirty="0"/>
              <a:t>    filter: alpha(opacity=40); /* For IE8 and earlier */  </a:t>
            </a:r>
          </a:p>
          <a:p>
            <a:pPr marL="0" indent="0">
              <a:buNone/>
            </a:pPr>
            <a:r>
              <a:rPr lang="en-US" sz="1200" dirty="0"/>
              <a:t>}  </a:t>
            </a:r>
          </a:p>
          <a:p>
            <a:pPr marL="0" indent="0">
              <a:buNone/>
            </a:pPr>
            <a:r>
              <a:rPr lang="en-US" sz="1200" b="1" dirty="0"/>
              <a:t>&lt;/style&gt;</a:t>
            </a:r>
            <a:r>
              <a:rPr lang="en-US" sz="1200" dirty="0"/>
              <a:t>  </a:t>
            </a:r>
            <a:endParaRPr lang="en-US" sz="1200" dirty="0" smtClean="0"/>
          </a:p>
          <a:p>
            <a:pPr marL="0" indent="0">
              <a:buNone/>
            </a:pPr>
            <a:r>
              <a:rPr lang="en-US" sz="1200" b="1" dirty="0"/>
              <a:t>&lt;body&gt;</a:t>
            </a:r>
            <a:r>
              <a:rPr lang="en-US" sz="1200" dirty="0"/>
              <a:t>  </a:t>
            </a:r>
          </a:p>
          <a:p>
            <a:pPr marL="0" indent="0">
              <a:buNone/>
            </a:pPr>
            <a:r>
              <a:rPr lang="en-US" sz="1200" b="1" dirty="0"/>
              <a:t>&lt;p&gt;</a:t>
            </a:r>
            <a:r>
              <a:rPr lang="en-US" sz="1200" dirty="0"/>
              <a:t>Normal Image</a:t>
            </a:r>
            <a:r>
              <a:rPr lang="en-US" sz="1200" b="1" dirty="0"/>
              <a:t>&lt;/p&gt;</a:t>
            </a:r>
            <a:r>
              <a:rPr lang="en-US" sz="1200" dirty="0"/>
              <a:t>  </a:t>
            </a:r>
          </a:p>
          <a:p>
            <a:pPr marL="0" indent="0">
              <a:buNone/>
            </a:pPr>
            <a:r>
              <a:rPr lang="en-US" sz="1200" b="1" dirty="0"/>
              <a:t>&lt;</a:t>
            </a:r>
            <a:r>
              <a:rPr lang="en-US" sz="1200" b="1" dirty="0" err="1"/>
              <a:t>img</a:t>
            </a:r>
            <a:r>
              <a:rPr lang="en-US" sz="1200" dirty="0"/>
              <a:t> </a:t>
            </a:r>
            <a:r>
              <a:rPr lang="en-US" sz="1200" dirty="0" err="1"/>
              <a:t>src</a:t>
            </a:r>
            <a:r>
              <a:rPr lang="en-US" sz="1200" dirty="0"/>
              <a:t>="rose.jpg" alt="normal rose"</a:t>
            </a:r>
            <a:r>
              <a:rPr lang="en-US" sz="1200" b="1" dirty="0"/>
              <a:t>&gt;</a:t>
            </a:r>
            <a:r>
              <a:rPr lang="en-US" sz="1200" dirty="0"/>
              <a:t>  </a:t>
            </a:r>
          </a:p>
          <a:p>
            <a:pPr marL="0" indent="0">
              <a:buNone/>
            </a:pPr>
            <a:r>
              <a:rPr lang="en-US" sz="1200" b="1" dirty="0"/>
              <a:t>&lt;p&gt;</a:t>
            </a:r>
            <a:r>
              <a:rPr lang="en-US" sz="1200" dirty="0"/>
              <a:t>Transparent Image</a:t>
            </a:r>
            <a:r>
              <a:rPr lang="en-US" sz="1200" b="1" dirty="0"/>
              <a:t>&lt;/p&gt;</a:t>
            </a:r>
            <a:r>
              <a:rPr lang="en-US" sz="1200" dirty="0"/>
              <a:t>  </a:t>
            </a:r>
          </a:p>
          <a:p>
            <a:pPr marL="0" indent="0">
              <a:buNone/>
            </a:pPr>
            <a:r>
              <a:rPr lang="en-US" sz="1200" b="1" dirty="0"/>
              <a:t>&lt;</a:t>
            </a:r>
            <a:r>
              <a:rPr lang="en-US" sz="1200" b="1" dirty="0" err="1"/>
              <a:t>img</a:t>
            </a:r>
            <a:r>
              <a:rPr lang="en-US" sz="1200" dirty="0"/>
              <a:t> class="trans" </a:t>
            </a:r>
            <a:r>
              <a:rPr lang="en-US" sz="1200" dirty="0" err="1"/>
              <a:t>src</a:t>
            </a:r>
            <a:r>
              <a:rPr lang="en-US" sz="1200" dirty="0"/>
              <a:t>="rose.jpg" alt="transparent rose"</a:t>
            </a:r>
            <a:r>
              <a:rPr lang="en-US" sz="1200" b="1" dirty="0"/>
              <a:t>&gt;</a:t>
            </a:r>
            <a:r>
              <a:rPr lang="en-US" sz="1200" dirty="0"/>
              <a:t>  </a:t>
            </a:r>
          </a:p>
          <a:p>
            <a:pPr marL="0" indent="0">
              <a:buNone/>
            </a:pPr>
            <a:r>
              <a:rPr lang="en-US" sz="1200" b="1" dirty="0"/>
              <a:t>&lt;/body&gt;</a:t>
            </a:r>
            <a:r>
              <a:rPr lang="en-US" sz="1200" dirty="0"/>
              <a:t>  </a:t>
            </a:r>
          </a:p>
          <a:p>
            <a:pPr marL="0" indent="0">
              <a:buNone/>
            </a:pPr>
            <a:endParaRPr lang="en-US" sz="1600" dirty="0"/>
          </a:p>
          <a:p>
            <a:pPr marL="0" indent="0">
              <a:buNone/>
            </a:pPr>
            <a:endParaRPr lang="en-US" sz="1600" b="1" dirty="0"/>
          </a:p>
          <a:p>
            <a:endParaRPr lang="en-US" sz="1600" dirty="0"/>
          </a:p>
          <a:p>
            <a:pPr marL="0" indent="0">
              <a:buNone/>
            </a:pPr>
            <a:r>
              <a:rPr lang="en-US" sz="1600" dirty="0"/>
              <a:t> </a:t>
            </a:r>
          </a:p>
          <a:p>
            <a:endParaRPr lang="en-US" sz="2000" b="1" dirty="0"/>
          </a:p>
        </p:txBody>
      </p:sp>
    </p:spTree>
    <p:extLst>
      <p:ext uri="{BB962C8B-B14F-4D97-AF65-F5344CB8AC3E}">
        <p14:creationId xmlns:p14="http://schemas.microsoft.com/office/powerpoint/2010/main" val="251867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4478" y="407306"/>
            <a:ext cx="10972800" cy="6385380"/>
          </a:xfrm>
        </p:spPr>
        <p:txBody>
          <a:bodyPr/>
          <a:lstStyle/>
          <a:p>
            <a:pPr marL="0" indent="0">
              <a:buNone/>
            </a:pPr>
            <a:r>
              <a:rPr lang="en-US" sz="1600" b="1" dirty="0"/>
              <a:t>CSS Images</a:t>
            </a:r>
          </a:p>
          <a:p>
            <a:pPr marL="0" indent="0">
              <a:buNone/>
            </a:pPr>
            <a:endParaRPr lang="en-US" sz="1600" b="1" dirty="0"/>
          </a:p>
          <a:p>
            <a:r>
              <a:rPr lang="en-US" sz="1600" dirty="0"/>
              <a:t>Images are an important part of any web application. Including a lot of images in a web application is generally not recommended, but it is important to use the images wherever they required. CSS helps us to control the display of images in web applications</a:t>
            </a:r>
            <a:r>
              <a:rPr lang="en-US" sz="1600" dirty="0" smtClean="0"/>
              <a:t>.</a:t>
            </a:r>
          </a:p>
          <a:p>
            <a:endParaRPr lang="en-US" sz="1600" dirty="0"/>
          </a:p>
          <a:p>
            <a:r>
              <a:rPr lang="en-US" sz="1600" dirty="0"/>
              <a:t>The styling of an image in CSS is similar to the styling of an element by using the borders and margins. There are multiple CSS properties such as </a:t>
            </a:r>
            <a:r>
              <a:rPr lang="en-US" sz="1600" b="1" dirty="0"/>
              <a:t>border </a:t>
            </a:r>
            <a:r>
              <a:rPr lang="en-US" sz="1600" dirty="0"/>
              <a:t>property, </a:t>
            </a:r>
            <a:r>
              <a:rPr lang="en-US" sz="1600" b="1" dirty="0"/>
              <a:t>height </a:t>
            </a:r>
            <a:r>
              <a:rPr lang="en-US" sz="1600" dirty="0"/>
              <a:t>property, </a:t>
            </a:r>
            <a:r>
              <a:rPr lang="en-US" sz="1600" b="1" dirty="0"/>
              <a:t>width </a:t>
            </a:r>
            <a:r>
              <a:rPr lang="en-US" sz="1600" dirty="0"/>
              <a:t>property, etc. that helps us to style an image</a:t>
            </a:r>
            <a:r>
              <a:rPr lang="en-US" sz="1600" dirty="0" smtClean="0"/>
              <a:t>.</a:t>
            </a:r>
          </a:p>
          <a:p>
            <a:endParaRPr lang="en-US" sz="1600" dirty="0"/>
          </a:p>
          <a:p>
            <a:pPr marL="0" indent="0">
              <a:buNone/>
            </a:pPr>
            <a:r>
              <a:rPr lang="en-US" sz="1600" b="1" dirty="0"/>
              <a:t>Transparent image</a:t>
            </a:r>
          </a:p>
          <a:p>
            <a:pPr marL="0" indent="0">
              <a:buNone/>
            </a:pPr>
            <a:endParaRPr lang="en-US" sz="1600" dirty="0" smtClean="0"/>
          </a:p>
          <a:p>
            <a:pPr marL="0" indent="0">
              <a:buNone/>
            </a:pPr>
            <a:r>
              <a:rPr lang="en-US" sz="1400" b="1" dirty="0"/>
              <a:t>&lt;style&gt;</a:t>
            </a:r>
            <a:r>
              <a:rPr lang="en-US" sz="1400" dirty="0"/>
              <a:t>   </a:t>
            </a:r>
          </a:p>
          <a:p>
            <a:pPr marL="0" indent="0">
              <a:buNone/>
            </a:pPr>
            <a:r>
              <a:rPr lang="en-US" sz="1400" dirty="0" err="1"/>
              <a:t>img</a:t>
            </a:r>
            <a:r>
              <a:rPr lang="en-US" sz="1400" dirty="0"/>
              <a:t>{  </a:t>
            </a:r>
          </a:p>
          <a:p>
            <a:pPr marL="0" indent="0">
              <a:buNone/>
            </a:pPr>
            <a:r>
              <a:rPr lang="en-US" sz="1400" dirty="0"/>
              <a:t>border: 2px solid red;  </a:t>
            </a:r>
          </a:p>
          <a:p>
            <a:pPr marL="0" indent="0">
              <a:buNone/>
            </a:pPr>
            <a:r>
              <a:rPr lang="en-US" sz="1400" dirty="0"/>
              <a:t>border-radius:5px;  </a:t>
            </a:r>
          </a:p>
          <a:p>
            <a:pPr marL="0" indent="0">
              <a:buNone/>
            </a:pPr>
            <a:r>
              <a:rPr lang="en-US" sz="1400" dirty="0"/>
              <a:t>padding:10px;  </a:t>
            </a:r>
          </a:p>
          <a:p>
            <a:pPr marL="0" indent="0">
              <a:buNone/>
            </a:pPr>
            <a:r>
              <a:rPr lang="en-US" sz="1400" dirty="0"/>
              <a:t>opacity:0.3;  </a:t>
            </a:r>
          </a:p>
          <a:p>
            <a:pPr marL="0" indent="0">
              <a:buNone/>
            </a:pPr>
            <a:r>
              <a:rPr lang="en-US" sz="1400" dirty="0"/>
              <a:t>}      </a:t>
            </a:r>
            <a:r>
              <a:rPr lang="en-US" sz="1400" b="1" dirty="0"/>
              <a:t>&lt;/style&gt;</a:t>
            </a:r>
            <a:r>
              <a:rPr lang="en-US" sz="1400" dirty="0"/>
              <a:t>   </a:t>
            </a:r>
            <a:endParaRPr lang="en-US" sz="1400" dirty="0" smtClean="0"/>
          </a:p>
          <a:p>
            <a:pPr marL="0" indent="0">
              <a:buNone/>
            </a:pPr>
            <a:r>
              <a:rPr lang="en-US" sz="1400" b="1" dirty="0"/>
              <a:t>&lt;body&gt;</a:t>
            </a:r>
            <a:r>
              <a:rPr lang="en-US" sz="1400" dirty="0"/>
              <a:t>  </a:t>
            </a:r>
          </a:p>
          <a:p>
            <a:pPr marL="0" indent="0">
              <a:buNone/>
            </a:pPr>
            <a:r>
              <a:rPr lang="en-US" sz="1400" dirty="0"/>
              <a:t> </a:t>
            </a:r>
            <a:r>
              <a:rPr lang="en-US" sz="1400" b="1" dirty="0"/>
              <a:t>&lt;h1&gt;</a:t>
            </a:r>
            <a:r>
              <a:rPr lang="en-US" sz="1400" dirty="0"/>
              <a:t>Transparent Image</a:t>
            </a:r>
            <a:r>
              <a:rPr lang="en-US" sz="1400" b="1" dirty="0"/>
              <a:t>&lt;/h1&gt;</a:t>
            </a:r>
            <a:r>
              <a:rPr lang="en-US" sz="1400" dirty="0"/>
              <a:t>  </a:t>
            </a:r>
          </a:p>
          <a:p>
            <a:pPr marL="0" indent="0">
              <a:buNone/>
            </a:pPr>
            <a:r>
              <a:rPr lang="en-US" sz="1400" b="1" dirty="0"/>
              <a:t>&lt;</a:t>
            </a:r>
            <a:r>
              <a:rPr lang="en-US" sz="1400" b="1" dirty="0" err="1"/>
              <a:t>img</a:t>
            </a:r>
            <a:r>
              <a:rPr lang="en-US" sz="1400" dirty="0"/>
              <a:t> </a:t>
            </a:r>
            <a:r>
              <a:rPr lang="en-US" sz="1400" dirty="0" err="1"/>
              <a:t>src</a:t>
            </a:r>
            <a:r>
              <a:rPr lang="en-US" sz="1400" dirty="0"/>
              <a:t>="jtp.png"</a:t>
            </a:r>
            <a:r>
              <a:rPr lang="en-US" sz="1400" b="1" dirty="0"/>
              <a:t>&gt;&lt;/</a:t>
            </a:r>
            <a:r>
              <a:rPr lang="en-US" sz="1400" b="1" dirty="0" err="1"/>
              <a:t>img</a:t>
            </a:r>
            <a:r>
              <a:rPr lang="en-US" sz="1400" b="1" dirty="0"/>
              <a:t>&gt;</a:t>
            </a:r>
            <a:r>
              <a:rPr lang="en-US" sz="1400" dirty="0"/>
              <a:t>  </a:t>
            </a:r>
          </a:p>
          <a:p>
            <a:pPr marL="0" indent="0">
              <a:buNone/>
            </a:pPr>
            <a:r>
              <a:rPr lang="en-US" sz="1400" b="1" dirty="0"/>
              <a:t>&lt;h2&gt;</a:t>
            </a:r>
            <a:r>
              <a:rPr lang="en-US" sz="1400" dirty="0"/>
              <a:t>Welcome to </a:t>
            </a:r>
            <a:r>
              <a:rPr lang="en-US" sz="1400" dirty="0" err="1"/>
              <a:t>javaTpoint</a:t>
            </a:r>
            <a:r>
              <a:rPr lang="en-US" sz="1400" b="1" dirty="0"/>
              <a:t>&lt;/h2&gt;</a:t>
            </a:r>
            <a:r>
              <a:rPr lang="en-US" sz="1400" dirty="0"/>
              <a:t>  </a:t>
            </a:r>
          </a:p>
          <a:p>
            <a:pPr marL="0" indent="0">
              <a:buNone/>
            </a:pPr>
            <a:r>
              <a:rPr lang="en-US" sz="1400" b="1" dirty="0"/>
              <a:t>&lt;/body&gt;</a:t>
            </a:r>
            <a:r>
              <a:rPr lang="en-US" sz="1400" dirty="0"/>
              <a:t>  </a:t>
            </a:r>
          </a:p>
          <a:p>
            <a:pPr marL="0" indent="0">
              <a:buNone/>
            </a:pPr>
            <a:endParaRPr lang="en-US" sz="1400" dirty="0"/>
          </a:p>
          <a:p>
            <a:pPr marL="0" indent="0">
              <a:buNone/>
            </a:pPr>
            <a:endParaRPr lang="en-US" sz="2000" b="1" dirty="0"/>
          </a:p>
        </p:txBody>
      </p:sp>
    </p:spTree>
    <p:extLst>
      <p:ext uri="{BB962C8B-B14F-4D97-AF65-F5344CB8AC3E}">
        <p14:creationId xmlns:p14="http://schemas.microsoft.com/office/powerpoint/2010/main" val="79422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fontScale="70000" lnSpcReduction="20000"/>
          </a:bodyPr>
          <a:lstStyle/>
          <a:p>
            <a:pPr marL="0" indent="0">
              <a:buNone/>
            </a:pPr>
            <a:r>
              <a:rPr lang="en-US" sz="2400" b="1" dirty="0"/>
              <a:t>Rounded </a:t>
            </a:r>
            <a:r>
              <a:rPr lang="en-US" sz="2400" b="1" dirty="0" smtClean="0"/>
              <a:t>image</a:t>
            </a:r>
          </a:p>
          <a:p>
            <a:pPr marL="0" indent="0">
              <a:buNone/>
            </a:pPr>
            <a:endParaRPr lang="en-US" sz="2400" b="1" dirty="0"/>
          </a:p>
          <a:p>
            <a:r>
              <a:rPr lang="en-US" sz="2400" dirty="0"/>
              <a:t> The </a:t>
            </a:r>
            <a:r>
              <a:rPr lang="en-US" sz="2400" b="1" dirty="0"/>
              <a:t>border-radius </a:t>
            </a:r>
            <a:r>
              <a:rPr lang="en-US" sz="2400" dirty="0"/>
              <a:t>property sets the radius of the bordered image. It is used to create the rounded images</a:t>
            </a:r>
            <a:r>
              <a:rPr lang="en-US" sz="2400" dirty="0" smtClean="0"/>
              <a:t>.</a:t>
            </a:r>
          </a:p>
          <a:p>
            <a:pPr marL="0" indent="0">
              <a:buNone/>
            </a:pPr>
            <a:endParaRPr lang="en-US" sz="2400" dirty="0"/>
          </a:p>
          <a:p>
            <a:pPr marL="0" indent="0">
              <a:buNone/>
            </a:pPr>
            <a:r>
              <a:rPr lang="en-US" sz="2400" dirty="0"/>
              <a:t>#img1{  </a:t>
            </a:r>
          </a:p>
          <a:p>
            <a:pPr marL="0" indent="0">
              <a:buNone/>
            </a:pPr>
            <a:r>
              <a:rPr lang="en-US" sz="2400" dirty="0"/>
              <a:t>border: 2px solid green;  </a:t>
            </a:r>
          </a:p>
          <a:p>
            <a:pPr marL="0" indent="0">
              <a:buNone/>
            </a:pPr>
            <a:r>
              <a:rPr lang="en-US" sz="2400" dirty="0"/>
              <a:t>border-radius:10px;  </a:t>
            </a:r>
          </a:p>
          <a:p>
            <a:pPr marL="0" indent="0">
              <a:buNone/>
            </a:pPr>
            <a:r>
              <a:rPr lang="en-US" sz="2400" dirty="0"/>
              <a:t>padding:5px;  </a:t>
            </a:r>
          </a:p>
          <a:p>
            <a:pPr marL="0" indent="0">
              <a:buNone/>
            </a:pPr>
            <a:r>
              <a:rPr lang="en-US" sz="2400" dirty="0"/>
              <a:t>}  </a:t>
            </a:r>
          </a:p>
          <a:p>
            <a:pPr marL="0" indent="0">
              <a:buNone/>
            </a:pPr>
            <a:r>
              <a:rPr lang="en-US" sz="2400" dirty="0"/>
              <a:t>#img2{  </a:t>
            </a:r>
          </a:p>
          <a:p>
            <a:pPr marL="0" indent="0">
              <a:buNone/>
            </a:pPr>
            <a:r>
              <a:rPr lang="en-US" sz="2400" dirty="0"/>
              <a:t>border: 2px solid green;  </a:t>
            </a:r>
          </a:p>
          <a:p>
            <a:pPr marL="0" indent="0">
              <a:buNone/>
            </a:pPr>
            <a:r>
              <a:rPr lang="en-US" sz="2400" dirty="0"/>
              <a:t>border-radius:50%;  </a:t>
            </a:r>
          </a:p>
          <a:p>
            <a:pPr marL="0" indent="0">
              <a:buNone/>
            </a:pPr>
            <a:r>
              <a:rPr lang="en-US" sz="2400" dirty="0"/>
              <a:t>padding:5px;  </a:t>
            </a:r>
          </a:p>
          <a:p>
            <a:pPr marL="0" indent="0">
              <a:buNone/>
            </a:pPr>
            <a:r>
              <a:rPr lang="en-US" sz="2400" dirty="0"/>
              <a:t>}  </a:t>
            </a:r>
            <a:endParaRPr lang="en-US" sz="2400" dirty="0" smtClean="0"/>
          </a:p>
          <a:p>
            <a:pPr marL="0" indent="0">
              <a:buNone/>
            </a:pPr>
            <a:endParaRPr lang="en-US" sz="2400" dirty="0" smtClean="0"/>
          </a:p>
          <a:p>
            <a:pPr marL="0" indent="0">
              <a:buNone/>
            </a:pPr>
            <a:r>
              <a:rPr lang="en-US" sz="2000" b="1" dirty="0"/>
              <a:t>&lt;body&gt;</a:t>
            </a:r>
            <a:r>
              <a:rPr lang="en-US" sz="2000" dirty="0"/>
              <a:t>  </a:t>
            </a:r>
          </a:p>
          <a:p>
            <a:pPr marL="0" indent="0">
              <a:buNone/>
            </a:pPr>
            <a:endParaRPr lang="en-US" sz="2400" dirty="0"/>
          </a:p>
          <a:p>
            <a:pPr marL="0" indent="0">
              <a:buNone/>
            </a:pPr>
            <a:r>
              <a:rPr lang="en-US" sz="2400" b="1" dirty="0"/>
              <a:t>&lt;</a:t>
            </a:r>
            <a:r>
              <a:rPr lang="en-US" sz="2400" b="1" dirty="0" err="1"/>
              <a:t>img</a:t>
            </a:r>
            <a:r>
              <a:rPr lang="en-US" sz="2400" dirty="0"/>
              <a:t> </a:t>
            </a:r>
            <a:r>
              <a:rPr lang="en-US" sz="2400" dirty="0" err="1"/>
              <a:t>src</a:t>
            </a:r>
            <a:r>
              <a:rPr lang="en-US" sz="2400" dirty="0"/>
              <a:t>="jtp.png" id="img1"</a:t>
            </a:r>
            <a:r>
              <a:rPr lang="en-US" sz="2400" b="1" dirty="0"/>
              <a:t>&gt;&lt;/</a:t>
            </a:r>
            <a:r>
              <a:rPr lang="en-US" sz="2400" b="1" dirty="0" err="1"/>
              <a:t>img</a:t>
            </a:r>
            <a:r>
              <a:rPr lang="en-US" sz="2400" b="1" dirty="0"/>
              <a:t>&gt;</a:t>
            </a:r>
            <a:r>
              <a:rPr lang="en-US" sz="2400" dirty="0"/>
              <a:t>  </a:t>
            </a:r>
          </a:p>
          <a:p>
            <a:pPr marL="0" indent="0">
              <a:buNone/>
            </a:pPr>
            <a:r>
              <a:rPr lang="en-US" sz="2000" b="1" dirty="0"/>
              <a:t>&lt;</a:t>
            </a:r>
            <a:r>
              <a:rPr lang="en-US" sz="2000" b="1" dirty="0" err="1"/>
              <a:t>img</a:t>
            </a:r>
            <a:r>
              <a:rPr lang="en-US" sz="2000" dirty="0"/>
              <a:t> </a:t>
            </a:r>
            <a:r>
              <a:rPr lang="en-US" sz="2000" dirty="0" err="1"/>
              <a:t>src</a:t>
            </a:r>
            <a:r>
              <a:rPr lang="en-US" sz="2000" dirty="0"/>
              <a:t>="jtp.png" id="img2"</a:t>
            </a:r>
            <a:r>
              <a:rPr lang="en-US" sz="2000" b="1" dirty="0"/>
              <a:t>&gt;&lt;/</a:t>
            </a:r>
            <a:r>
              <a:rPr lang="en-US" sz="2000" b="1" dirty="0" err="1"/>
              <a:t>img</a:t>
            </a:r>
            <a:r>
              <a:rPr lang="en-US" sz="2000" b="1" dirty="0"/>
              <a:t>&gt;</a:t>
            </a:r>
            <a:r>
              <a:rPr lang="en-US" sz="2000" dirty="0"/>
              <a:t>  </a:t>
            </a:r>
          </a:p>
          <a:p>
            <a:pPr marL="0" indent="0">
              <a:buNone/>
            </a:pPr>
            <a:r>
              <a:rPr lang="en-US" sz="1800" b="1" dirty="0"/>
              <a:t>&lt;/body&gt;</a:t>
            </a:r>
            <a:r>
              <a:rPr lang="en-US" sz="1800" dirty="0"/>
              <a:t>   </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p>
          <a:p>
            <a:pPr marL="0" indent="0">
              <a:buNone/>
            </a:pPr>
            <a:endParaRPr lang="en-US" sz="2400" dirty="0"/>
          </a:p>
          <a:p>
            <a:pPr marL="0" indent="0">
              <a:buNone/>
            </a:pPr>
            <a:endParaRPr lang="en-US" sz="2400" dirty="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a:bodyPr>
          <a:lstStyle/>
          <a:p>
            <a:pPr marL="0" indent="0">
              <a:buNone/>
            </a:pPr>
            <a:r>
              <a:rPr lang="en-US" sz="2000" b="1" dirty="0"/>
              <a:t>Responsive </a:t>
            </a:r>
            <a:r>
              <a:rPr lang="en-US" sz="2000" b="1" dirty="0" smtClean="0"/>
              <a:t>Image</a:t>
            </a:r>
          </a:p>
          <a:p>
            <a:pPr marL="0" indent="0">
              <a:buNone/>
            </a:pPr>
            <a:endParaRPr lang="en-US" sz="2000" b="1" dirty="0"/>
          </a:p>
          <a:p>
            <a:r>
              <a:rPr lang="en-US" sz="2000" dirty="0"/>
              <a:t>It automatically adjusts to fit on the screen size. It is used to adjust the image to the specified box automatically.</a:t>
            </a:r>
            <a:endParaRPr lang="en-US" sz="2000" b="1" dirty="0"/>
          </a:p>
          <a:p>
            <a:endParaRPr lang="en-US" sz="2000" b="1" dirty="0"/>
          </a:p>
          <a:p>
            <a:pPr marL="0" indent="0">
              <a:buNone/>
            </a:pPr>
            <a:r>
              <a:rPr lang="en-US" sz="2000" b="1" dirty="0"/>
              <a:t>&lt;style&gt;</a:t>
            </a:r>
            <a:r>
              <a:rPr lang="en-US" sz="2000" dirty="0"/>
              <a:t>   </a:t>
            </a:r>
          </a:p>
          <a:p>
            <a:pPr marL="0" indent="0">
              <a:buNone/>
            </a:pPr>
            <a:r>
              <a:rPr lang="en-US" sz="2000" dirty="0"/>
              <a:t>#img1{  </a:t>
            </a:r>
          </a:p>
          <a:p>
            <a:pPr marL="0" indent="0">
              <a:buNone/>
            </a:pPr>
            <a:r>
              <a:rPr lang="en-US" sz="2000" dirty="0"/>
              <a:t>max-width:100%;  </a:t>
            </a:r>
          </a:p>
          <a:p>
            <a:pPr marL="0" indent="0">
              <a:buNone/>
            </a:pPr>
            <a:r>
              <a:rPr lang="en-US" sz="2000" dirty="0" err="1"/>
              <a:t>height:auto</a:t>
            </a:r>
            <a:r>
              <a:rPr lang="en-US" sz="2000" dirty="0"/>
              <a:t>;  </a:t>
            </a:r>
          </a:p>
          <a:p>
            <a:pPr marL="0" indent="0">
              <a:buNone/>
            </a:pPr>
            <a:r>
              <a:rPr lang="en-US" sz="2000" dirty="0"/>
              <a:t>}    </a:t>
            </a:r>
            <a:r>
              <a:rPr lang="en-US" sz="2000" b="1" dirty="0"/>
              <a:t>&lt;/style&gt;</a:t>
            </a:r>
            <a:r>
              <a:rPr lang="en-US" sz="2000" dirty="0"/>
              <a:t>   </a:t>
            </a:r>
          </a:p>
          <a:p>
            <a:pPr marL="0" indent="0">
              <a:buNone/>
            </a:pPr>
            <a:endParaRPr lang="en-US" sz="2000" b="1" dirty="0"/>
          </a:p>
          <a:p>
            <a:pPr marL="0" indent="0">
              <a:buNone/>
            </a:pPr>
            <a:r>
              <a:rPr lang="en-US" sz="1800" b="1" dirty="0"/>
              <a:t>&lt;body&gt;</a:t>
            </a:r>
            <a:r>
              <a:rPr lang="en-US" sz="1800" dirty="0"/>
              <a:t>  </a:t>
            </a:r>
          </a:p>
          <a:p>
            <a:pPr marL="0" indent="0">
              <a:buNone/>
            </a:pPr>
            <a:r>
              <a:rPr lang="en-US" sz="1800" dirty="0"/>
              <a:t> </a:t>
            </a:r>
            <a:r>
              <a:rPr lang="en-US" sz="1800" b="1" dirty="0"/>
              <a:t>&lt;h1&gt;</a:t>
            </a:r>
            <a:r>
              <a:rPr lang="en-US" sz="1800" dirty="0"/>
              <a:t>Responsive image</a:t>
            </a:r>
            <a:r>
              <a:rPr lang="en-US" sz="1800" b="1" dirty="0"/>
              <a:t>&lt;/h1&gt;</a:t>
            </a:r>
            <a:r>
              <a:rPr lang="en-US" sz="1800" dirty="0"/>
              <a:t>  </a:t>
            </a:r>
          </a:p>
          <a:p>
            <a:pPr marL="0" indent="0">
              <a:buNone/>
            </a:pPr>
            <a:r>
              <a:rPr lang="en-US" sz="1800" dirty="0"/>
              <a:t> </a:t>
            </a:r>
            <a:r>
              <a:rPr lang="en-US" sz="1800" b="1" dirty="0"/>
              <a:t>&lt;h2&gt;</a:t>
            </a:r>
            <a:r>
              <a:rPr lang="en-US" sz="1800" dirty="0"/>
              <a:t>You can resize the browser to see the effect</a:t>
            </a:r>
            <a:r>
              <a:rPr lang="en-US" sz="1800" b="1" dirty="0"/>
              <a:t>&lt;/h2&gt;</a:t>
            </a:r>
            <a:r>
              <a:rPr lang="en-US" sz="1800" dirty="0"/>
              <a:t>  </a:t>
            </a:r>
          </a:p>
          <a:p>
            <a:pPr marL="0" indent="0">
              <a:buNone/>
            </a:pPr>
            <a:r>
              <a:rPr lang="en-US" sz="1800" b="1" dirty="0"/>
              <a:t>&lt;</a:t>
            </a:r>
            <a:r>
              <a:rPr lang="en-US" sz="1800" b="1" dirty="0" err="1"/>
              <a:t>img</a:t>
            </a:r>
            <a:r>
              <a:rPr lang="en-US" sz="1800" dirty="0"/>
              <a:t> </a:t>
            </a:r>
            <a:r>
              <a:rPr lang="en-US" sz="1800" dirty="0" err="1"/>
              <a:t>src</a:t>
            </a:r>
            <a:r>
              <a:rPr lang="en-US" sz="1800" dirty="0"/>
              <a:t>="jtp.png" id="img1" width="1000" height="300"</a:t>
            </a:r>
            <a:r>
              <a:rPr lang="en-US" sz="1800" b="1" dirty="0"/>
              <a:t>&gt;&lt;/</a:t>
            </a:r>
            <a:r>
              <a:rPr lang="en-US" sz="1800" b="1" dirty="0" err="1"/>
              <a:t>img</a:t>
            </a:r>
            <a:r>
              <a:rPr lang="en-US" sz="1800" b="1" dirty="0"/>
              <a:t>&gt;</a:t>
            </a:r>
            <a:r>
              <a:rPr lang="en-US" sz="1800" dirty="0"/>
              <a:t> </a:t>
            </a:r>
            <a:r>
              <a:rPr lang="en-US" sz="2400" dirty="0"/>
              <a:t> </a:t>
            </a:r>
            <a:endParaRPr lang="en-US" sz="2400" dirty="0" smtClean="0"/>
          </a:p>
          <a:p>
            <a:pPr marL="0" indent="0">
              <a:buNone/>
            </a:pPr>
            <a:r>
              <a:rPr lang="en-US" sz="1800" b="1" dirty="0"/>
              <a:t>&lt;/body&gt;</a:t>
            </a:r>
            <a:r>
              <a:rPr lang="en-US" sz="2400" dirty="0"/>
              <a:t> </a:t>
            </a:r>
          </a:p>
          <a:p>
            <a:pPr marL="0" indent="0">
              <a:buNone/>
            </a:pPr>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8466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Center an Image</a:t>
            </a:r>
          </a:p>
          <a:p>
            <a:pPr marL="0" indent="0">
              <a:buNone/>
            </a:pPr>
            <a:endParaRPr lang="en-US" sz="1800" b="1" dirty="0"/>
          </a:p>
          <a:p>
            <a:r>
              <a:rPr lang="en-US" sz="1800" dirty="0"/>
              <a:t>We can center an image by using the </a:t>
            </a:r>
            <a:r>
              <a:rPr lang="en-US" sz="1800" b="1" dirty="0"/>
              <a:t>left-margin</a:t>
            </a:r>
            <a:r>
              <a:rPr lang="en-US" sz="1800" dirty="0"/>
              <a:t> and </a:t>
            </a:r>
            <a:r>
              <a:rPr lang="en-US" sz="1800" b="1" dirty="0"/>
              <a:t>right-margin</a:t>
            </a:r>
            <a:r>
              <a:rPr lang="en-US" sz="1800" dirty="0"/>
              <a:t> property. We have to set these properties to </a:t>
            </a:r>
            <a:r>
              <a:rPr lang="en-US" sz="1800" b="1" dirty="0"/>
              <a:t>auto </a:t>
            </a:r>
            <a:r>
              <a:rPr lang="en-US" sz="1800" dirty="0"/>
              <a:t>in order to make a block element</a:t>
            </a:r>
            <a:r>
              <a:rPr lang="en-US" sz="1800" dirty="0" smtClean="0"/>
              <a:t>.</a:t>
            </a:r>
          </a:p>
          <a:p>
            <a:endParaRPr lang="en-US" sz="1800" dirty="0"/>
          </a:p>
          <a:p>
            <a:pPr marL="0" indent="0">
              <a:buNone/>
            </a:pPr>
            <a:r>
              <a:rPr lang="en-US" sz="1800" b="1" dirty="0"/>
              <a:t>&lt;style&gt;</a:t>
            </a:r>
            <a:r>
              <a:rPr lang="en-US" sz="1800" dirty="0"/>
              <a:t>   </a:t>
            </a:r>
          </a:p>
          <a:p>
            <a:pPr marL="0" indent="0">
              <a:buNone/>
            </a:pPr>
            <a:r>
              <a:rPr lang="en-US" sz="1800" dirty="0"/>
              <a:t>#img1{  </a:t>
            </a:r>
          </a:p>
          <a:p>
            <a:pPr marL="0" indent="0">
              <a:buNone/>
            </a:pPr>
            <a:r>
              <a:rPr lang="en-US" sz="1800" dirty="0" err="1"/>
              <a:t>margin-left:auto</a:t>
            </a:r>
            <a:r>
              <a:rPr lang="en-US" sz="1800" dirty="0"/>
              <a:t>;  </a:t>
            </a:r>
          </a:p>
          <a:p>
            <a:pPr marL="0" indent="0">
              <a:buNone/>
            </a:pPr>
            <a:r>
              <a:rPr lang="en-US" sz="1800" dirty="0" err="1"/>
              <a:t>margin-right:auto</a:t>
            </a:r>
            <a:r>
              <a:rPr lang="en-US" sz="1800" dirty="0"/>
              <a:t>;  </a:t>
            </a:r>
          </a:p>
          <a:p>
            <a:pPr marL="0" indent="0">
              <a:buNone/>
            </a:pPr>
            <a:r>
              <a:rPr lang="en-US" sz="1800" dirty="0" err="1"/>
              <a:t>display:block</a:t>
            </a:r>
            <a:r>
              <a:rPr lang="en-US" sz="1800" dirty="0"/>
              <a:t>;  </a:t>
            </a:r>
          </a:p>
          <a:p>
            <a:pPr marL="0" indent="0">
              <a:buNone/>
            </a:pPr>
            <a:r>
              <a:rPr lang="en-US" sz="1800" dirty="0"/>
              <a:t>}      </a:t>
            </a:r>
            <a:r>
              <a:rPr lang="en-US" sz="1800" b="1" dirty="0"/>
              <a:t>&lt;/style&gt;</a:t>
            </a:r>
            <a:r>
              <a:rPr lang="en-US" sz="1800" dirty="0"/>
              <a:t>   </a:t>
            </a:r>
            <a:endParaRPr lang="en-US" sz="1800" dirty="0" smtClean="0"/>
          </a:p>
          <a:p>
            <a:pPr marL="0" indent="0">
              <a:buNone/>
            </a:pPr>
            <a:endParaRPr lang="en-US" sz="1800" dirty="0"/>
          </a:p>
          <a:p>
            <a:pPr marL="0" indent="0">
              <a:buNone/>
            </a:pPr>
            <a:r>
              <a:rPr lang="en-US" sz="1800" b="1" dirty="0"/>
              <a:t>&lt;body&gt;</a:t>
            </a:r>
            <a:r>
              <a:rPr lang="en-US" sz="1800" dirty="0"/>
              <a:t>  </a:t>
            </a:r>
          </a:p>
          <a:p>
            <a:pPr marL="0" indent="0">
              <a:buNone/>
            </a:pPr>
            <a:r>
              <a:rPr lang="en-US" sz="1800" dirty="0"/>
              <a:t> </a:t>
            </a:r>
            <a:r>
              <a:rPr lang="en-US" sz="1800" b="1" dirty="0"/>
              <a:t>&lt;h1&gt;</a:t>
            </a:r>
            <a:r>
              <a:rPr lang="en-US" sz="1800" dirty="0"/>
              <a:t>Center image</a:t>
            </a:r>
            <a:r>
              <a:rPr lang="en-US" sz="1800" b="1" dirty="0"/>
              <a:t>&lt;/h1&gt;</a:t>
            </a:r>
            <a:r>
              <a:rPr lang="en-US" sz="1800" dirty="0"/>
              <a:t>  </a:t>
            </a:r>
          </a:p>
          <a:p>
            <a:pPr marL="0" indent="0">
              <a:buNone/>
            </a:pPr>
            <a:r>
              <a:rPr lang="en-US" sz="1800" b="1" dirty="0"/>
              <a:t>&lt;</a:t>
            </a:r>
            <a:r>
              <a:rPr lang="en-US" sz="1800" b="1" dirty="0" err="1"/>
              <a:t>img</a:t>
            </a:r>
            <a:r>
              <a:rPr lang="en-US" sz="1800" dirty="0"/>
              <a:t> </a:t>
            </a:r>
            <a:r>
              <a:rPr lang="en-US" sz="1800" dirty="0" err="1"/>
              <a:t>src</a:t>
            </a:r>
            <a:r>
              <a:rPr lang="en-US" sz="1800" dirty="0"/>
              <a:t>="jtp.png" id="img1"</a:t>
            </a:r>
            <a:r>
              <a:rPr lang="en-US" sz="1800" b="1" dirty="0"/>
              <a:t>&gt;&lt;/</a:t>
            </a:r>
            <a:r>
              <a:rPr lang="en-US" sz="1800" b="1" dirty="0" err="1"/>
              <a:t>img</a:t>
            </a:r>
            <a:r>
              <a:rPr lang="en-US" sz="1800" b="1" dirty="0"/>
              <a:t>&gt;</a:t>
            </a:r>
            <a:r>
              <a:rPr lang="en-US" sz="1800" dirty="0"/>
              <a:t>  </a:t>
            </a:r>
            <a:endParaRPr lang="en-US" sz="1800" dirty="0" smtClean="0"/>
          </a:p>
          <a:p>
            <a:pPr marL="0" indent="0">
              <a:buNone/>
            </a:pPr>
            <a:r>
              <a:rPr lang="en-US" sz="1800" b="1" dirty="0" smtClean="0"/>
              <a:t>&lt;/</a:t>
            </a:r>
            <a:r>
              <a:rPr lang="en-US" sz="1800" b="1" dirty="0"/>
              <a:t>body&gt;</a:t>
            </a:r>
            <a:r>
              <a:rPr lang="en-US" sz="1800" dirty="0"/>
              <a:t>   </a:t>
            </a:r>
          </a:p>
          <a:p>
            <a:pPr marL="0" indent="0">
              <a:buNone/>
            </a:pPr>
            <a:endParaRPr lang="en-US" sz="1800" dirty="0"/>
          </a:p>
          <a:p>
            <a:pPr marL="0" indent="0">
              <a:buNone/>
            </a:pPr>
            <a:endParaRPr lang="en-US" sz="1200" b="1" dirty="0"/>
          </a:p>
          <a:p>
            <a:endParaRPr lang="en-US" sz="12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30660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85000" lnSpcReduction="10000"/>
          </a:bodyPr>
          <a:lstStyle/>
          <a:p>
            <a:pPr marL="0" indent="0">
              <a:buNone/>
            </a:pPr>
            <a:r>
              <a:rPr lang="en-US" sz="2000" b="1" dirty="0"/>
              <a:t>CSS Overflow</a:t>
            </a:r>
          </a:p>
          <a:p>
            <a:pPr marL="0" indent="0">
              <a:buNone/>
            </a:pPr>
            <a:endParaRPr lang="en-US" sz="1800" b="1" dirty="0"/>
          </a:p>
          <a:p>
            <a:r>
              <a:rPr lang="en-US" sz="1800" dirty="0"/>
              <a:t>The </a:t>
            </a:r>
            <a:r>
              <a:rPr lang="en-US" sz="1800" b="1" dirty="0"/>
              <a:t>CSS overflow property</a:t>
            </a:r>
            <a:r>
              <a:rPr lang="en-US" sz="1800" dirty="0"/>
              <a:t> </a:t>
            </a:r>
            <a:r>
              <a:rPr lang="en-US" sz="1800" i="1" dirty="0"/>
              <a:t>specifies how to handle the content when it overflows</a:t>
            </a:r>
            <a:r>
              <a:rPr lang="en-US" sz="1800" dirty="0"/>
              <a:t> its block level container</a:t>
            </a:r>
            <a:r>
              <a:rPr lang="en-US" sz="1800" dirty="0" smtClean="0"/>
              <a:t>.</a:t>
            </a:r>
          </a:p>
          <a:p>
            <a:endParaRPr lang="en-US" sz="1800" dirty="0"/>
          </a:p>
          <a:p>
            <a:r>
              <a:rPr lang="en-US" sz="1800" dirty="0"/>
              <a:t>Let's take an example: If you don't set the height of the box, it will grow as large as the content. But if you set a specific height or width of the box and the content inside cannot fit then what will happen. The CSS overflow property is used to overcome this problem. It specifies whether to clip content, render scroll bars, or just display content.</a:t>
            </a:r>
            <a:endParaRPr lang="en-US" sz="1800" dirty="0"/>
          </a:p>
          <a:p>
            <a:pPr marL="0" indent="0">
              <a:buNone/>
            </a:pPr>
            <a:endParaRPr lang="en-US" sz="1800" dirty="0" smtClean="0"/>
          </a:p>
          <a:p>
            <a:pPr marL="0" indent="0">
              <a:buNone/>
            </a:pPr>
            <a:r>
              <a:rPr lang="en-US" sz="1800" b="1" dirty="0"/>
              <a:t>&lt;style&gt;</a:t>
            </a:r>
            <a:r>
              <a:rPr lang="en-US" sz="1800" dirty="0"/>
              <a:t>  </a:t>
            </a:r>
          </a:p>
          <a:p>
            <a:pPr marL="0" indent="0">
              <a:buNone/>
            </a:pPr>
            <a:r>
              <a:rPr lang="en-US" sz="1800" dirty="0" err="1"/>
              <a:t>div.scroll</a:t>
            </a:r>
            <a:r>
              <a:rPr lang="en-US" sz="1800" dirty="0"/>
              <a:t> {  </a:t>
            </a:r>
          </a:p>
          <a:p>
            <a:pPr marL="0" indent="0">
              <a:buNone/>
            </a:pPr>
            <a:r>
              <a:rPr lang="en-US" sz="1800" dirty="0"/>
              <a:t>    background-color: #00ffff;  </a:t>
            </a:r>
          </a:p>
          <a:p>
            <a:pPr marL="0" indent="0">
              <a:buNone/>
            </a:pPr>
            <a:r>
              <a:rPr lang="en-US" sz="1800" dirty="0"/>
              <a:t>    width: 100px;  </a:t>
            </a:r>
          </a:p>
          <a:p>
            <a:pPr marL="0" indent="0">
              <a:buNone/>
            </a:pPr>
            <a:r>
              <a:rPr lang="en-US" sz="1800" dirty="0"/>
              <a:t>    height: 100px;  </a:t>
            </a:r>
          </a:p>
          <a:p>
            <a:pPr marL="0" indent="0">
              <a:buNone/>
            </a:pPr>
            <a:r>
              <a:rPr lang="en-US" sz="1800" dirty="0"/>
              <a:t>    overflow: scroll;  </a:t>
            </a:r>
          </a:p>
          <a:p>
            <a:pPr marL="0" indent="0">
              <a:buNone/>
            </a:pPr>
            <a:r>
              <a:rPr lang="en-US" sz="1800" dirty="0"/>
              <a:t>}  </a:t>
            </a:r>
          </a:p>
          <a:p>
            <a:pPr marL="0" indent="0">
              <a:buNone/>
            </a:pPr>
            <a:r>
              <a:rPr lang="en-US" sz="1800" dirty="0"/>
              <a:t>  </a:t>
            </a:r>
          </a:p>
          <a:p>
            <a:pPr marL="0" indent="0">
              <a:buNone/>
            </a:pPr>
            <a:r>
              <a:rPr lang="en-US" sz="1800" dirty="0" err="1"/>
              <a:t>div.hidden</a:t>
            </a:r>
            <a:r>
              <a:rPr lang="en-US" sz="1800" dirty="0"/>
              <a:t> {  </a:t>
            </a:r>
          </a:p>
          <a:p>
            <a:pPr marL="0" indent="0">
              <a:buNone/>
            </a:pPr>
            <a:r>
              <a:rPr lang="en-US" sz="1800" dirty="0"/>
              <a:t>    background-color: #00FF00;  </a:t>
            </a:r>
          </a:p>
          <a:p>
            <a:pPr marL="0" indent="0">
              <a:buNone/>
            </a:pPr>
            <a:r>
              <a:rPr lang="en-US" sz="1800" dirty="0"/>
              <a:t>    width: 100px;  </a:t>
            </a:r>
          </a:p>
          <a:p>
            <a:pPr marL="0" indent="0">
              <a:buNone/>
            </a:pPr>
            <a:r>
              <a:rPr lang="en-US" sz="1800" dirty="0"/>
              <a:t>    height: 170px;  </a:t>
            </a:r>
          </a:p>
          <a:p>
            <a:pPr marL="0" indent="0">
              <a:buNone/>
            </a:pPr>
            <a:r>
              <a:rPr lang="en-US" sz="1800" dirty="0"/>
              <a:t>    overflow: hidden;  </a:t>
            </a:r>
          </a:p>
          <a:p>
            <a:pPr marL="0" indent="0">
              <a:buNone/>
            </a:pPr>
            <a:r>
              <a:rPr lang="en-US" sz="1800" dirty="0"/>
              <a:t>}  </a:t>
            </a:r>
          </a:p>
          <a:p>
            <a:pPr marL="0" indent="0">
              <a:buNone/>
            </a:pPr>
            <a:endParaRPr lang="en-US" sz="1800" dirty="0"/>
          </a:p>
          <a:p>
            <a:pPr marL="0" indent="0">
              <a:buNone/>
            </a:pPr>
            <a:endParaRPr lang="en-US" sz="1200" b="1" dirty="0"/>
          </a:p>
          <a:p>
            <a:endParaRPr lang="en-US" sz="12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043645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287</Words>
  <Application>Microsoft Office PowerPoint</Application>
  <PresentationFormat>Custom</PresentationFormat>
  <Paragraphs>203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Blue Waves</vt:lpstr>
      <vt:lpstr>CSS Margin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122</cp:revision>
  <dcterms:created xsi:type="dcterms:W3CDTF">2023-01-26T06:09:00Z</dcterms:created>
  <dcterms:modified xsi:type="dcterms:W3CDTF">2023-02-06T12:01:14Z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