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66" r:id="rId5"/>
    <p:sldId id="272" r:id="rId6"/>
    <p:sldId id="261" r:id="rId7"/>
    <p:sldId id="264" r:id="rId8"/>
    <p:sldId id="265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7638"/>
            <a:ext cx="9144000" cy="2387600"/>
          </a:xfrm>
        </p:spPr>
        <p:txBody>
          <a:bodyPr/>
          <a:lstStyle/>
          <a:p>
            <a:r>
              <a:rPr lang="en-US" dirty="0"/>
              <a:t>CSS filter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750" y="461554"/>
            <a:ext cx="10515600" cy="5966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sepia</a:t>
            </a:r>
            <a:r>
              <a:rPr lang="en-US" sz="2000" b="1" dirty="0" smtClean="0"/>
              <a:t>()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It is used to transform the image into a sepia image. 0% value represents the original image, whereas the 100% value indicates the completely sepia.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&lt;style&gt;</a:t>
            </a:r>
            <a:r>
              <a:rPr lang="en-US" sz="2000" dirty="0"/>
              <a:t>   </a:t>
            </a:r>
          </a:p>
          <a:p>
            <a:pPr marL="0" indent="0">
              <a:buNone/>
            </a:pPr>
            <a:r>
              <a:rPr lang="en-US" sz="2000" dirty="0"/>
              <a:t>           #img1 {   </a:t>
            </a:r>
          </a:p>
          <a:p>
            <a:pPr marL="0" indent="0">
              <a:buNone/>
            </a:pPr>
            <a:r>
              <a:rPr lang="en-US" sz="2000" dirty="0"/>
              <a:t>            filter:   sepia(90%);   </a:t>
            </a:r>
          </a:p>
          <a:p>
            <a:pPr marL="0" indent="0">
              <a:buNone/>
            </a:pPr>
            <a:r>
              <a:rPr lang="en-US" sz="2000" dirty="0"/>
              <a:t>        }   </a:t>
            </a:r>
          </a:p>
          <a:p>
            <a:pPr marL="0" indent="0">
              <a:buNone/>
            </a:pPr>
            <a:r>
              <a:rPr lang="en-US" sz="2000" dirty="0"/>
              <a:t>    </a:t>
            </a:r>
            <a:r>
              <a:rPr lang="en-US" sz="2000" b="1" dirty="0"/>
              <a:t>&lt;/style&gt;</a:t>
            </a:r>
            <a:r>
              <a:rPr lang="en-US" sz="2000" dirty="0"/>
              <a:t>   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&lt;body&gt;</a:t>
            </a:r>
            <a:r>
              <a:rPr lang="en-US" sz="2000" dirty="0"/>
              <a:t>   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b="1" dirty="0"/>
              <a:t>&lt;</a:t>
            </a:r>
            <a:r>
              <a:rPr lang="en-US" sz="2000" b="1" dirty="0" err="1"/>
              <a:t>img</a:t>
            </a:r>
            <a:r>
              <a:rPr lang="en-US" sz="2000" dirty="0"/>
              <a:t> </a:t>
            </a:r>
            <a:r>
              <a:rPr lang="en-US" sz="2000" dirty="0" err="1"/>
              <a:t>src</a:t>
            </a:r>
            <a:r>
              <a:rPr lang="en-US" sz="2000" dirty="0"/>
              <a:t> =  "tiger.png" </a:t>
            </a:r>
            <a:r>
              <a:rPr lang="en-US" sz="2000" b="1" dirty="0"/>
              <a:t>&gt;</a:t>
            </a:r>
            <a:r>
              <a:rPr lang="en-US" sz="2000" dirty="0"/>
              <a:t> </a:t>
            </a:r>
            <a:r>
              <a:rPr lang="en-US" sz="2000" b="1" dirty="0"/>
              <a:t>&lt;h2&gt;</a:t>
            </a:r>
            <a:r>
              <a:rPr lang="en-US" sz="2000" dirty="0"/>
              <a:t>Original Image    </a:t>
            </a:r>
            <a:r>
              <a:rPr lang="en-US" sz="2000" b="1" dirty="0"/>
              <a:t>&lt;/h2&gt;</a:t>
            </a:r>
            <a:r>
              <a:rPr lang="en-US" sz="2000" dirty="0"/>
              <a:t>  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b="1" dirty="0"/>
              <a:t>&lt;</a:t>
            </a:r>
            <a:r>
              <a:rPr lang="en-US" sz="2000" b="1" dirty="0" err="1"/>
              <a:t>img</a:t>
            </a:r>
            <a:r>
              <a:rPr lang="en-US" sz="2000" dirty="0"/>
              <a:t> </a:t>
            </a:r>
            <a:r>
              <a:rPr lang="en-US" sz="2000" dirty="0" err="1"/>
              <a:t>src</a:t>
            </a:r>
            <a:r>
              <a:rPr lang="en-US" sz="2000" dirty="0"/>
              <a:t> =  "tiger.png" id = "img1"</a:t>
            </a:r>
            <a:r>
              <a:rPr lang="en-US" sz="2000" b="1" dirty="0"/>
              <a:t>&gt;</a:t>
            </a:r>
            <a:r>
              <a:rPr lang="en-US" sz="2000" dirty="0"/>
              <a:t> </a:t>
            </a:r>
            <a:r>
              <a:rPr lang="en-US" sz="2000" b="1" dirty="0"/>
              <a:t>&lt;h2&gt;</a:t>
            </a:r>
            <a:r>
              <a:rPr lang="en-US" sz="2000" dirty="0"/>
              <a:t>  sepia(90%)</a:t>
            </a:r>
            <a:r>
              <a:rPr lang="en-US" sz="2000" b="1" dirty="0"/>
              <a:t>&lt;/h2&gt;</a:t>
            </a:r>
            <a:r>
              <a:rPr lang="en-US" sz="2000" dirty="0"/>
              <a:t>      </a:t>
            </a:r>
          </a:p>
          <a:p>
            <a:pPr marL="0" indent="0">
              <a:buNone/>
            </a:pPr>
            <a:r>
              <a:rPr lang="en-US" sz="2000" b="1" dirty="0"/>
              <a:t>&lt;/body&gt;</a:t>
            </a:r>
            <a:r>
              <a:rPr lang="en-US" sz="2000" dirty="0"/>
              <a:t>   </a:t>
            </a:r>
          </a:p>
          <a:p>
            <a:pPr marL="0" indent="0">
              <a:buNone/>
            </a:pPr>
            <a:endParaRPr lang="en-US" sz="1200" b="1" dirty="0"/>
          </a:p>
          <a:p>
            <a:endParaRPr lang="en-US" sz="12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67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5620"/>
            <a:ext cx="10515600" cy="634238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CSS filters are used to set visual effects to text, images, and other aspects of a webpage. The CSS </a:t>
            </a:r>
            <a:r>
              <a:rPr lang="en-US" sz="2000" b="1" dirty="0"/>
              <a:t>filter</a:t>
            </a:r>
            <a:r>
              <a:rPr lang="en-US" sz="2000" dirty="0"/>
              <a:t> property allows us to access the effects such as color or blur, shifting on the rendering of an element before the element gets displayed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brightness</a:t>
            </a:r>
            <a:r>
              <a:rPr lang="en-US" sz="2000" b="1" dirty="0" smtClean="0"/>
              <a:t>()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As its name implies, it is used to set the brightness of an element. If the brightness is 0%, then it represents completely black, whereas 100% brightness represents the original one. It can also accept values above 100% that provide brighter results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&lt;style</a:t>
            </a:r>
            <a:r>
              <a:rPr lang="en-US" sz="2000" b="1" dirty="0" smtClean="0"/>
              <a:t>&gt;</a:t>
            </a:r>
            <a:r>
              <a:rPr lang="en-US" sz="2000" dirty="0"/>
              <a:t>       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</a:t>
            </a:r>
            <a:r>
              <a:rPr lang="en-US" sz="2000" dirty="0"/>
              <a:t> #img1 {   </a:t>
            </a:r>
          </a:p>
          <a:p>
            <a:pPr marL="0" indent="0">
              <a:buNone/>
            </a:pPr>
            <a:r>
              <a:rPr lang="en-US" sz="2000" dirty="0"/>
              <a:t>            filter: brightness(130%);   </a:t>
            </a:r>
          </a:p>
          <a:p>
            <a:pPr marL="0" indent="0">
              <a:buNone/>
            </a:pPr>
            <a:r>
              <a:rPr lang="en-US" sz="2000" dirty="0"/>
              <a:t>        }   </a:t>
            </a:r>
          </a:p>
          <a:p>
            <a:pPr marL="0" indent="0">
              <a:buNone/>
            </a:pPr>
            <a:r>
              <a:rPr lang="en-US" sz="2000" dirty="0"/>
              <a:t>    </a:t>
            </a:r>
            <a:r>
              <a:rPr lang="en-US" sz="2000" b="1" dirty="0"/>
              <a:t>&lt;/style&gt;</a:t>
            </a:r>
            <a:r>
              <a:rPr lang="en-US" sz="2000" dirty="0"/>
              <a:t>   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/>
              <a:t>&lt;body&gt;</a:t>
            </a:r>
            <a:r>
              <a:rPr lang="en-US" sz="2000" dirty="0"/>
              <a:t>   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b="1" dirty="0"/>
              <a:t>&lt;</a:t>
            </a:r>
            <a:r>
              <a:rPr lang="en-US" sz="2000" b="1" dirty="0" err="1"/>
              <a:t>img</a:t>
            </a:r>
            <a:r>
              <a:rPr lang="en-US" sz="2000" dirty="0"/>
              <a:t> </a:t>
            </a:r>
            <a:r>
              <a:rPr lang="en-US" sz="2000" dirty="0" err="1"/>
              <a:t>src</a:t>
            </a:r>
            <a:r>
              <a:rPr lang="en-US" sz="2000" dirty="0"/>
              <a:t> =  "tiger.png" </a:t>
            </a:r>
            <a:r>
              <a:rPr lang="en-US" sz="2000" b="1" dirty="0"/>
              <a:t>&gt;</a:t>
            </a:r>
            <a:r>
              <a:rPr lang="en-US" sz="2000" dirty="0"/>
              <a:t> </a:t>
            </a:r>
            <a:r>
              <a:rPr lang="en-US" sz="2000" b="1" dirty="0"/>
              <a:t>&lt;h2&gt;</a:t>
            </a:r>
            <a:r>
              <a:rPr lang="en-US" sz="2000" dirty="0"/>
              <a:t>Original Image    </a:t>
            </a:r>
            <a:r>
              <a:rPr lang="en-US" sz="2000" b="1" dirty="0"/>
              <a:t>&lt;/h2&gt;</a:t>
            </a:r>
            <a:r>
              <a:rPr lang="en-US" sz="2000" dirty="0"/>
              <a:t>  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b="1" dirty="0"/>
              <a:t>&lt;</a:t>
            </a:r>
            <a:r>
              <a:rPr lang="en-US" sz="2000" b="1" dirty="0" err="1"/>
              <a:t>img</a:t>
            </a:r>
            <a:r>
              <a:rPr lang="en-US" sz="2000" dirty="0"/>
              <a:t> </a:t>
            </a:r>
            <a:r>
              <a:rPr lang="en-US" sz="2000" dirty="0" err="1"/>
              <a:t>src</a:t>
            </a:r>
            <a:r>
              <a:rPr lang="en-US" sz="2000" dirty="0"/>
              <a:t> =  "tiger.png" id = "img1"</a:t>
            </a:r>
            <a:r>
              <a:rPr lang="en-US" sz="2000" b="1" dirty="0"/>
              <a:t>&gt;</a:t>
            </a:r>
            <a:r>
              <a:rPr lang="en-US" sz="2000" dirty="0"/>
              <a:t> </a:t>
            </a:r>
            <a:r>
              <a:rPr lang="en-US" sz="2000" b="1" dirty="0"/>
              <a:t>&lt;h2&gt;</a:t>
            </a:r>
            <a:r>
              <a:rPr lang="en-US" sz="2000" dirty="0"/>
              <a:t>brightness(130%)</a:t>
            </a:r>
            <a:r>
              <a:rPr lang="en-US" sz="2000" b="1" dirty="0"/>
              <a:t>&lt;/h2&gt;</a:t>
            </a:r>
            <a:r>
              <a:rPr lang="en-US" sz="2000" dirty="0"/>
              <a:t>      </a:t>
            </a:r>
          </a:p>
          <a:p>
            <a:pPr marL="0" indent="0">
              <a:buNone/>
            </a:pPr>
            <a:r>
              <a:rPr lang="en-US" sz="2000" b="1" dirty="0"/>
              <a:t>&lt;/body&gt;</a:t>
            </a:r>
            <a:r>
              <a:rPr lang="en-US" sz="2000" dirty="0"/>
              <a:t>   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943" y="363582"/>
            <a:ext cx="10515600" cy="5966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blur</a:t>
            </a:r>
            <a:r>
              <a:rPr lang="en-US" sz="2000" b="1" dirty="0" smtClean="0"/>
              <a:t>()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It is used to apply the blur effect to the element. If the blur value is not specified, then the value 0 is used as a default value. The parameter in blur() property does not accept the percentage values. A larger value of it creates more blur</a:t>
            </a:r>
            <a:r>
              <a:rPr lang="en-US" sz="2000" dirty="0" smtClean="0"/>
              <a:t>.</a:t>
            </a:r>
          </a:p>
          <a:p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&lt;style&gt;</a:t>
            </a:r>
            <a:r>
              <a:rPr lang="en-US" sz="2000" dirty="0"/>
              <a:t>   </a:t>
            </a:r>
          </a:p>
          <a:p>
            <a:pPr marL="0" indent="0">
              <a:buNone/>
            </a:pPr>
            <a:r>
              <a:rPr lang="en-US" sz="2000" dirty="0"/>
              <a:t>           #img1 {   </a:t>
            </a:r>
          </a:p>
          <a:p>
            <a:pPr marL="0" indent="0">
              <a:buNone/>
            </a:pPr>
            <a:r>
              <a:rPr lang="en-US" sz="2000" dirty="0"/>
              <a:t>            filter: blur(2px);   </a:t>
            </a:r>
          </a:p>
          <a:p>
            <a:pPr marL="0" indent="0">
              <a:buNone/>
            </a:pPr>
            <a:r>
              <a:rPr lang="en-US" sz="2000" dirty="0"/>
              <a:t>        }   </a:t>
            </a:r>
          </a:p>
          <a:p>
            <a:pPr marL="0" indent="0">
              <a:buNone/>
            </a:pPr>
            <a:r>
              <a:rPr lang="en-US" sz="2000" dirty="0"/>
              <a:t>    </a:t>
            </a:r>
            <a:r>
              <a:rPr lang="en-US" sz="2000" b="1" dirty="0"/>
              <a:t>&lt;/style&gt;</a:t>
            </a:r>
            <a:r>
              <a:rPr lang="en-US" sz="2000" dirty="0"/>
              <a:t>   </a:t>
            </a:r>
          </a:p>
          <a:p>
            <a:pPr marL="0" indent="0">
              <a:buNone/>
            </a:pPr>
            <a:r>
              <a:rPr lang="en-US" sz="2000" b="1" dirty="0"/>
              <a:t>&lt;body&gt;</a:t>
            </a:r>
            <a:r>
              <a:rPr lang="en-US" sz="2000" dirty="0"/>
              <a:t>   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b="1" dirty="0"/>
              <a:t>&lt;</a:t>
            </a:r>
            <a:r>
              <a:rPr lang="en-US" sz="2000" b="1" dirty="0" err="1"/>
              <a:t>img</a:t>
            </a:r>
            <a:r>
              <a:rPr lang="en-US" sz="2000" dirty="0"/>
              <a:t> </a:t>
            </a:r>
            <a:r>
              <a:rPr lang="en-US" sz="2000" dirty="0" err="1"/>
              <a:t>src</a:t>
            </a:r>
            <a:r>
              <a:rPr lang="en-US" sz="2000" dirty="0"/>
              <a:t> =  "tiger.png" </a:t>
            </a:r>
            <a:r>
              <a:rPr lang="en-US" sz="2000" b="1" dirty="0"/>
              <a:t>&gt;</a:t>
            </a:r>
            <a:r>
              <a:rPr lang="en-US" sz="2000" dirty="0"/>
              <a:t> </a:t>
            </a:r>
            <a:r>
              <a:rPr lang="en-US" sz="2000" b="1" dirty="0"/>
              <a:t>&lt;h2&gt;</a:t>
            </a:r>
            <a:r>
              <a:rPr lang="en-US" sz="2000" dirty="0"/>
              <a:t>Original Image    </a:t>
            </a:r>
            <a:r>
              <a:rPr lang="en-US" sz="2000" b="1" dirty="0"/>
              <a:t>&lt;/h2&gt;</a:t>
            </a:r>
            <a:r>
              <a:rPr lang="en-US" sz="2000" dirty="0"/>
              <a:t>  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b="1" dirty="0"/>
              <a:t>&lt;</a:t>
            </a:r>
            <a:r>
              <a:rPr lang="en-US" sz="2000" b="1" dirty="0" err="1"/>
              <a:t>img</a:t>
            </a:r>
            <a:r>
              <a:rPr lang="en-US" sz="2000" dirty="0"/>
              <a:t> </a:t>
            </a:r>
            <a:r>
              <a:rPr lang="en-US" sz="2000" dirty="0" err="1"/>
              <a:t>src</a:t>
            </a:r>
            <a:r>
              <a:rPr lang="en-US" sz="2000" dirty="0"/>
              <a:t> =  "tiger.png" id = "img1"</a:t>
            </a:r>
            <a:r>
              <a:rPr lang="en-US" sz="2000" b="1" dirty="0"/>
              <a:t>&gt;</a:t>
            </a:r>
            <a:r>
              <a:rPr lang="en-US" sz="2000" dirty="0"/>
              <a:t> </a:t>
            </a:r>
            <a:r>
              <a:rPr lang="en-US" sz="2000" b="1" dirty="0"/>
              <a:t>&lt;h2&gt;</a:t>
            </a:r>
            <a:r>
              <a:rPr lang="en-US" sz="2000" dirty="0"/>
              <a:t>blur(2px)</a:t>
            </a:r>
            <a:r>
              <a:rPr lang="en-US" sz="2000" b="1" dirty="0"/>
              <a:t>&lt;/h2&gt;</a:t>
            </a:r>
            <a:r>
              <a:rPr lang="en-US" sz="2000" dirty="0"/>
              <a:t>     </a:t>
            </a:r>
          </a:p>
          <a:p>
            <a:pPr marL="0" indent="0">
              <a:buNone/>
            </a:pPr>
            <a:r>
              <a:rPr lang="en-US" sz="2000" b="1" dirty="0"/>
              <a:t>&lt;/body&gt;</a:t>
            </a:r>
            <a:r>
              <a:rPr lang="en-US" sz="2000" dirty="0"/>
              <a:t>   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4478" y="407306"/>
            <a:ext cx="10972800" cy="614861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invert</a:t>
            </a:r>
            <a:r>
              <a:rPr lang="en-US" sz="2000" b="1" dirty="0" smtClean="0"/>
              <a:t>()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It is used to invert the samples in the input image. Its 100% value represents completely inverted, and 0% values leave the unchanged input. Negative values are not allowed in it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2000" b="1" dirty="0"/>
              <a:t>&lt;style&gt;</a:t>
            </a:r>
            <a:r>
              <a:rPr lang="en-US" sz="2000" dirty="0"/>
              <a:t>   </a:t>
            </a:r>
          </a:p>
          <a:p>
            <a:pPr marL="0" indent="0">
              <a:buNone/>
            </a:pPr>
            <a:r>
              <a:rPr lang="en-US" sz="2000" dirty="0"/>
              <a:t>          #img1 {   </a:t>
            </a:r>
          </a:p>
          <a:p>
            <a:pPr marL="0" indent="0">
              <a:buNone/>
            </a:pPr>
            <a:r>
              <a:rPr lang="en-US" sz="2000" dirty="0"/>
              <a:t>            filter: invert(60);   </a:t>
            </a:r>
          </a:p>
          <a:p>
            <a:pPr marL="0" indent="0">
              <a:buNone/>
            </a:pPr>
            <a:r>
              <a:rPr lang="en-US" sz="2000" dirty="0"/>
              <a:t>        }   </a:t>
            </a:r>
          </a:p>
          <a:p>
            <a:pPr marL="0" indent="0">
              <a:buNone/>
            </a:pPr>
            <a:r>
              <a:rPr lang="en-US" sz="2000" dirty="0"/>
              <a:t>    </a:t>
            </a:r>
            <a:r>
              <a:rPr lang="en-US" sz="2000" b="1" dirty="0"/>
              <a:t>&lt;/style&gt;</a:t>
            </a:r>
            <a:r>
              <a:rPr lang="en-US" sz="2000" dirty="0"/>
              <a:t>   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&lt;body&gt;</a:t>
            </a:r>
            <a:r>
              <a:rPr lang="en-US" sz="2000" dirty="0"/>
              <a:t>   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b="1" dirty="0"/>
              <a:t>&lt;</a:t>
            </a:r>
            <a:r>
              <a:rPr lang="en-US" sz="2000" b="1" dirty="0" err="1"/>
              <a:t>img</a:t>
            </a:r>
            <a:r>
              <a:rPr lang="en-US" sz="2000" dirty="0"/>
              <a:t> </a:t>
            </a:r>
            <a:r>
              <a:rPr lang="en-US" sz="2000" dirty="0" err="1"/>
              <a:t>src</a:t>
            </a:r>
            <a:r>
              <a:rPr lang="en-US" sz="2000" dirty="0"/>
              <a:t> =  "tiger.png" </a:t>
            </a:r>
            <a:r>
              <a:rPr lang="en-US" sz="2000" b="1" dirty="0"/>
              <a:t>&gt;</a:t>
            </a:r>
            <a:r>
              <a:rPr lang="en-US" sz="2000" dirty="0"/>
              <a:t> </a:t>
            </a:r>
            <a:r>
              <a:rPr lang="en-US" sz="2000" b="1" dirty="0"/>
              <a:t>&lt;h2&gt;</a:t>
            </a:r>
            <a:r>
              <a:rPr lang="en-US" sz="2000" dirty="0"/>
              <a:t>Original Image    </a:t>
            </a:r>
            <a:r>
              <a:rPr lang="en-US" sz="2000" b="1" dirty="0"/>
              <a:t>&lt;/h2&gt;</a:t>
            </a:r>
            <a:r>
              <a:rPr lang="en-US" sz="2000" dirty="0"/>
              <a:t>  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b="1" dirty="0"/>
              <a:t>&lt;</a:t>
            </a:r>
            <a:r>
              <a:rPr lang="en-US" sz="2000" b="1" dirty="0" err="1"/>
              <a:t>img</a:t>
            </a:r>
            <a:r>
              <a:rPr lang="en-US" sz="2000" dirty="0"/>
              <a:t> </a:t>
            </a:r>
            <a:r>
              <a:rPr lang="en-US" sz="2000" dirty="0" err="1"/>
              <a:t>src</a:t>
            </a:r>
            <a:r>
              <a:rPr lang="en-US" sz="2000" dirty="0"/>
              <a:t> =  "tiger.png" id = "img1"</a:t>
            </a:r>
            <a:r>
              <a:rPr lang="en-US" sz="2000" b="1" dirty="0"/>
              <a:t>&gt;</a:t>
            </a:r>
            <a:r>
              <a:rPr lang="en-US" sz="2000" dirty="0"/>
              <a:t> </a:t>
            </a:r>
            <a:r>
              <a:rPr lang="en-US" sz="2000" b="1" dirty="0"/>
              <a:t>&lt;h2&gt;</a:t>
            </a:r>
            <a:r>
              <a:rPr lang="en-US" sz="2000" dirty="0"/>
              <a:t>invert(60)</a:t>
            </a:r>
            <a:r>
              <a:rPr lang="en-US" sz="2000" b="1" dirty="0"/>
              <a:t>&lt;/h2&gt;</a:t>
            </a:r>
            <a:r>
              <a:rPr lang="en-US" sz="2000" dirty="0"/>
              <a:t>    </a:t>
            </a:r>
          </a:p>
          <a:p>
            <a:pPr marL="0" indent="0">
              <a:buNone/>
            </a:pPr>
            <a:r>
              <a:rPr lang="en-US" sz="2000" b="1" dirty="0"/>
              <a:t>&lt;/body&gt;</a:t>
            </a:r>
            <a:r>
              <a:rPr lang="en-US" sz="2000" dirty="0"/>
              <a:t>   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b="1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1867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4478" y="407306"/>
            <a:ext cx="10972800" cy="638538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saturate</a:t>
            </a:r>
            <a:r>
              <a:rPr lang="en-US" sz="2000" b="1" dirty="0" smtClean="0"/>
              <a:t>()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It sets the saturation of an element. The 0% saturation represents the completely unsaturated element, whereas the 100% saturation represents the original one. The values greater than 100% are allowed that provides super-saturated results. We cannot use negative values with this property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&lt;style&gt;</a:t>
            </a:r>
            <a:r>
              <a:rPr lang="en-US" sz="2000" dirty="0"/>
              <a:t>   </a:t>
            </a:r>
          </a:p>
          <a:p>
            <a:pPr marL="0" indent="0">
              <a:buNone/>
            </a:pPr>
            <a:r>
              <a:rPr lang="en-US" sz="2000" dirty="0"/>
              <a:t>          #img1 {   </a:t>
            </a:r>
          </a:p>
          <a:p>
            <a:pPr marL="0" indent="0">
              <a:buNone/>
            </a:pPr>
            <a:r>
              <a:rPr lang="en-US" sz="2000" dirty="0"/>
              <a:t>            filter: saturate(40);   </a:t>
            </a:r>
          </a:p>
          <a:p>
            <a:pPr marL="0" indent="0">
              <a:buNone/>
            </a:pPr>
            <a:r>
              <a:rPr lang="en-US" sz="2000" dirty="0"/>
              <a:t>        }   </a:t>
            </a:r>
          </a:p>
          <a:p>
            <a:pPr marL="0" indent="0">
              <a:buNone/>
            </a:pPr>
            <a:r>
              <a:rPr lang="en-US" sz="2000" dirty="0"/>
              <a:t>    </a:t>
            </a:r>
            <a:r>
              <a:rPr lang="en-US" sz="2000" b="1" dirty="0"/>
              <a:t>&lt;/style&gt;</a:t>
            </a:r>
            <a:r>
              <a:rPr lang="en-US" sz="2000" dirty="0"/>
              <a:t>   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&lt;body&gt;</a:t>
            </a:r>
            <a:r>
              <a:rPr lang="en-US" sz="2000" dirty="0"/>
              <a:t>   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b="1" dirty="0"/>
              <a:t>&lt;</a:t>
            </a:r>
            <a:r>
              <a:rPr lang="en-US" sz="2000" b="1" dirty="0" err="1"/>
              <a:t>img</a:t>
            </a:r>
            <a:r>
              <a:rPr lang="en-US" sz="2000" dirty="0"/>
              <a:t> </a:t>
            </a:r>
            <a:r>
              <a:rPr lang="en-US" sz="2000" dirty="0" err="1"/>
              <a:t>src</a:t>
            </a:r>
            <a:r>
              <a:rPr lang="en-US" sz="2000" dirty="0"/>
              <a:t> =  "tiger.png" </a:t>
            </a:r>
            <a:r>
              <a:rPr lang="en-US" sz="2000" b="1" dirty="0"/>
              <a:t>&gt;</a:t>
            </a:r>
            <a:r>
              <a:rPr lang="en-US" sz="2000" dirty="0"/>
              <a:t> </a:t>
            </a:r>
            <a:r>
              <a:rPr lang="en-US" sz="2000" b="1" dirty="0"/>
              <a:t>&lt;h2&gt;</a:t>
            </a:r>
            <a:r>
              <a:rPr lang="en-US" sz="2000" dirty="0"/>
              <a:t>Original Image    </a:t>
            </a:r>
            <a:r>
              <a:rPr lang="en-US" sz="2000" b="1" dirty="0"/>
              <a:t>&lt;/h2&gt;</a:t>
            </a:r>
            <a:r>
              <a:rPr lang="en-US" sz="2000" dirty="0"/>
              <a:t>  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b="1" dirty="0"/>
              <a:t>&lt;</a:t>
            </a:r>
            <a:r>
              <a:rPr lang="en-US" sz="2000" b="1" dirty="0" err="1"/>
              <a:t>img</a:t>
            </a:r>
            <a:r>
              <a:rPr lang="en-US" sz="2000" dirty="0"/>
              <a:t> </a:t>
            </a:r>
            <a:r>
              <a:rPr lang="en-US" sz="2000" dirty="0" err="1"/>
              <a:t>src</a:t>
            </a:r>
            <a:r>
              <a:rPr lang="en-US" sz="2000" dirty="0"/>
              <a:t> =  "tiger.png" id = "img1"</a:t>
            </a:r>
            <a:r>
              <a:rPr lang="en-US" sz="2000" b="1" dirty="0"/>
              <a:t>&gt;</a:t>
            </a:r>
            <a:r>
              <a:rPr lang="en-US" sz="2000" dirty="0"/>
              <a:t> </a:t>
            </a:r>
            <a:r>
              <a:rPr lang="en-US" sz="2000" b="1" dirty="0"/>
              <a:t>&lt;h2&gt;</a:t>
            </a:r>
            <a:r>
              <a:rPr lang="en-US" sz="2000" dirty="0"/>
              <a:t>saturate(40)</a:t>
            </a:r>
            <a:r>
              <a:rPr lang="en-US" sz="2000" b="1" dirty="0"/>
              <a:t>&lt;/h2&gt;</a:t>
            </a:r>
            <a:r>
              <a:rPr lang="en-US" sz="2000" dirty="0"/>
              <a:t>      </a:t>
            </a:r>
          </a:p>
          <a:p>
            <a:pPr marL="0" indent="0">
              <a:buNone/>
            </a:pPr>
            <a:r>
              <a:rPr lang="en-US" sz="2000" b="1" dirty="0"/>
              <a:t>&lt;/body&gt;</a:t>
            </a:r>
            <a:r>
              <a:rPr lang="en-US" sz="2000" dirty="0"/>
              <a:t>   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942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9305" y="546100"/>
            <a:ext cx="10612755" cy="64173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/>
              <a:t>drop-shadow</a:t>
            </a:r>
            <a:r>
              <a:rPr lang="en-US" sz="2200" b="1" dirty="0" smtClean="0"/>
              <a:t>()</a:t>
            </a:r>
          </a:p>
          <a:p>
            <a:pPr marL="0" indent="0">
              <a:buNone/>
            </a:pPr>
            <a:endParaRPr lang="en-US" sz="2200" b="1" dirty="0"/>
          </a:p>
          <a:p>
            <a:r>
              <a:rPr lang="en-US" sz="2200" dirty="0"/>
              <a:t>It applies the drop-shadow effect to the input image. The values it accepts are </a:t>
            </a:r>
            <a:r>
              <a:rPr lang="en-US" sz="2200" b="1" dirty="0"/>
              <a:t>h-shadow, v-shadow, blur, spread, </a:t>
            </a:r>
            <a:r>
              <a:rPr lang="en-US" sz="2200" dirty="0"/>
              <a:t>and </a:t>
            </a:r>
            <a:r>
              <a:rPr lang="en-US" sz="2200" b="1" dirty="0"/>
              <a:t>color</a:t>
            </a:r>
            <a:r>
              <a:rPr lang="en-US" sz="2200" b="1" dirty="0" smtClean="0"/>
              <a:t>.</a:t>
            </a:r>
          </a:p>
          <a:p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&lt;style&gt;</a:t>
            </a:r>
            <a:r>
              <a:rPr lang="en-US" sz="2200" dirty="0"/>
              <a:t>   </a:t>
            </a:r>
          </a:p>
          <a:p>
            <a:pPr marL="0" indent="0">
              <a:buNone/>
            </a:pPr>
            <a:r>
              <a:rPr lang="en-US" sz="2200" dirty="0"/>
              <a:t>            #img1 {   </a:t>
            </a:r>
          </a:p>
          <a:p>
            <a:pPr marL="0" indent="0">
              <a:buNone/>
            </a:pPr>
            <a:r>
              <a:rPr lang="en-US" sz="2200" dirty="0"/>
              <a:t>            filter:  drop-shadow(10px 20px 30px yellow);   </a:t>
            </a:r>
          </a:p>
          <a:p>
            <a:pPr marL="0" indent="0">
              <a:buNone/>
            </a:pPr>
            <a:r>
              <a:rPr lang="en-US" sz="2200" dirty="0"/>
              <a:t>        }   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&lt;/style&gt;</a:t>
            </a:r>
            <a:r>
              <a:rPr lang="en-US" sz="2200" dirty="0"/>
              <a:t>   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 </a:t>
            </a:r>
            <a:r>
              <a:rPr lang="en-US" sz="2200" b="1" dirty="0"/>
              <a:t>&lt;body&gt;</a:t>
            </a:r>
            <a:r>
              <a:rPr lang="en-US" sz="2200" dirty="0"/>
              <a:t>   </a:t>
            </a:r>
          </a:p>
          <a:p>
            <a:pPr marL="0" indent="0">
              <a:buNone/>
            </a:pPr>
            <a:r>
              <a:rPr lang="en-US" sz="2200" dirty="0"/>
              <a:t>        </a:t>
            </a:r>
            <a:r>
              <a:rPr lang="en-US" sz="2200" b="1" dirty="0"/>
              <a:t>&lt;</a:t>
            </a:r>
            <a:r>
              <a:rPr lang="en-US" sz="2200" b="1" dirty="0" err="1"/>
              <a:t>img</a:t>
            </a:r>
            <a:r>
              <a:rPr lang="en-US" sz="2200" dirty="0"/>
              <a:t> </a:t>
            </a:r>
            <a:r>
              <a:rPr lang="en-US" sz="2200" dirty="0" err="1"/>
              <a:t>src</a:t>
            </a:r>
            <a:r>
              <a:rPr lang="en-US" sz="2200" dirty="0"/>
              <a:t> =  "tiger.png" </a:t>
            </a:r>
            <a:r>
              <a:rPr lang="en-US" sz="2200" b="1" dirty="0"/>
              <a:t>&gt;</a:t>
            </a:r>
            <a:r>
              <a:rPr lang="en-US" sz="2200" dirty="0"/>
              <a:t> </a:t>
            </a:r>
            <a:r>
              <a:rPr lang="en-US" sz="2200" b="1" dirty="0"/>
              <a:t>&lt;h2&gt;</a:t>
            </a:r>
            <a:r>
              <a:rPr lang="en-US" sz="2200" dirty="0"/>
              <a:t>Original Image    </a:t>
            </a:r>
            <a:r>
              <a:rPr lang="en-US" sz="2200" b="1" dirty="0"/>
              <a:t>&lt;/h2&gt;</a:t>
            </a:r>
            <a:r>
              <a:rPr lang="en-US" sz="2200" dirty="0"/>
              <a:t>  </a:t>
            </a:r>
          </a:p>
          <a:p>
            <a:pPr marL="0" indent="0">
              <a:buNone/>
            </a:pPr>
            <a:r>
              <a:rPr lang="en-US" sz="2200" dirty="0"/>
              <a:t>        </a:t>
            </a:r>
            <a:r>
              <a:rPr lang="en-US" sz="2200" b="1" dirty="0"/>
              <a:t>&lt;</a:t>
            </a:r>
            <a:r>
              <a:rPr lang="en-US" sz="2200" b="1" dirty="0" err="1"/>
              <a:t>img</a:t>
            </a:r>
            <a:r>
              <a:rPr lang="en-US" sz="2200" dirty="0"/>
              <a:t> </a:t>
            </a:r>
            <a:r>
              <a:rPr lang="en-US" sz="2200" dirty="0" err="1"/>
              <a:t>src</a:t>
            </a:r>
            <a:r>
              <a:rPr lang="en-US" sz="2200" dirty="0"/>
              <a:t> =  "tiger.png" id = "img1"</a:t>
            </a:r>
            <a:r>
              <a:rPr lang="en-US" sz="2200" b="1" dirty="0"/>
              <a:t>&gt;</a:t>
            </a:r>
            <a:r>
              <a:rPr lang="en-US" sz="2200" dirty="0"/>
              <a:t> </a:t>
            </a:r>
            <a:r>
              <a:rPr lang="en-US" sz="2200" b="1" dirty="0"/>
              <a:t>&lt;h2&gt;</a:t>
            </a:r>
            <a:r>
              <a:rPr lang="en-US" sz="2200" dirty="0"/>
              <a:t> drop-shadow(10px 20px 30px yellow);</a:t>
            </a:r>
            <a:r>
              <a:rPr lang="en-US" sz="2200" b="1" dirty="0"/>
              <a:t>&lt;/h2&gt;</a:t>
            </a:r>
            <a:r>
              <a:rPr lang="en-US" sz="2200" dirty="0"/>
              <a:t>      </a:t>
            </a:r>
          </a:p>
          <a:p>
            <a:pPr marL="0" indent="0">
              <a:buNone/>
            </a:pPr>
            <a:r>
              <a:rPr lang="en-US" sz="2200" b="1" dirty="0"/>
              <a:t>&lt;/body&gt;</a:t>
            </a:r>
            <a:r>
              <a:rPr lang="en-US" sz="2200" dirty="0"/>
              <a:t>   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8393" y="469718"/>
            <a:ext cx="10779578" cy="5966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contrast</a:t>
            </a:r>
            <a:r>
              <a:rPr lang="en-US" sz="2000" b="1" dirty="0" smtClean="0"/>
              <a:t>()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It adjusts the contrast of the input. Its 0% value will create a completely black image, whereas the 100% values leave the unchanged input, i.e., represents the original one. Values greater than 100% are allowed that provides results with less contrast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2000" b="1" dirty="0"/>
              <a:t>&lt;style&gt;</a:t>
            </a:r>
            <a:r>
              <a:rPr lang="en-US" sz="2000" dirty="0"/>
              <a:t>   </a:t>
            </a:r>
          </a:p>
          <a:p>
            <a:pPr marL="0" indent="0">
              <a:buNone/>
            </a:pPr>
            <a:r>
              <a:rPr lang="en-US" sz="2000" dirty="0"/>
              <a:t>           #img1 {   </a:t>
            </a:r>
          </a:p>
          <a:p>
            <a:pPr marL="0" indent="0">
              <a:buNone/>
            </a:pPr>
            <a:r>
              <a:rPr lang="en-US" sz="2000" dirty="0"/>
              <a:t>            filter:  contrast(50%);   </a:t>
            </a:r>
          </a:p>
          <a:p>
            <a:pPr marL="0" indent="0">
              <a:buNone/>
            </a:pPr>
            <a:r>
              <a:rPr lang="en-US" sz="2000" dirty="0"/>
              <a:t>        }   </a:t>
            </a:r>
          </a:p>
          <a:p>
            <a:pPr marL="0" indent="0">
              <a:buNone/>
            </a:pPr>
            <a:r>
              <a:rPr lang="en-US" sz="2000" dirty="0"/>
              <a:t>    </a:t>
            </a:r>
            <a:r>
              <a:rPr lang="en-US" sz="2000" b="1" dirty="0"/>
              <a:t>&lt;/style&gt;</a:t>
            </a:r>
            <a:r>
              <a:rPr lang="en-US" sz="2000" dirty="0"/>
              <a:t>   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/>
              <a:t>&lt;body&gt;</a:t>
            </a:r>
            <a:r>
              <a:rPr lang="en-US" sz="2000" dirty="0"/>
              <a:t>   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b="1" dirty="0"/>
              <a:t>&lt;</a:t>
            </a:r>
            <a:r>
              <a:rPr lang="en-US" sz="2000" b="1" dirty="0" err="1"/>
              <a:t>img</a:t>
            </a:r>
            <a:r>
              <a:rPr lang="en-US" sz="2000" dirty="0"/>
              <a:t> </a:t>
            </a:r>
            <a:r>
              <a:rPr lang="en-US" sz="2000" dirty="0" err="1"/>
              <a:t>src</a:t>
            </a:r>
            <a:r>
              <a:rPr lang="en-US" sz="2000" dirty="0"/>
              <a:t> =  "tiger.png" </a:t>
            </a:r>
            <a:r>
              <a:rPr lang="en-US" sz="2000" b="1" dirty="0"/>
              <a:t>&gt;</a:t>
            </a:r>
            <a:r>
              <a:rPr lang="en-US" sz="2000" dirty="0"/>
              <a:t> </a:t>
            </a:r>
            <a:r>
              <a:rPr lang="en-US" sz="2000" b="1" dirty="0"/>
              <a:t>&lt;h2&gt;</a:t>
            </a:r>
            <a:r>
              <a:rPr lang="en-US" sz="2000" dirty="0"/>
              <a:t>Original Image    </a:t>
            </a:r>
            <a:r>
              <a:rPr lang="en-US" sz="2000" b="1" dirty="0"/>
              <a:t>&lt;/h2&gt;</a:t>
            </a:r>
            <a:r>
              <a:rPr lang="en-US" sz="2000" dirty="0"/>
              <a:t>  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b="1" dirty="0"/>
              <a:t>&lt;</a:t>
            </a:r>
            <a:r>
              <a:rPr lang="en-US" sz="2000" b="1" dirty="0" err="1"/>
              <a:t>img</a:t>
            </a:r>
            <a:r>
              <a:rPr lang="en-US" sz="2000" dirty="0"/>
              <a:t> </a:t>
            </a:r>
            <a:r>
              <a:rPr lang="en-US" sz="2000" dirty="0" err="1"/>
              <a:t>src</a:t>
            </a:r>
            <a:r>
              <a:rPr lang="en-US" sz="2000" dirty="0"/>
              <a:t> =  "tiger.png" id = "img1"</a:t>
            </a:r>
            <a:r>
              <a:rPr lang="en-US" sz="2000" b="1" dirty="0"/>
              <a:t>&gt;</a:t>
            </a:r>
            <a:r>
              <a:rPr lang="en-US" sz="2000" dirty="0"/>
              <a:t> </a:t>
            </a:r>
            <a:r>
              <a:rPr lang="en-US" sz="2000" b="1" dirty="0"/>
              <a:t>&lt;h2&gt;</a:t>
            </a:r>
            <a:r>
              <a:rPr lang="en-US" sz="2000" dirty="0"/>
              <a:t> contrast(50%)</a:t>
            </a:r>
            <a:r>
              <a:rPr lang="en-US" sz="2000" b="1" dirty="0"/>
              <a:t>&lt;/h2&gt;</a:t>
            </a:r>
            <a:r>
              <a:rPr lang="en-US" sz="2000" dirty="0"/>
              <a:t>    </a:t>
            </a:r>
          </a:p>
          <a:p>
            <a:pPr marL="0" indent="0">
              <a:buNone/>
            </a:pPr>
            <a:r>
              <a:rPr lang="en-US" sz="2000" b="1" dirty="0"/>
              <a:t>&lt;/body&gt;</a:t>
            </a:r>
            <a:r>
              <a:rPr lang="en-US" sz="2000" dirty="0"/>
              <a:t>   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466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750" y="461554"/>
            <a:ext cx="10515600" cy="59664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opacity</a:t>
            </a:r>
            <a:r>
              <a:rPr lang="en-US" sz="2000" b="1" dirty="0" smtClean="0"/>
              <a:t>()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It is used to apply transparency to the input image. Its 0% value indicates completely transparent, whereas the 100% value represents the original </a:t>
            </a:r>
            <a:r>
              <a:rPr lang="en-US" sz="2000" dirty="0" smtClean="0"/>
              <a:t>image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2000" b="1" dirty="0"/>
              <a:t>&lt;style&gt;</a:t>
            </a:r>
            <a:r>
              <a:rPr lang="en-US" sz="2000" dirty="0"/>
              <a:t>   </a:t>
            </a:r>
          </a:p>
          <a:p>
            <a:pPr marL="0" indent="0">
              <a:buNone/>
            </a:pPr>
            <a:r>
              <a:rPr lang="en-US" sz="2000" dirty="0"/>
              <a:t>          #img1 {   </a:t>
            </a:r>
          </a:p>
          <a:p>
            <a:pPr marL="0" indent="0">
              <a:buNone/>
            </a:pPr>
            <a:r>
              <a:rPr lang="en-US" sz="2000" dirty="0"/>
              <a:t>            filter: opacity(40%);   </a:t>
            </a:r>
          </a:p>
          <a:p>
            <a:pPr marL="0" indent="0">
              <a:buNone/>
            </a:pPr>
            <a:r>
              <a:rPr lang="en-US" sz="2000" dirty="0"/>
              <a:t>        }   </a:t>
            </a:r>
          </a:p>
          <a:p>
            <a:pPr marL="0" indent="0">
              <a:buNone/>
            </a:pPr>
            <a:r>
              <a:rPr lang="en-US" sz="2000" dirty="0"/>
              <a:t>    </a:t>
            </a:r>
            <a:r>
              <a:rPr lang="en-US" sz="2000" b="1" dirty="0"/>
              <a:t>&lt;/style&gt;</a:t>
            </a:r>
            <a:r>
              <a:rPr lang="en-US" sz="2000" dirty="0"/>
              <a:t>   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&lt;body&gt;</a:t>
            </a:r>
            <a:r>
              <a:rPr lang="en-US" sz="2000" dirty="0"/>
              <a:t>   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b="1" dirty="0"/>
              <a:t>&lt;</a:t>
            </a:r>
            <a:r>
              <a:rPr lang="en-US" sz="2000" b="1" dirty="0" err="1"/>
              <a:t>img</a:t>
            </a:r>
            <a:r>
              <a:rPr lang="en-US" sz="2000" dirty="0"/>
              <a:t> </a:t>
            </a:r>
            <a:r>
              <a:rPr lang="en-US" sz="2000" dirty="0" err="1"/>
              <a:t>src</a:t>
            </a:r>
            <a:r>
              <a:rPr lang="en-US" sz="2000" dirty="0"/>
              <a:t> =  "tiger.png" </a:t>
            </a:r>
            <a:r>
              <a:rPr lang="en-US" sz="2000" b="1" dirty="0"/>
              <a:t>&gt;</a:t>
            </a:r>
            <a:r>
              <a:rPr lang="en-US" sz="2000" dirty="0"/>
              <a:t> </a:t>
            </a:r>
            <a:r>
              <a:rPr lang="en-US" sz="2000" b="1" dirty="0"/>
              <a:t>&lt;h2&gt;</a:t>
            </a:r>
            <a:r>
              <a:rPr lang="en-US" sz="2000" dirty="0"/>
              <a:t>Original Image    </a:t>
            </a:r>
            <a:r>
              <a:rPr lang="en-US" sz="2000" b="1" dirty="0"/>
              <a:t>&lt;/h2&gt;</a:t>
            </a:r>
            <a:r>
              <a:rPr lang="en-US" sz="2000" dirty="0"/>
              <a:t>  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b="1" dirty="0"/>
              <a:t>&lt;</a:t>
            </a:r>
            <a:r>
              <a:rPr lang="en-US" sz="2000" b="1" dirty="0" err="1"/>
              <a:t>img</a:t>
            </a:r>
            <a:r>
              <a:rPr lang="en-US" sz="2000" dirty="0"/>
              <a:t> </a:t>
            </a:r>
            <a:r>
              <a:rPr lang="en-US" sz="2000" dirty="0" err="1"/>
              <a:t>src</a:t>
            </a:r>
            <a:r>
              <a:rPr lang="en-US" sz="2000" dirty="0"/>
              <a:t> =  "tiger.png" id = "img1"</a:t>
            </a:r>
            <a:r>
              <a:rPr lang="en-US" sz="2000" b="1" dirty="0"/>
              <a:t>&gt;</a:t>
            </a:r>
            <a:r>
              <a:rPr lang="en-US" sz="2000" dirty="0"/>
              <a:t> </a:t>
            </a:r>
            <a:r>
              <a:rPr lang="en-US" sz="2000" b="1" dirty="0"/>
              <a:t>&lt;h2&gt;</a:t>
            </a:r>
            <a:r>
              <a:rPr lang="en-US" sz="2000" dirty="0"/>
              <a:t> opacity(40%)</a:t>
            </a:r>
            <a:r>
              <a:rPr lang="en-US" sz="2000" b="1" dirty="0"/>
              <a:t>&lt;/h2&gt;</a:t>
            </a:r>
            <a:r>
              <a:rPr lang="en-US" sz="2000" dirty="0"/>
              <a:t>     </a:t>
            </a:r>
          </a:p>
          <a:p>
            <a:pPr marL="0" indent="0">
              <a:buNone/>
            </a:pPr>
            <a:r>
              <a:rPr lang="en-US" sz="2000" b="1" dirty="0"/>
              <a:t>&lt;/body&gt;</a:t>
            </a:r>
            <a:r>
              <a:rPr lang="en-US" sz="2000" dirty="0"/>
              <a:t>  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 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200" b="1" dirty="0"/>
          </a:p>
          <a:p>
            <a:endParaRPr lang="en-US" sz="12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06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750" y="461554"/>
            <a:ext cx="10515600" cy="5966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grayscale</a:t>
            </a:r>
            <a:r>
              <a:rPr lang="en-US" sz="2000" b="1" dirty="0" smtClean="0"/>
              <a:t>()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It converts the input image into black and white. 0% </a:t>
            </a:r>
            <a:r>
              <a:rPr lang="en-US" sz="2000" dirty="0" err="1"/>
              <a:t>grayscale</a:t>
            </a:r>
            <a:r>
              <a:rPr lang="en-US" sz="2000" dirty="0"/>
              <a:t> represents the original one, whereas 100% represents completely </a:t>
            </a:r>
            <a:r>
              <a:rPr lang="en-US" sz="2000" dirty="0" err="1"/>
              <a:t>grayscale</a:t>
            </a:r>
            <a:r>
              <a:rPr lang="en-US" sz="2000" dirty="0"/>
              <a:t>. It converts the object colors into 256 shades of gray.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/>
              <a:t>&lt;style&gt;</a:t>
            </a:r>
            <a:r>
              <a:rPr lang="en-US" sz="2000" dirty="0"/>
              <a:t>   </a:t>
            </a:r>
          </a:p>
          <a:p>
            <a:pPr marL="0" indent="0">
              <a:buNone/>
            </a:pPr>
            <a:r>
              <a:rPr lang="en-US" sz="2000" dirty="0"/>
              <a:t>          #img1 {   </a:t>
            </a:r>
          </a:p>
          <a:p>
            <a:pPr marL="0" indent="0">
              <a:buNone/>
            </a:pPr>
            <a:r>
              <a:rPr lang="en-US" sz="2000" dirty="0"/>
              <a:t>            filter:   </a:t>
            </a:r>
            <a:r>
              <a:rPr lang="en-US" sz="2000" dirty="0" err="1"/>
              <a:t>grayscale</a:t>
            </a:r>
            <a:r>
              <a:rPr lang="en-US" sz="2000" dirty="0"/>
              <a:t>(80%);   </a:t>
            </a:r>
          </a:p>
          <a:p>
            <a:pPr marL="0" indent="0">
              <a:buNone/>
            </a:pPr>
            <a:r>
              <a:rPr lang="en-US" sz="2000" dirty="0"/>
              <a:t>        }   </a:t>
            </a:r>
          </a:p>
          <a:p>
            <a:pPr marL="0" indent="0">
              <a:buNone/>
            </a:pPr>
            <a:r>
              <a:rPr lang="en-US" sz="2000" dirty="0"/>
              <a:t>    </a:t>
            </a:r>
            <a:r>
              <a:rPr lang="en-US" sz="2000" b="1" dirty="0"/>
              <a:t>&lt;/style&gt;</a:t>
            </a:r>
            <a:r>
              <a:rPr lang="en-US" sz="2000" dirty="0"/>
              <a:t>   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&lt;body&gt;</a:t>
            </a:r>
            <a:r>
              <a:rPr lang="en-US" sz="2000" dirty="0"/>
              <a:t>   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b="1" dirty="0"/>
              <a:t>&lt;</a:t>
            </a:r>
            <a:r>
              <a:rPr lang="en-US" sz="2000" b="1" dirty="0" err="1"/>
              <a:t>img</a:t>
            </a:r>
            <a:r>
              <a:rPr lang="en-US" sz="2000" dirty="0"/>
              <a:t> </a:t>
            </a:r>
            <a:r>
              <a:rPr lang="en-US" sz="2000" dirty="0" err="1"/>
              <a:t>src</a:t>
            </a:r>
            <a:r>
              <a:rPr lang="en-US" sz="2000" dirty="0"/>
              <a:t> =  "tiger.png" </a:t>
            </a:r>
            <a:r>
              <a:rPr lang="en-US" sz="2000" b="1" dirty="0"/>
              <a:t>&gt;</a:t>
            </a:r>
            <a:r>
              <a:rPr lang="en-US" sz="2000" dirty="0"/>
              <a:t> </a:t>
            </a:r>
            <a:r>
              <a:rPr lang="en-US" sz="2000" b="1" dirty="0"/>
              <a:t>&lt;h2&gt;</a:t>
            </a:r>
            <a:r>
              <a:rPr lang="en-US" sz="2000" dirty="0"/>
              <a:t>Original Image    </a:t>
            </a:r>
            <a:r>
              <a:rPr lang="en-US" sz="2000" b="1" dirty="0"/>
              <a:t>&lt;/h2&gt;</a:t>
            </a:r>
            <a:r>
              <a:rPr lang="en-US" sz="2000" dirty="0"/>
              <a:t>  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b="1" dirty="0"/>
              <a:t>&lt;</a:t>
            </a:r>
            <a:r>
              <a:rPr lang="en-US" sz="2000" b="1" dirty="0" err="1"/>
              <a:t>img</a:t>
            </a:r>
            <a:r>
              <a:rPr lang="en-US" sz="2000" dirty="0"/>
              <a:t> </a:t>
            </a:r>
            <a:r>
              <a:rPr lang="en-US" sz="2000" dirty="0" err="1"/>
              <a:t>src</a:t>
            </a:r>
            <a:r>
              <a:rPr lang="en-US" sz="2000" dirty="0"/>
              <a:t> =  "tiger.png" id = "img1"</a:t>
            </a:r>
            <a:r>
              <a:rPr lang="en-US" sz="2000" b="1" dirty="0"/>
              <a:t>&gt;</a:t>
            </a:r>
            <a:r>
              <a:rPr lang="en-US" sz="2000" dirty="0"/>
              <a:t> </a:t>
            </a:r>
            <a:r>
              <a:rPr lang="en-US" sz="2000" b="1" dirty="0"/>
              <a:t>&lt;h2&gt;</a:t>
            </a:r>
            <a:r>
              <a:rPr lang="en-US" sz="2000" dirty="0"/>
              <a:t>  </a:t>
            </a:r>
            <a:r>
              <a:rPr lang="en-US" sz="2000" dirty="0" err="1"/>
              <a:t>grayscale</a:t>
            </a:r>
            <a:r>
              <a:rPr lang="en-US" sz="2000" dirty="0"/>
              <a:t>(80%)</a:t>
            </a:r>
            <a:r>
              <a:rPr lang="en-US" sz="2000" b="1" dirty="0"/>
              <a:t>&lt;/h2&gt;</a:t>
            </a:r>
            <a:r>
              <a:rPr lang="en-US" sz="2000" dirty="0"/>
              <a:t>      </a:t>
            </a:r>
          </a:p>
          <a:p>
            <a:pPr marL="0" indent="0">
              <a:buNone/>
            </a:pPr>
            <a:r>
              <a:rPr lang="en-US" sz="2000" b="1" dirty="0"/>
              <a:t>&lt;/body&gt;</a:t>
            </a:r>
            <a:r>
              <a:rPr lang="en-US" sz="2000" dirty="0"/>
              <a:t>   </a:t>
            </a:r>
          </a:p>
          <a:p>
            <a:pPr marL="0" indent="0">
              <a:buNone/>
            </a:pPr>
            <a:endParaRPr lang="en-US" sz="1200" b="1" dirty="0"/>
          </a:p>
          <a:p>
            <a:endParaRPr lang="en-US" sz="12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364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351</Words>
  <Application>Microsoft Office PowerPoint</Application>
  <PresentationFormat>Custom</PresentationFormat>
  <Paragraphs>156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Blue Waves</vt:lpstr>
      <vt:lpstr>CSS filter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</dc:title>
  <dc:creator/>
  <cp:lastModifiedBy>admin</cp:lastModifiedBy>
  <cp:revision>133</cp:revision>
  <dcterms:created xsi:type="dcterms:W3CDTF">2023-01-26T06:09:00Z</dcterms:created>
  <dcterms:modified xsi:type="dcterms:W3CDTF">2023-02-07T08:54:43Z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814A41F08282471697DB8596889345E6</vt:lpwstr>
  </property>
  <property fmtid="{D5CDD505-2E9C-101B-9397-08002B2CF9AE}" pid="3" name="KSOProductBuildVer">
    <vt:lpwstr>1033-11.2.0.11213</vt:lpwstr>
  </property>
</Properties>
</file>