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 stack development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1645"/>
            <a:ext cx="10972800" cy="582613"/>
          </a:xfrm>
        </p:spPr>
        <p:txBody>
          <a:bodyPr/>
          <a:lstStyle/>
          <a:p>
            <a:r>
              <a:rPr lang="en-US" b="1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r>
              <a:rPr lang="en-US"/>
              <a:t>HTML stands for Hyper Text Markup Language</a:t>
            </a:r>
          </a:p>
          <a:p>
            <a:r>
              <a:rPr lang="en-US"/>
              <a:t>HTML is the standard markup language for creating Web pages</a:t>
            </a:r>
          </a:p>
          <a:p>
            <a:r>
              <a:rPr lang="en-US"/>
              <a:t>HTML describes the structure of a Web page</a:t>
            </a:r>
          </a:p>
          <a:p>
            <a:r>
              <a:rPr lang="en-US"/>
              <a:t>HTML consists of a series of elements</a:t>
            </a:r>
          </a:p>
          <a:p>
            <a:r>
              <a:rPr lang="en-US"/>
              <a:t>HTML elements tell the browser how to display the content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2125"/>
            <a:ext cx="10972800" cy="582613"/>
          </a:xfrm>
        </p:spPr>
        <p:txBody>
          <a:bodyPr/>
          <a:lstStyle/>
          <a:p>
            <a:r>
              <a:rPr lang="en-US" b="1"/>
              <a:t>Tools required for HTML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Sublime text</a:t>
            </a:r>
          </a:p>
          <a:p>
            <a:r>
              <a:rPr lang="en-US" dirty="0"/>
              <a:t>Visual Studio Code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8170"/>
            <a:ext cx="10972800" cy="582613"/>
          </a:xfrm>
        </p:spPr>
        <p:txBody>
          <a:bodyPr/>
          <a:lstStyle/>
          <a:p>
            <a:r>
              <a:rPr lang="en-US" b="1" dirty="0"/>
              <a:t>A Simple HTML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090" y="1810385"/>
            <a:ext cx="10516235" cy="4351655"/>
          </a:xfrm>
        </p:spPr>
        <p:txBody>
          <a:bodyPr>
            <a:normAutofit fontScale="67500" lnSpcReduction="20000"/>
          </a:bodyPr>
          <a:lstStyle/>
          <a:p>
            <a:pPr marL="0" indent="0">
              <a:buNone/>
            </a:pPr>
            <a:r>
              <a:rPr lang="en-US" b="1" dirty="0"/>
              <a:t>&lt;!DOCTYPE html&gt;</a:t>
            </a:r>
          </a:p>
          <a:p>
            <a:pPr marL="0" indent="0">
              <a:buNone/>
            </a:pPr>
            <a:r>
              <a:rPr lang="en-US" b="1" dirty="0"/>
              <a:t>&lt;html&gt;</a:t>
            </a:r>
          </a:p>
          <a:p>
            <a:pPr marL="0" indent="0">
              <a:buNone/>
            </a:pPr>
            <a:r>
              <a:rPr lang="en-US" b="1" dirty="0"/>
              <a:t>&lt;head&gt;</a:t>
            </a:r>
          </a:p>
          <a:p>
            <a:pPr marL="0" indent="0">
              <a:buNone/>
            </a:pPr>
            <a:r>
              <a:rPr lang="en-US" b="1" dirty="0"/>
              <a:t>&lt;title&gt;Page Title&lt;/title&gt;</a:t>
            </a:r>
          </a:p>
          <a:p>
            <a:pPr marL="0" indent="0">
              <a:buNone/>
            </a:pPr>
            <a:r>
              <a:rPr lang="en-US" b="1" dirty="0"/>
              <a:t>&lt;/head&gt;</a:t>
            </a:r>
          </a:p>
          <a:p>
            <a:pPr marL="0" indent="0">
              <a:buNone/>
            </a:pPr>
            <a:r>
              <a:rPr lang="en-US" b="1" dirty="0"/>
              <a:t>&lt;body&gt;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&lt;h1&gt;My First Heading&lt;/h1&gt;</a:t>
            </a:r>
          </a:p>
          <a:p>
            <a:pPr marL="0" indent="0">
              <a:buNone/>
            </a:pPr>
            <a:r>
              <a:rPr lang="en-US" b="1" dirty="0"/>
              <a:t>&lt;p&gt;My first paragraph.&lt;/p&gt;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&lt;/body&gt;</a:t>
            </a:r>
          </a:p>
          <a:p>
            <a:pPr marL="0" indent="0">
              <a:buNone/>
            </a:pPr>
            <a:r>
              <a:rPr lang="en-US" b="1" dirty="0"/>
              <a:t>&lt;/html&gt;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715" y="347980"/>
            <a:ext cx="10402570" cy="5361940"/>
          </a:xfrm>
        </p:spPr>
        <p:txBody>
          <a:bodyPr>
            <a:normAutofit fontScale="90000" lnSpcReduction="20000"/>
          </a:bodyPr>
          <a:lstStyle/>
          <a:p>
            <a:r>
              <a:rPr lang="en-US" dirty="0"/>
              <a:t>The &lt;!DOCTYPE html&gt; declaration defines that this document is an HTML5 document</a:t>
            </a:r>
          </a:p>
          <a:p>
            <a:r>
              <a:rPr lang="en-US" dirty="0"/>
              <a:t>The &lt;html&gt; element is the root element of an HTML page</a:t>
            </a:r>
          </a:p>
          <a:p>
            <a:r>
              <a:rPr lang="en-US" dirty="0"/>
              <a:t>The &lt;head&gt; element contains meta information about the HTML page</a:t>
            </a:r>
          </a:p>
          <a:p>
            <a:r>
              <a:rPr lang="en-US" dirty="0"/>
              <a:t>The &lt;title&gt; element specifies a title for the HTML page (which is shown in the browser's title bar or in the page's tab)</a:t>
            </a:r>
          </a:p>
          <a:p>
            <a:r>
              <a:rPr lang="en-US" dirty="0"/>
              <a:t>The &lt;body&gt; element defines the document's body, and is a container for all the visible contents, such as headings, paragraphs, images, hyperlinks, tables, lists, etc.</a:t>
            </a:r>
          </a:p>
          <a:p>
            <a:r>
              <a:rPr lang="en-US" dirty="0"/>
              <a:t>The &lt;h1&gt; element defines a large heading</a:t>
            </a:r>
          </a:p>
          <a:p>
            <a:r>
              <a:rPr lang="en-US" dirty="0"/>
              <a:t>The &lt;p&gt; element defines a paragraph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Application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Desktop Application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dirty="0"/>
              <a:t>Desktop applications are software programs run locally on computer devices. They aren’t accessible from a browser, like web-based apps, and require deployment on a personal computer or laptop.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en-US" dirty="0"/>
          </a:p>
          <a:p>
            <a:r>
              <a:rPr lang="en-US" dirty="0"/>
              <a:t>Web Application	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charset="0"/>
              <a:buChar char="Ø"/>
            </a:pPr>
            <a:r>
              <a:rPr lang="en-US" dirty="0"/>
              <a:t>A web application (or web app) is application software that is accessed using a web browser. Web applications are delivered on the World Wide Web to users with an active network connection.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929" y="345621"/>
            <a:ext cx="10972800" cy="582613"/>
          </a:xfrm>
        </p:spPr>
        <p:txBody>
          <a:bodyPr/>
          <a:lstStyle/>
          <a:p>
            <a:r>
              <a:rPr lang="en-US" b="1" dirty="0"/>
              <a:t>What is full stack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Full stack development is the end-to-end development of applications. It includes both the front end and back end of an application.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The front end is usually accessed by a client, and the back end forms the core of the application where all the business logic is applied.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7195"/>
            <a:ext cx="10972800" cy="582613"/>
          </a:xfrm>
        </p:spPr>
        <p:txBody>
          <a:bodyPr/>
          <a:lstStyle/>
          <a:p>
            <a:r>
              <a:rPr lang="en-US" b="1"/>
              <a:t>What includes in Full stack Development?</a:t>
            </a:r>
          </a:p>
        </p:txBody>
      </p:sp>
      <p:pic>
        <p:nvPicPr>
          <p:cNvPr id="4" name="Content Placeholder 3" descr="full-stack-web-developmen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" y="2262505"/>
            <a:ext cx="11987530" cy="45961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6715"/>
            <a:ext cx="10972800" cy="582613"/>
          </a:xfrm>
        </p:spPr>
        <p:txBody>
          <a:bodyPr/>
          <a:lstStyle/>
          <a:p>
            <a:r>
              <a:rPr lang="en-US" b="1"/>
              <a:t>Front End (Web Design)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5880"/>
            <a:ext cx="10972800" cy="4953000"/>
          </a:xfrm>
        </p:spPr>
        <p:txBody>
          <a:bodyPr/>
          <a:lstStyle/>
          <a:p>
            <a:r>
              <a:rPr lang="en-US"/>
              <a:t>Everything you see on a website, like buttons, links, animations, and more, were created by a front end web developer. </a:t>
            </a:r>
          </a:p>
          <a:p>
            <a:endParaRPr lang="en-US"/>
          </a:p>
          <a:p>
            <a:r>
              <a:rPr lang="en-US"/>
              <a:t>It is the front end developer's job to take the vision and design concept from the client and implement it through code.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4222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Skills Do You Need to Become a Front End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12755" cy="4351655"/>
          </a:xfrm>
        </p:spPr>
        <p:txBody>
          <a:bodyPr/>
          <a:lstStyle/>
          <a:p>
            <a:r>
              <a:rPr lang="en-US"/>
              <a:t>The three main languages you need to know well are HTML, CSS, and JavaScript.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Content Placeholder 3" descr="Front-end_Imag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903220"/>
            <a:ext cx="10515600" cy="3447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7210"/>
            <a:ext cx="10972800" cy="582613"/>
          </a:xfrm>
        </p:spPr>
        <p:txBody>
          <a:bodyPr/>
          <a:lstStyle/>
          <a:p>
            <a:r>
              <a:rPr lang="en-US" b="1"/>
              <a:t>What is Back end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r>
              <a:rPr lang="en-US"/>
              <a:t>Back-end development means working on server-side software, which focuses on everything you can't see on a website. </a:t>
            </a:r>
          </a:p>
          <a:p>
            <a:endParaRPr lang="en-US"/>
          </a:p>
          <a:p>
            <a:r>
              <a:rPr lang="en-US"/>
              <a:t>Back-end developers ensure the website performs correctly, focusing on databases, back-end logic, application programming interface (APIs), architecture, and servers.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093" y="492579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ym typeface="+mn-ea"/>
              </a:rPr>
              <a:t/>
            </a:r>
            <a:br>
              <a:rPr lang="en-US" b="1" dirty="0">
                <a:sym typeface="+mn-ea"/>
              </a:rPr>
            </a:br>
            <a:r>
              <a:rPr lang="en-US" b="1" dirty="0">
                <a:sym typeface="+mn-ea"/>
              </a:rPr>
              <a:t>What Skills Do You Need to Become a Back End </a:t>
            </a:r>
            <a:r>
              <a:rPr lang="en-US" b="1" dirty="0" err="1">
                <a:sym typeface="+mn-ea"/>
              </a:rPr>
              <a:t>Developement</a:t>
            </a:r>
            <a:r>
              <a:rPr lang="en-US" b="1" dirty="0">
                <a:sym typeface="+mn-ea"/>
              </a:rPr>
              <a:t>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909185"/>
          </a:xfrm>
        </p:spPr>
        <p:txBody>
          <a:bodyPr>
            <a:normAutofit fontScale="47500" lnSpcReduction="20000"/>
          </a:bodyPr>
          <a:lstStyle/>
          <a:p>
            <a:r>
              <a:rPr lang="en-US" sz="5000" dirty="0"/>
              <a:t>Server side programming language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sz="5000" dirty="0" err="1"/>
              <a:t>ASP.Net</a:t>
            </a:r>
            <a:endParaRPr lang="en-US" sz="5000" dirty="0"/>
          </a:p>
          <a:p>
            <a:pPr lvl="1">
              <a:buFont typeface="Wingdings" panose="05000000000000000000" charset="0"/>
              <a:buChar char="ü"/>
            </a:pPr>
            <a:r>
              <a:rPr lang="en-US" sz="5000" dirty="0"/>
              <a:t>Java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sz="5000" dirty="0"/>
              <a:t>Python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sz="5000" dirty="0"/>
              <a:t>PHP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sz="5000" dirty="0"/>
              <a:t>Node JS</a:t>
            </a:r>
          </a:p>
          <a:p>
            <a:endParaRPr lang="en-US" dirty="0"/>
          </a:p>
          <a:p>
            <a:r>
              <a:rPr lang="en-US" sz="4800" dirty="0"/>
              <a:t>Database	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sz="4800" dirty="0"/>
              <a:t>The Oracle.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sz="4800" dirty="0"/>
              <a:t>MySQL.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sz="4800" dirty="0"/>
              <a:t>MS SQL Server.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sz="4800" dirty="0" err="1"/>
              <a:t>PostgreSQL</a:t>
            </a:r>
            <a:r>
              <a:rPr lang="en-US" sz="4800" dirty="0"/>
              <a:t>.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sz="4800" dirty="0" err="1"/>
              <a:t>MongoDB</a:t>
            </a:r>
            <a:r>
              <a:rPr lang="en-US" sz="4800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are going to cover?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Front End Design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charset="0"/>
              <a:buChar char="ü"/>
            </a:pPr>
            <a:r>
              <a:rPr lang="en-US" dirty="0"/>
              <a:t>HTML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dirty="0"/>
              <a:t>CSS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Jquery</a:t>
            </a:r>
            <a:endParaRPr lang="en-US" dirty="0"/>
          </a:p>
          <a:p>
            <a:pPr lvl="1">
              <a:buFont typeface="Wingdings" panose="05000000000000000000" charset="0"/>
              <a:buChar char="ü"/>
            </a:pPr>
            <a:r>
              <a:rPr lang="en-US" dirty="0"/>
              <a:t>Bootstrap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dirty="0"/>
              <a:t>React JS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 flipH="1">
            <a:off x="6146800" y="1825625"/>
            <a:ext cx="4655185" cy="44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Back End </a:t>
            </a:r>
          </a:p>
          <a:p>
            <a:pPr marL="0" indent="0">
              <a:buNone/>
            </a:pPr>
            <a:endParaRPr lang="en-US"/>
          </a:p>
          <a:p>
            <a:pPr lvl="1">
              <a:buFont typeface="Wingdings" panose="05000000000000000000" charset="0"/>
              <a:buChar char="ü"/>
            </a:pPr>
            <a:r>
              <a:rPr lang="en-US"/>
              <a:t>Node JS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/>
              <a:t>SQL/MySQL</a:t>
            </a:r>
          </a:p>
          <a:p>
            <a:pPr lvl="1">
              <a:buFont typeface="Wingdings" panose="05000000000000000000" charset="0"/>
              <a:buChar char="ü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462</Words>
  <Application>Microsoft Office PowerPoint</Application>
  <PresentationFormat>Custom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Blue Waves</vt:lpstr>
      <vt:lpstr>Full stack development</vt:lpstr>
      <vt:lpstr>Types of Application </vt:lpstr>
      <vt:lpstr>What is full stack development?</vt:lpstr>
      <vt:lpstr>What includes in Full stack Development?</vt:lpstr>
      <vt:lpstr>Front End (Web Design) Development?</vt:lpstr>
      <vt:lpstr>What Skills Do You Need to Become a Front End Development?</vt:lpstr>
      <vt:lpstr>What is Back end Development?</vt:lpstr>
      <vt:lpstr> What Skills Do You Need to Become a Back End Developement? </vt:lpstr>
      <vt:lpstr>What we are going to cover?</vt:lpstr>
      <vt:lpstr>HTML</vt:lpstr>
      <vt:lpstr>Tools required for HTML code</vt:lpstr>
      <vt:lpstr>A Simple HTML Document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14</cp:revision>
  <dcterms:created xsi:type="dcterms:W3CDTF">2023-01-26T06:09:00Z</dcterms:created>
  <dcterms:modified xsi:type="dcterms:W3CDTF">2023-02-03T08:04:41Z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