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HTML Basic Tags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1320"/>
            <a:ext cx="10972800" cy="582613"/>
          </a:xfrm>
        </p:spPr>
        <p:txBody>
          <a:bodyPr/>
          <a:lstStyle/>
          <a:p>
            <a:r>
              <a:rPr lang="en-US" b="1"/>
              <a:t>Heading Tags</a:t>
            </a:r>
            <a:r>
              <a:rPr lang="en-US"/>
              <a:t>	</a:t>
            </a:r>
            <a:endParaRPr lang="en-US"/>
          </a:p>
        </p:txBody>
      </p:sp>
      <p:sp>
        <p:nvSpPr>
          <p:cNvPr id="3" name="Content Placeholder 2"/>
          <p:cNvSpPr>
            <a:spLocks noGrp="1"/>
          </p:cNvSpPr>
          <p:nvPr>
            <p:ph idx="1"/>
          </p:nvPr>
        </p:nvSpPr>
        <p:spPr/>
        <p:txBody>
          <a:bodyPr>
            <a:normAutofit/>
          </a:bodyPr>
          <a:lstStyle/>
          <a:p>
            <a:r>
              <a:rPr lang="en-US"/>
              <a:t>Any document starts with a heading. You can use different sizes for your headings. </a:t>
            </a:r>
            <a:endParaRPr lang="en-US"/>
          </a:p>
          <a:p>
            <a:endParaRPr lang="en-US"/>
          </a:p>
          <a:p>
            <a:r>
              <a:rPr lang="en-US"/>
              <a:t>HTML also has six levels of headings, which use the elements &lt;h1&gt;, &lt;h2&gt;, &lt;h3&gt;, &lt;h4&gt;, &lt;h5&gt;, and &lt;h6&gt;. </a:t>
            </a:r>
            <a:endParaRPr lang="en-US"/>
          </a:p>
          <a:p>
            <a:endParaRPr lang="en-US"/>
          </a:p>
          <a:p>
            <a:r>
              <a:rPr lang="en-US"/>
              <a:t>While displaying any heading, browser adds one line before and one line after that heading.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280"/>
            <a:ext cx="10972800" cy="582613"/>
          </a:xfrm>
        </p:spPr>
        <p:txBody>
          <a:bodyPr/>
          <a:lstStyle/>
          <a:p>
            <a:r>
              <a:rPr lang="en-US" b="1"/>
              <a:t>Example :</a:t>
            </a:r>
            <a:endParaRPr lang="en-US" b="1"/>
          </a:p>
        </p:txBody>
      </p:sp>
      <p:sp>
        <p:nvSpPr>
          <p:cNvPr id="3" name="Content Placeholder 2"/>
          <p:cNvSpPr>
            <a:spLocks noGrp="1"/>
          </p:cNvSpPr>
          <p:nvPr>
            <p:ph idx="1"/>
          </p:nvPr>
        </p:nvSpPr>
        <p:spPr>
          <a:xfrm>
            <a:off x="609600" y="1506855"/>
            <a:ext cx="10972800" cy="4953000"/>
          </a:xfrm>
        </p:spPr>
        <p:txBody>
          <a:bodyPr>
            <a:noAutofit/>
          </a:bodyPr>
          <a:lstStyle/>
          <a:p>
            <a:pPr marL="0" indent="0">
              <a:buNone/>
            </a:pPr>
            <a:r>
              <a:rPr lang="en-US" sz="1600" b="1"/>
              <a:t>&lt;!DOCTYPE html&gt;</a:t>
            </a:r>
            <a:endParaRPr lang="en-US" sz="1600" b="1"/>
          </a:p>
          <a:p>
            <a:pPr marL="0" indent="0">
              <a:buNone/>
            </a:pPr>
            <a:r>
              <a:rPr lang="en-US" sz="1600" b="1"/>
              <a:t>&lt;html&gt;</a:t>
            </a:r>
            <a:endParaRPr lang="en-US" sz="1600" b="1"/>
          </a:p>
          <a:p>
            <a:pPr marL="0" indent="0">
              <a:buNone/>
            </a:pPr>
            <a:r>
              <a:rPr lang="en-US" sz="1600" b="1"/>
              <a:t>   &lt;head&gt;</a:t>
            </a:r>
            <a:endParaRPr lang="en-US" sz="1600" b="1"/>
          </a:p>
          <a:p>
            <a:pPr marL="0" indent="0">
              <a:buNone/>
            </a:pPr>
            <a:r>
              <a:rPr lang="en-US" sz="1600" b="1"/>
              <a:t>      &lt;title&gt;Heading Example&lt;/title&gt;</a:t>
            </a:r>
            <a:endParaRPr lang="en-US" sz="1600" b="1"/>
          </a:p>
          <a:p>
            <a:pPr marL="0" indent="0">
              <a:buNone/>
            </a:pPr>
            <a:r>
              <a:rPr lang="en-US" sz="1600" b="1"/>
              <a:t>   &lt;/head&gt;	</a:t>
            </a:r>
            <a:endParaRPr lang="en-US" sz="1600" b="1"/>
          </a:p>
          <a:p>
            <a:pPr marL="0" indent="0">
              <a:buNone/>
            </a:pPr>
            <a:r>
              <a:rPr lang="en-US" sz="1600" b="1"/>
              <a:t>   &lt;body&gt;</a:t>
            </a:r>
            <a:endParaRPr lang="en-US" sz="1600" b="1"/>
          </a:p>
          <a:p>
            <a:pPr marL="0" indent="0">
              <a:buNone/>
            </a:pPr>
            <a:r>
              <a:rPr lang="en-US" sz="1600" b="1"/>
              <a:t>      &lt;h1&gt;This is heading 1&lt;/h1&gt;</a:t>
            </a:r>
            <a:endParaRPr lang="en-US" sz="1600" b="1"/>
          </a:p>
          <a:p>
            <a:pPr marL="0" indent="0">
              <a:buNone/>
            </a:pPr>
            <a:r>
              <a:rPr lang="en-US" sz="1600" b="1"/>
              <a:t>      &lt;h2&gt;This is heading 2&lt;/h2&gt;</a:t>
            </a:r>
            <a:endParaRPr lang="en-US" sz="1600" b="1"/>
          </a:p>
          <a:p>
            <a:pPr marL="0" indent="0">
              <a:buNone/>
            </a:pPr>
            <a:r>
              <a:rPr lang="en-US" sz="1600" b="1"/>
              <a:t>      &lt;h3&gt;This is heading 3&lt;/h3&gt;</a:t>
            </a:r>
            <a:endParaRPr lang="en-US" sz="1600" b="1"/>
          </a:p>
          <a:p>
            <a:pPr marL="0" indent="0">
              <a:buNone/>
            </a:pPr>
            <a:r>
              <a:rPr lang="en-US" sz="1600" b="1"/>
              <a:t>      &lt;h4&gt;This is heading 4&lt;/h4&gt;</a:t>
            </a:r>
            <a:endParaRPr lang="en-US" sz="1600" b="1"/>
          </a:p>
          <a:p>
            <a:pPr marL="0" indent="0">
              <a:buNone/>
            </a:pPr>
            <a:r>
              <a:rPr lang="en-US" sz="1600" b="1"/>
              <a:t>      &lt;h5&gt;This is heading 5&lt;/h5&gt;</a:t>
            </a:r>
            <a:endParaRPr lang="en-US" sz="1600" b="1"/>
          </a:p>
          <a:p>
            <a:pPr marL="0" indent="0">
              <a:buNone/>
            </a:pPr>
            <a:r>
              <a:rPr lang="en-US" sz="1600" b="1"/>
              <a:t>      &lt;h6&gt;This is heading 6&lt;/h6&gt;</a:t>
            </a:r>
            <a:endParaRPr lang="en-US" sz="1600" b="1"/>
          </a:p>
          <a:p>
            <a:pPr marL="0" indent="0">
              <a:buNone/>
            </a:pPr>
            <a:r>
              <a:rPr lang="en-US" sz="1600" b="1"/>
              <a:t>   &lt;/body&gt;	</a:t>
            </a:r>
            <a:endParaRPr lang="en-US" sz="1600" b="1"/>
          </a:p>
          <a:p>
            <a:pPr marL="0" indent="0">
              <a:buNone/>
            </a:pPr>
            <a:r>
              <a:rPr lang="en-US" sz="1600" b="1"/>
              <a:t>&lt;/html&gt;</a:t>
            </a:r>
            <a:endParaRPr 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7690"/>
            <a:ext cx="10972800" cy="582613"/>
          </a:xfrm>
        </p:spPr>
        <p:txBody>
          <a:bodyPr/>
          <a:lstStyle/>
          <a:p>
            <a:r>
              <a:rPr lang="en-US" b="1"/>
              <a:t>Paragraph Tag </a:t>
            </a:r>
            <a:endParaRPr lang="en-US" b="1"/>
          </a:p>
        </p:txBody>
      </p:sp>
      <p:sp>
        <p:nvSpPr>
          <p:cNvPr id="3" name="Content Placeholder 2"/>
          <p:cNvSpPr>
            <a:spLocks noGrp="1"/>
          </p:cNvSpPr>
          <p:nvPr>
            <p:ph idx="1"/>
          </p:nvPr>
        </p:nvSpPr>
        <p:spPr>
          <a:xfrm>
            <a:off x="838200" y="1373505"/>
            <a:ext cx="10515600" cy="5392420"/>
          </a:xfrm>
        </p:spPr>
        <p:txBody>
          <a:bodyPr>
            <a:normAutofit/>
          </a:bodyPr>
          <a:lstStyle/>
          <a:p>
            <a:r>
              <a:rPr lang="en-US" dirty="0"/>
              <a:t>The &lt;p&gt; tag offers a way to structure your text into different paragraphs. Each paragraph of text should go in between an opening &lt;p&gt; and a closing &lt;/p&gt;</a:t>
            </a:r>
            <a:endParaRPr lang="en-US" dirty="0"/>
          </a:p>
          <a:p>
            <a:pPr marL="0" indent="0">
              <a:buNone/>
            </a:pPr>
            <a:endParaRPr lang="en-US" dirty="0"/>
          </a:p>
          <a:p>
            <a:pPr marL="0" indent="0">
              <a:buNone/>
            </a:pPr>
            <a:r>
              <a:rPr lang="en-US" dirty="0"/>
              <a:t>   &lt;body&gt;</a:t>
            </a:r>
            <a:endParaRPr lang="en-US" dirty="0"/>
          </a:p>
          <a:p>
            <a:pPr marL="0" indent="0">
              <a:buNone/>
            </a:pPr>
            <a:r>
              <a:rPr lang="en-US" dirty="0"/>
              <a:t>      &lt;p&gt;Here is a first paragraph of text.&lt;/p&gt;</a:t>
            </a:r>
            <a:endParaRPr lang="en-US" dirty="0"/>
          </a:p>
          <a:p>
            <a:pPr marL="0" indent="0">
              <a:buNone/>
            </a:pPr>
            <a:r>
              <a:rPr lang="en-US" dirty="0"/>
              <a:t>      &lt;p&gt;Here is a second paragraph of text.&lt;/p&gt;</a:t>
            </a:r>
            <a:endParaRPr lang="en-US" dirty="0"/>
          </a:p>
          <a:p>
            <a:pPr marL="0" indent="0">
              <a:buNone/>
            </a:pPr>
            <a:r>
              <a:rPr lang="en-US" dirty="0"/>
              <a:t>      &lt;p&gt;Here is a third paragraph of text.&lt;/p&gt;</a:t>
            </a:r>
            <a:endParaRPr lang="en-US" dirty="0"/>
          </a:p>
          <a:p>
            <a:pPr marL="0" indent="0">
              <a:buNone/>
            </a:pPr>
            <a:r>
              <a:rPr lang="en-US" dirty="0"/>
              <a:t>   &lt;/body&gt;</a:t>
            </a: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7690"/>
            <a:ext cx="10972800" cy="582613"/>
          </a:xfrm>
        </p:spPr>
        <p:txBody>
          <a:bodyPr/>
          <a:lstStyle/>
          <a:p>
            <a:r>
              <a:rPr lang="en-US" b="1"/>
              <a:t>Line Break Tag</a:t>
            </a:r>
            <a:endParaRPr lang="en-US" b="1"/>
          </a:p>
        </p:txBody>
      </p:sp>
      <p:sp>
        <p:nvSpPr>
          <p:cNvPr id="3" name="Content Placeholder 2"/>
          <p:cNvSpPr>
            <a:spLocks noGrp="1"/>
          </p:cNvSpPr>
          <p:nvPr>
            <p:ph idx="1"/>
          </p:nvPr>
        </p:nvSpPr>
        <p:spPr>
          <a:xfrm>
            <a:off x="838200" y="1463675"/>
            <a:ext cx="10515600" cy="5271770"/>
          </a:xfrm>
        </p:spPr>
        <p:txBody>
          <a:bodyPr>
            <a:normAutofit lnSpcReduction="10000"/>
          </a:bodyPr>
          <a:lstStyle/>
          <a:p>
            <a:r>
              <a:rPr lang="en-US" dirty="0"/>
              <a:t>Whenever you use the &lt;</a:t>
            </a:r>
            <a:r>
              <a:rPr lang="en-US" dirty="0" err="1"/>
              <a:t>br</a:t>
            </a:r>
            <a:r>
              <a:rPr lang="en-US" dirty="0"/>
              <a:t> /&gt; element, anything following it starts from the next line. This tag is an example of an empty element, where you do not need opening and closing tags, as there is nothing to go in between them.</a:t>
            </a:r>
            <a:endParaRPr lang="en-US" dirty="0"/>
          </a:p>
          <a:p>
            <a:pPr marL="0" indent="0">
              <a:buNone/>
            </a:pPr>
            <a:endParaRPr lang="en-US" dirty="0"/>
          </a:p>
          <a:p>
            <a:pPr marL="0" indent="0">
              <a:buNone/>
            </a:pPr>
            <a:r>
              <a:rPr lang="en-US" b="1" dirty="0"/>
              <a:t>   </a:t>
            </a:r>
            <a:r>
              <a:rPr lang="en-US" sz="1800" b="1" dirty="0"/>
              <a:t>&lt;body&gt;</a:t>
            </a:r>
            <a:endParaRPr lang="en-US" sz="1800" b="1" dirty="0"/>
          </a:p>
          <a:p>
            <a:pPr marL="0" indent="0">
              <a:buNone/>
            </a:pPr>
            <a:r>
              <a:rPr lang="en-US" sz="1800" b="1" dirty="0"/>
              <a:t>      &lt;p&gt;Hello&lt;</a:t>
            </a:r>
            <a:r>
              <a:rPr lang="en-US" sz="1800" b="1" dirty="0" err="1"/>
              <a:t>br</a:t>
            </a:r>
            <a:r>
              <a:rPr lang="en-US" sz="1800" b="1" dirty="0"/>
              <a:t> /&gt;</a:t>
            </a:r>
            <a:endParaRPr lang="en-US" sz="1800" b="1" dirty="0"/>
          </a:p>
          <a:p>
            <a:pPr marL="0" indent="0">
              <a:buNone/>
            </a:pPr>
            <a:r>
              <a:rPr lang="en-US" sz="1800" b="1" dirty="0"/>
              <a:t>         You delivered your assignment </a:t>
            </a:r>
            <a:r>
              <a:rPr lang="en-US" sz="1800" b="1" dirty="0" err="1"/>
              <a:t>ontime</a:t>
            </a:r>
            <a:r>
              <a:rPr lang="en-US" sz="1800" b="1" dirty="0"/>
              <a:t>.&lt;</a:t>
            </a:r>
            <a:r>
              <a:rPr lang="en-US" sz="1800" b="1" dirty="0" err="1"/>
              <a:t>br</a:t>
            </a:r>
            <a:r>
              <a:rPr lang="en-US" sz="1800" b="1" dirty="0"/>
              <a:t> /&gt;</a:t>
            </a:r>
            <a:endParaRPr lang="en-US" sz="1800" b="1" dirty="0"/>
          </a:p>
          <a:p>
            <a:pPr marL="0" indent="0">
              <a:buNone/>
            </a:pPr>
            <a:r>
              <a:rPr lang="en-US" sz="1800" b="1" dirty="0"/>
              <a:t>         Thanks&lt;</a:t>
            </a:r>
            <a:r>
              <a:rPr lang="en-US" sz="1800" b="1" dirty="0" err="1"/>
              <a:t>br</a:t>
            </a:r>
            <a:r>
              <a:rPr lang="en-US" sz="1800" b="1" dirty="0"/>
              <a:t> /&gt;</a:t>
            </a:r>
            <a:endParaRPr lang="en-US" sz="1800" b="1" dirty="0"/>
          </a:p>
          <a:p>
            <a:pPr marL="0" indent="0">
              <a:buNone/>
            </a:pPr>
            <a:r>
              <a:rPr lang="en-US" sz="1800" b="1" dirty="0"/>
              <a:t>         </a:t>
            </a:r>
            <a:r>
              <a:rPr lang="en-US" sz="1800" b="1" dirty="0" err="1"/>
              <a:t>Mahnaz</a:t>
            </a:r>
            <a:r>
              <a:rPr lang="en-US" sz="1800" b="1" dirty="0"/>
              <a:t>&lt;/p&gt;</a:t>
            </a:r>
            <a:endParaRPr lang="en-US" sz="1800" b="1" dirty="0"/>
          </a:p>
          <a:p>
            <a:pPr marL="0" indent="0">
              <a:buNone/>
            </a:pPr>
            <a:r>
              <a:rPr lang="en-US" sz="1800" b="1" dirty="0"/>
              <a:t>   &lt;/body&gt;</a:t>
            </a:r>
            <a:endParaRPr lang="en-US" sz="1800" b="1" dirty="0"/>
          </a:p>
          <a:p>
            <a:pPr marL="0" indent="0">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7040"/>
            <a:ext cx="10972800" cy="582613"/>
          </a:xfrm>
        </p:spPr>
        <p:txBody>
          <a:bodyPr>
            <a:normAutofit fontScale="90000"/>
          </a:bodyPr>
          <a:lstStyle/>
          <a:p>
            <a:r>
              <a:rPr lang="en-US" b="1"/>
              <a:t>Centering Content</a:t>
            </a:r>
            <a:endParaRPr lang="en-US" b="1"/>
          </a:p>
        </p:txBody>
      </p:sp>
      <p:sp>
        <p:nvSpPr>
          <p:cNvPr id="3" name="Content Placeholder 2"/>
          <p:cNvSpPr>
            <a:spLocks noGrp="1"/>
          </p:cNvSpPr>
          <p:nvPr>
            <p:ph sz="half" idx="1"/>
          </p:nvPr>
        </p:nvSpPr>
        <p:spPr>
          <a:xfrm>
            <a:off x="789940" y="1253490"/>
            <a:ext cx="10612755" cy="5346700"/>
          </a:xfrm>
        </p:spPr>
        <p:txBody>
          <a:bodyPr>
            <a:normAutofit/>
          </a:bodyPr>
          <a:lstStyle/>
          <a:p>
            <a:r>
              <a:rPr lang="en-US"/>
              <a:t>You can use &lt;center&gt; tag to put any content in the center of the page or any table cell. </a:t>
            </a:r>
            <a:endParaRPr lang="en-US"/>
          </a:p>
          <a:p>
            <a:pPr marL="0" indent="0">
              <a:buNone/>
            </a:pPr>
            <a:endParaRPr lang="en-US"/>
          </a:p>
          <a:p>
            <a:pPr marL="0" indent="0">
              <a:buNone/>
            </a:pPr>
            <a:r>
              <a:rPr lang="en-US" b="1"/>
              <a:t>   &lt;body&gt;</a:t>
            </a:r>
            <a:endParaRPr lang="en-US" b="1"/>
          </a:p>
          <a:p>
            <a:pPr marL="0" indent="0">
              <a:buNone/>
            </a:pPr>
            <a:r>
              <a:rPr lang="en-US" b="1"/>
              <a:t>      &lt;p&gt;This text is not in the center.&lt;/p&gt;</a:t>
            </a:r>
            <a:endParaRPr lang="en-US" b="1"/>
          </a:p>
          <a:p>
            <a:pPr marL="0" indent="0">
              <a:buNone/>
            </a:pPr>
            <a:r>
              <a:rPr lang="en-US" b="1"/>
              <a:t>      &lt;center&gt;</a:t>
            </a:r>
            <a:endParaRPr lang="en-US" b="1"/>
          </a:p>
          <a:p>
            <a:pPr marL="0" indent="0">
              <a:buNone/>
            </a:pPr>
            <a:r>
              <a:rPr lang="en-US" b="1"/>
              <a:t>         &lt;p&gt;This text is in the center.&lt;/p&gt;</a:t>
            </a:r>
            <a:endParaRPr lang="en-US" b="1"/>
          </a:p>
          <a:p>
            <a:pPr marL="0" indent="0">
              <a:buNone/>
            </a:pPr>
            <a:r>
              <a:rPr lang="en-US" b="1"/>
              <a:t>      &lt;/center&gt;</a:t>
            </a:r>
            <a:endParaRPr lang="en-US" b="1"/>
          </a:p>
          <a:p>
            <a:pPr marL="0" indent="0">
              <a:buNone/>
            </a:pPr>
            <a:r>
              <a:rPr lang="en-US" b="1"/>
              <a:t>   &lt;/body&gt;	</a:t>
            </a:r>
            <a:endParaRPr lang="en-US" b="1"/>
          </a:p>
          <a:p>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2450"/>
            <a:ext cx="10972800" cy="582613"/>
          </a:xfrm>
        </p:spPr>
        <p:txBody>
          <a:bodyPr/>
          <a:lstStyle/>
          <a:p>
            <a:r>
              <a:rPr lang="en-US" b="1"/>
              <a:t>Horizontal Lines</a:t>
            </a:r>
            <a:endParaRPr lang="en-US" b="1"/>
          </a:p>
        </p:txBody>
      </p:sp>
      <p:sp>
        <p:nvSpPr>
          <p:cNvPr id="3" name="Content Placeholder 2"/>
          <p:cNvSpPr>
            <a:spLocks noGrp="1"/>
          </p:cNvSpPr>
          <p:nvPr>
            <p:ph sz="half" idx="1"/>
          </p:nvPr>
        </p:nvSpPr>
        <p:spPr>
          <a:xfrm>
            <a:off x="838200" y="1373505"/>
            <a:ext cx="10515600" cy="5302250"/>
          </a:xfrm>
        </p:spPr>
        <p:txBody>
          <a:bodyPr/>
          <a:lstStyle/>
          <a:p>
            <a:r>
              <a:rPr lang="en-US" sz="2400"/>
              <a:t>Horizontal lines are used to visually break-up sections of a document. The &lt;hr&gt; tag creates a line from the current position in the document to the right margin and breaks the line accordingly.</a:t>
            </a:r>
            <a:endParaRPr lang="en-US" sz="2400"/>
          </a:p>
          <a:p>
            <a:pPr marL="0" indent="0">
              <a:buNone/>
            </a:pPr>
            <a:endParaRPr lang="en-US"/>
          </a:p>
          <a:p>
            <a:pPr marL="0" indent="0">
              <a:buNone/>
            </a:pPr>
            <a:r>
              <a:rPr lang="en-US" sz="2400"/>
              <a:t>&lt;body&gt;</a:t>
            </a:r>
            <a:endParaRPr lang="en-US" sz="2400"/>
          </a:p>
          <a:p>
            <a:pPr marL="0" indent="0">
              <a:buNone/>
            </a:pPr>
            <a:r>
              <a:rPr lang="en-US" sz="2400"/>
              <a:t>      &lt;p&gt;This is paragraph one and should be on top&lt;/p&gt;</a:t>
            </a:r>
            <a:endParaRPr lang="en-US" sz="2400"/>
          </a:p>
          <a:p>
            <a:pPr marL="0" indent="0">
              <a:buNone/>
            </a:pPr>
            <a:r>
              <a:rPr lang="en-US" sz="2400"/>
              <a:t>      &lt;hr /&gt;</a:t>
            </a:r>
            <a:endParaRPr lang="en-US" sz="2400"/>
          </a:p>
          <a:p>
            <a:pPr marL="0" indent="0">
              <a:buNone/>
            </a:pPr>
            <a:r>
              <a:rPr lang="en-US" sz="2400"/>
              <a:t>      &lt;p&gt;This is paragraph two and should be at bottom&lt;/p&gt;</a:t>
            </a:r>
            <a:endParaRPr lang="en-US" sz="2400"/>
          </a:p>
          <a:p>
            <a:pPr marL="0" indent="0">
              <a:buNone/>
            </a:pPr>
            <a:r>
              <a:rPr lang="en-US" sz="2400"/>
              <a:t>   &lt;/body&gt;</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7365"/>
            <a:ext cx="10972800" cy="582613"/>
          </a:xfrm>
        </p:spPr>
        <p:txBody>
          <a:bodyPr>
            <a:normAutofit fontScale="90000"/>
          </a:bodyPr>
          <a:lstStyle/>
          <a:p>
            <a:br>
              <a:rPr lang="en-US" b="1">
                <a:sym typeface="+mn-ea"/>
              </a:rPr>
            </a:br>
            <a:r>
              <a:rPr lang="en-US" b="1">
                <a:sym typeface="+mn-ea"/>
              </a:rPr>
              <a:t>Preserve Formatting</a:t>
            </a:r>
            <a:br>
              <a:rPr lang="en-US" b="1"/>
            </a:br>
            <a:endParaRPr lang="en-US"/>
          </a:p>
        </p:txBody>
      </p:sp>
      <p:sp>
        <p:nvSpPr>
          <p:cNvPr id="3" name="Content Placeholder 2"/>
          <p:cNvSpPr>
            <a:spLocks noGrp="1"/>
          </p:cNvSpPr>
          <p:nvPr>
            <p:ph sz="half" idx="1"/>
          </p:nvPr>
        </p:nvSpPr>
        <p:spPr>
          <a:xfrm>
            <a:off x="838200" y="1312545"/>
            <a:ext cx="10515600" cy="5422265"/>
          </a:xfrm>
        </p:spPr>
        <p:txBody>
          <a:bodyPr>
            <a:normAutofit fontScale="57500" lnSpcReduction="10000"/>
          </a:bodyPr>
          <a:lstStyle/>
          <a:p>
            <a:r>
              <a:rPr lang="en-US" sz="5000"/>
              <a:t>Sometimes, you want your text to follow the exact format of how it is written in the HTML document. In these cases, you can use the preformatted tag &lt;pre&gt;.</a:t>
            </a:r>
            <a:endParaRPr lang="en-US" sz="5000"/>
          </a:p>
          <a:p>
            <a:pPr marL="0" indent="0">
              <a:buNone/>
            </a:pPr>
            <a:endParaRPr lang="en-US" sz="5000"/>
          </a:p>
          <a:p>
            <a:pPr marL="0" indent="0">
              <a:buNone/>
            </a:pPr>
            <a:r>
              <a:rPr lang="en-US" sz="4800" b="1"/>
              <a:t> &lt;body&gt;</a:t>
            </a:r>
            <a:endParaRPr lang="en-US" sz="4800" b="1"/>
          </a:p>
          <a:p>
            <a:pPr marL="0" indent="0">
              <a:buNone/>
            </a:pPr>
            <a:r>
              <a:rPr lang="en-US" sz="4800" b="1"/>
              <a:t>      &lt;pre&gt;</a:t>
            </a:r>
            <a:endParaRPr lang="en-US" sz="4800" b="1"/>
          </a:p>
          <a:p>
            <a:pPr marL="0" indent="0">
              <a:buNone/>
            </a:pPr>
            <a:r>
              <a:rPr lang="en-US" sz="4800" b="1"/>
              <a:t>         function</a:t>
            </a:r>
            <a:r>
              <a:rPr lang="en-IN" altLang="en-US" sz="4800" b="1"/>
              <a:t>     </a:t>
            </a:r>
            <a:r>
              <a:rPr lang="en-US" sz="4800" b="1"/>
              <a:t> testFunction( strText ){</a:t>
            </a:r>
            <a:endParaRPr lang="en-US" sz="4800" b="1"/>
          </a:p>
          <a:p>
            <a:pPr marL="0" indent="0">
              <a:buNone/>
            </a:pPr>
            <a:r>
              <a:rPr lang="en-US" sz="4800" b="1"/>
              <a:t>            alert (strText)</a:t>
            </a:r>
            <a:endParaRPr lang="en-US" sz="4800" b="1"/>
          </a:p>
          <a:p>
            <a:pPr marL="0" indent="0">
              <a:buNone/>
            </a:pPr>
            <a:r>
              <a:rPr lang="en-US" sz="4800" b="1"/>
              <a:t>         }</a:t>
            </a:r>
            <a:endParaRPr lang="en-US" sz="4800" b="1"/>
          </a:p>
          <a:p>
            <a:pPr marL="0" indent="0">
              <a:buNone/>
            </a:pPr>
            <a:r>
              <a:rPr lang="en-US" sz="4800" b="1"/>
              <a:t>      &lt;/pre&gt;</a:t>
            </a:r>
            <a:endParaRPr lang="en-US" sz="4800" b="1"/>
          </a:p>
          <a:p>
            <a:pPr marL="0" indent="0">
              <a:buNone/>
            </a:pPr>
            <a:r>
              <a:rPr lang="en-US" sz="4800" b="1"/>
              <a:t>   &lt;/body&gt;</a:t>
            </a:r>
            <a:endParaRPr lang="en-US" sz="4800" b="1"/>
          </a:p>
          <a:p>
            <a:pPr marL="0" indent="0">
              <a:buNone/>
            </a:pPr>
            <a:endParaRPr 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WPS Presentation</Application>
  <PresentationFormat>Custom</PresentationFormat>
  <Paragraphs>85</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Blue Waves</vt:lpstr>
      <vt:lpstr>HTML Basic Tags</vt:lpstr>
      <vt:lpstr>Heading Tags	</vt:lpstr>
      <vt:lpstr>Example :</vt:lpstr>
      <vt:lpstr>Paragraph Tag </vt:lpstr>
      <vt:lpstr>Line Break Tag</vt:lpstr>
      <vt:lpstr>Centering Content</vt:lpstr>
      <vt:lpstr>Horizontal Lines</vt:lpstr>
      <vt:lpstr> Preserve Formatting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16</cp:revision>
  <dcterms:created xsi:type="dcterms:W3CDTF">2023-01-26T06:09:00Z</dcterms:created>
  <dcterms:modified xsi:type="dcterms:W3CDTF">2023-03-13T04:28:39Z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1033-11.2.0.11486</vt:lpwstr>
  </property>
</Properties>
</file>