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2/1/2023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2/1/2023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HTML - Forms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Attributes</a:t>
            </a:r>
          </a:p>
          <a:p>
            <a:r>
              <a:rPr lang="en-US" sz="2400" dirty="0"/>
              <a:t>Following is the list of attributes for &lt;</a:t>
            </a:r>
            <a:r>
              <a:rPr lang="en-US" sz="2400" dirty="0" err="1"/>
              <a:t>textarea</a:t>
            </a:r>
            <a:r>
              <a:rPr lang="en-US" sz="2400" dirty="0"/>
              <a:t>&gt; tag.</a:t>
            </a:r>
          </a:p>
          <a:p>
            <a:pPr marL="0" indent="0">
              <a:buNone/>
            </a:pPr>
            <a:endParaRPr lang="en-US" sz="2400" dirty="0"/>
          </a:p>
          <a:p>
            <a:pPr marL="0" indent="0">
              <a:buNone/>
            </a:pP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067" y="1885950"/>
            <a:ext cx="87344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302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Checkbox Control</a:t>
            </a:r>
          </a:p>
          <a:p>
            <a:r>
              <a:rPr lang="en-US" sz="2400" dirty="0"/>
              <a:t>Checkboxes are used when more than one option is required to be selected. They are also created using HTML &lt;input&gt; tag but type attribute is set to </a:t>
            </a:r>
            <a:r>
              <a:rPr lang="en-US" sz="2400" b="1" dirty="0"/>
              <a:t>checkbox</a:t>
            </a:r>
            <a:r>
              <a:rPr lang="en-US" sz="2400" b="1" dirty="0" smtClean="0"/>
              <a:t>.</a:t>
            </a:r>
            <a:r>
              <a:rPr lang="en-US" sz="2400" dirty="0" smtClean="0"/>
              <a:t>.</a:t>
            </a:r>
          </a:p>
          <a:p>
            <a:endParaRPr lang="en-US" sz="2400" dirty="0"/>
          </a:p>
          <a:p>
            <a:pPr marL="0" indent="0">
              <a:buNone/>
            </a:pPr>
            <a:r>
              <a:rPr lang="en-US" sz="2400" b="1" dirty="0"/>
              <a:t>Example</a:t>
            </a:r>
          </a:p>
          <a:p>
            <a:r>
              <a:rPr lang="en-US" sz="2400" dirty="0"/>
              <a:t>Here is an example HTML code for a form with two checkboxes </a:t>
            </a:r>
            <a:r>
              <a:rPr lang="en-US" sz="2400" dirty="0" smtClean="0"/>
              <a:t>−</a:t>
            </a:r>
          </a:p>
          <a:p>
            <a:endParaRPr lang="en-US" sz="2400" dirty="0"/>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a:t>	</a:t>
            </a:r>
            <a:r>
              <a:rPr lang="en-US" sz="2000" dirty="0" smtClean="0"/>
              <a:t>&lt;</a:t>
            </a:r>
            <a:r>
              <a:rPr lang="en-US" sz="2000" dirty="0"/>
              <a:t>input type = "checkbox" name = "</a:t>
            </a:r>
            <a:r>
              <a:rPr lang="en-US" sz="2000" dirty="0" err="1"/>
              <a:t>maths</a:t>
            </a:r>
            <a:r>
              <a:rPr lang="en-US" sz="2000" dirty="0"/>
              <a:t>" value = "on"&gt; </a:t>
            </a:r>
            <a:r>
              <a:rPr lang="en-US" sz="2000" dirty="0" err="1"/>
              <a:t>Maths</a:t>
            </a:r>
            <a:r>
              <a:rPr lang="en-US" sz="2000" dirty="0"/>
              <a:t> </a:t>
            </a:r>
            <a:endParaRPr lang="en-US" sz="2000" dirty="0" smtClean="0"/>
          </a:p>
          <a:p>
            <a:pPr marL="0" indent="0">
              <a:buNone/>
            </a:pPr>
            <a:r>
              <a:rPr lang="en-US" sz="2000" dirty="0"/>
              <a:t>	</a:t>
            </a:r>
            <a:r>
              <a:rPr lang="en-US" sz="2000" dirty="0" smtClean="0"/>
              <a:t>&lt;</a:t>
            </a:r>
            <a:r>
              <a:rPr lang="en-US" sz="2000" dirty="0"/>
              <a:t>input type = "checkbox" name = "physics" value = "on"&gt; Physics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smtClean="0"/>
              <a:t>&lt;/</a:t>
            </a:r>
            <a:r>
              <a:rPr lang="en-US" sz="2000" dirty="0"/>
              <a:t>body&gt;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85080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Attributes</a:t>
            </a:r>
          </a:p>
          <a:p>
            <a:r>
              <a:rPr lang="en-US" sz="2400" dirty="0"/>
              <a:t>Following is the list of attributes for &lt;checkbox&gt; tag.</a:t>
            </a:r>
          </a:p>
          <a:p>
            <a:pPr marL="0" indent="0">
              <a:buNone/>
            </a:pPr>
            <a:endParaRPr lang="en-US" sz="2400" dirty="0"/>
          </a:p>
          <a:p>
            <a:pPr marL="0" indent="0">
              <a:buNone/>
            </a:pP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43" y="1632177"/>
            <a:ext cx="86868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602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Radio Button Control</a:t>
            </a:r>
          </a:p>
          <a:p>
            <a:r>
              <a:rPr lang="en-US" sz="2400" dirty="0"/>
              <a:t>Radio buttons are used when out of many options, just one option is required to be selected. They are also created using HTML &lt;input&gt; tag but type attribute is set to </a:t>
            </a:r>
            <a:r>
              <a:rPr lang="en-US" sz="2400" b="1" dirty="0"/>
              <a:t>radio</a:t>
            </a:r>
            <a:r>
              <a:rPr lang="en-US" sz="2400" dirty="0" smtClean="0"/>
              <a:t>.</a:t>
            </a:r>
          </a:p>
          <a:p>
            <a:endParaRPr lang="en-US" sz="2400" dirty="0"/>
          </a:p>
          <a:p>
            <a:pPr marL="0" indent="0">
              <a:buNone/>
            </a:pPr>
            <a:r>
              <a:rPr lang="en-US" sz="2400" b="1" dirty="0"/>
              <a:t>Example</a:t>
            </a:r>
          </a:p>
          <a:p>
            <a:r>
              <a:rPr lang="en-US" sz="2400" dirty="0"/>
              <a:t>Here is example HTML code for a form with two radio buttons </a:t>
            </a:r>
            <a:r>
              <a:rPr lang="en-US" sz="2400" dirty="0" smtClean="0"/>
              <a:t>−</a:t>
            </a:r>
          </a:p>
          <a:p>
            <a:pPr marL="0" indent="0">
              <a:buNone/>
            </a:pPr>
            <a:endParaRPr lang="en-US" sz="2400" dirty="0"/>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a:t>	</a:t>
            </a:r>
            <a:r>
              <a:rPr lang="en-US" sz="2000" dirty="0" smtClean="0"/>
              <a:t>&lt;</a:t>
            </a:r>
            <a:r>
              <a:rPr lang="en-US" sz="2000" dirty="0"/>
              <a:t>input type = "radio" name = "subject" value = "</a:t>
            </a:r>
            <a:r>
              <a:rPr lang="en-US" sz="2000" dirty="0" err="1"/>
              <a:t>maths</a:t>
            </a:r>
            <a:r>
              <a:rPr lang="en-US" sz="2000" dirty="0"/>
              <a:t>"&gt; </a:t>
            </a:r>
            <a:r>
              <a:rPr lang="en-US" sz="2000" dirty="0" err="1"/>
              <a:t>Maths</a:t>
            </a:r>
            <a:r>
              <a:rPr lang="en-US" sz="2000" dirty="0"/>
              <a:t> </a:t>
            </a:r>
            <a:endParaRPr lang="en-US" sz="2000" dirty="0" smtClean="0"/>
          </a:p>
          <a:p>
            <a:pPr marL="0" indent="0">
              <a:buNone/>
            </a:pPr>
            <a:r>
              <a:rPr lang="en-US" sz="2000" dirty="0"/>
              <a:t>	</a:t>
            </a:r>
            <a:r>
              <a:rPr lang="en-US" sz="2000" dirty="0" smtClean="0"/>
              <a:t>&lt;</a:t>
            </a:r>
            <a:r>
              <a:rPr lang="en-US" sz="2000" dirty="0"/>
              <a:t>input type = "radio" name = "subject" value = "physics"&gt; Physics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smtClean="0"/>
              <a:t>&lt;/</a:t>
            </a:r>
            <a:r>
              <a:rPr lang="en-US" sz="2000" dirty="0"/>
              <a:t>body&gt;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731374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Attributes</a:t>
            </a:r>
          </a:p>
          <a:p>
            <a:r>
              <a:rPr lang="en-US" sz="2400" dirty="0"/>
              <a:t>Following is the list of attributes for radio button</a:t>
            </a:r>
            <a:r>
              <a:rPr lang="en-US" sz="2400" dirty="0" smtClean="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361" y="1667555"/>
            <a:ext cx="87439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055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Select Box Control</a:t>
            </a:r>
          </a:p>
          <a:p>
            <a:r>
              <a:rPr lang="en-US" sz="2400" dirty="0"/>
              <a:t>A select box, also called drop down box which provides option to list down various options in the form of drop down list, from where a user can select one or more options</a:t>
            </a:r>
            <a:r>
              <a:rPr lang="en-US" sz="2400" dirty="0" smtClean="0"/>
              <a:t>.</a:t>
            </a:r>
          </a:p>
          <a:p>
            <a:endParaRPr lang="en-US" sz="2400" dirty="0"/>
          </a:p>
          <a:p>
            <a:pPr marL="0" indent="0">
              <a:buNone/>
            </a:pPr>
            <a:r>
              <a:rPr lang="en-US" sz="2400" b="1" dirty="0"/>
              <a:t>Example</a:t>
            </a:r>
          </a:p>
          <a:p>
            <a:r>
              <a:rPr lang="en-US" sz="2400" dirty="0"/>
              <a:t>Here is example HTML code for a form with one drop down </a:t>
            </a:r>
            <a:r>
              <a:rPr lang="en-US" sz="2400" dirty="0" smtClean="0"/>
              <a:t>box</a:t>
            </a:r>
          </a:p>
          <a:p>
            <a:endParaRPr lang="en-US" sz="2400" dirty="0"/>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a:t>	</a:t>
            </a:r>
            <a:r>
              <a:rPr lang="en-US" sz="2000" dirty="0" smtClean="0"/>
              <a:t>&lt;</a:t>
            </a:r>
            <a:r>
              <a:rPr lang="en-US" sz="2000" dirty="0"/>
              <a:t>select name = "dropdown"&gt; </a:t>
            </a:r>
            <a:endParaRPr lang="en-US" sz="2000" dirty="0" smtClean="0"/>
          </a:p>
          <a:p>
            <a:pPr marL="0" indent="0">
              <a:buNone/>
            </a:pPr>
            <a:r>
              <a:rPr lang="en-US" sz="2000" dirty="0"/>
              <a:t>	</a:t>
            </a:r>
            <a:r>
              <a:rPr lang="en-US" sz="2000" dirty="0" smtClean="0"/>
              <a:t>&lt;</a:t>
            </a:r>
            <a:r>
              <a:rPr lang="en-US" sz="2000" dirty="0"/>
              <a:t>option value = "</a:t>
            </a:r>
            <a:r>
              <a:rPr lang="en-US" sz="2000" dirty="0" err="1"/>
              <a:t>Maths</a:t>
            </a:r>
            <a:r>
              <a:rPr lang="en-US" sz="2000" dirty="0"/>
              <a:t>" selected&gt;</a:t>
            </a:r>
            <a:r>
              <a:rPr lang="en-US" sz="2000" dirty="0" err="1"/>
              <a:t>Maths</a:t>
            </a:r>
            <a:r>
              <a:rPr lang="en-US" sz="2000" dirty="0"/>
              <a:t>&lt;/option&gt; </a:t>
            </a:r>
            <a:endParaRPr lang="en-US" sz="2000" dirty="0" smtClean="0"/>
          </a:p>
          <a:p>
            <a:pPr marL="0" indent="0">
              <a:buNone/>
            </a:pPr>
            <a:r>
              <a:rPr lang="en-US" sz="2000" dirty="0"/>
              <a:t>	</a:t>
            </a:r>
            <a:r>
              <a:rPr lang="en-US" sz="2000" dirty="0" smtClean="0"/>
              <a:t>&lt;</a:t>
            </a:r>
            <a:r>
              <a:rPr lang="en-US" sz="2000" dirty="0"/>
              <a:t>option value = "Physics"&gt;Physics&lt;/option&gt; </a:t>
            </a:r>
            <a:endParaRPr lang="en-US" sz="2000" dirty="0" smtClean="0"/>
          </a:p>
          <a:p>
            <a:pPr marL="0" indent="0">
              <a:buNone/>
            </a:pPr>
            <a:r>
              <a:rPr lang="en-US" sz="2000" dirty="0" smtClean="0"/>
              <a:t>&lt;/</a:t>
            </a:r>
            <a:r>
              <a:rPr lang="en-US" sz="2000" dirty="0"/>
              <a:t>select&gt; &lt;/form&gt; &lt;/body&gt;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186524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Attributes</a:t>
            </a:r>
          </a:p>
          <a:p>
            <a:r>
              <a:rPr lang="en-US" sz="2400" dirty="0"/>
              <a:t>Following is the list of important attributes of &lt;select&gt; tag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182" y="1890712"/>
            <a:ext cx="87439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663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File Upload Box</a:t>
            </a:r>
          </a:p>
          <a:p>
            <a:r>
              <a:rPr lang="en-US" sz="2400" dirty="0"/>
              <a:t>If you want to allow a user to upload a file to your web site, you will need to use a file upload box, also known as a file select box. This is also created using the &lt;input&gt; element but type attribute is set to </a:t>
            </a:r>
            <a:r>
              <a:rPr lang="en-US" sz="2400" b="1" dirty="0"/>
              <a:t>file</a:t>
            </a:r>
            <a:r>
              <a:rPr lang="en-US" sz="2400" dirty="0" smtClean="0"/>
              <a:t>.</a:t>
            </a:r>
          </a:p>
          <a:p>
            <a:pPr marL="0" indent="0">
              <a:buNone/>
            </a:pPr>
            <a:endParaRPr lang="en-US" sz="2400" dirty="0"/>
          </a:p>
          <a:p>
            <a:pPr marL="0" indent="0">
              <a:buNone/>
            </a:pPr>
            <a:r>
              <a:rPr lang="en-US" sz="2400" b="1" dirty="0"/>
              <a:t>Example</a:t>
            </a:r>
          </a:p>
          <a:p>
            <a:r>
              <a:rPr lang="en-US" sz="2400" dirty="0"/>
              <a:t>Here is example HTML code for a form with one file upload box </a:t>
            </a:r>
            <a:r>
              <a:rPr lang="en-US" sz="2400" dirty="0" smtClean="0"/>
              <a:t>−</a:t>
            </a:r>
          </a:p>
          <a:p>
            <a:pPr marL="0" indent="0">
              <a:buNone/>
            </a:pPr>
            <a:endParaRPr lang="en-US" sz="2400" dirty="0"/>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form&gt; &lt;input type = "file" name = "</a:t>
            </a:r>
            <a:r>
              <a:rPr lang="en-US" sz="2000" dirty="0" err="1"/>
              <a:t>fileupload</a:t>
            </a:r>
            <a:r>
              <a:rPr lang="en-US" sz="2000" dirty="0"/>
              <a:t>" accept = "image/*" /&gt;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smtClean="0"/>
              <a:t>&lt;/</a:t>
            </a:r>
            <a:r>
              <a:rPr lang="en-US" sz="2000" dirty="0"/>
              <a:t>body&gt;</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810356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Attributes</a:t>
            </a:r>
          </a:p>
          <a:p>
            <a:r>
              <a:rPr lang="en-US" sz="2400" dirty="0"/>
              <a:t>Following is the list of important attributes of file upload box −</a:t>
            </a:r>
          </a:p>
          <a:p>
            <a:pPr marL="0" indent="0">
              <a:buNone/>
            </a:pPr>
            <a:endParaRPr lang="en-US" sz="2400" dirty="0"/>
          </a:p>
          <a:p>
            <a:pPr marL="0" indent="0">
              <a:buNone/>
            </a:pPr>
            <a:endParaRPr lang="en-US" sz="2400" dirty="0"/>
          </a:p>
          <a:p>
            <a:pPr marL="0" indent="0">
              <a:buNone/>
            </a:pPr>
            <a:endParaRPr 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1991406"/>
            <a:ext cx="87725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139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Button Controls</a:t>
            </a:r>
          </a:p>
          <a:p>
            <a:r>
              <a:rPr lang="en-US" sz="2400" dirty="0"/>
              <a:t>There are various ways in HTML to create clickable buttons. You can also create a clickable button using &lt;input&gt;tag by setting its type attribute to </a:t>
            </a:r>
            <a:r>
              <a:rPr lang="en-US" sz="2400" b="1" dirty="0"/>
              <a:t>button</a:t>
            </a:r>
            <a:r>
              <a:rPr lang="en-US" sz="2400" dirty="0"/>
              <a:t>. The type attribute can take the following values −</a:t>
            </a:r>
          </a:p>
          <a:p>
            <a:pPr marL="0" indent="0">
              <a:buNone/>
            </a:pPr>
            <a:endParaRPr lang="en-US" sz="2400" dirty="0"/>
          </a:p>
          <a:p>
            <a:pPr marL="0" indent="0">
              <a:buNone/>
            </a:pPr>
            <a:endParaRPr lang="en-US" sz="2400" dirty="0"/>
          </a:p>
          <a:p>
            <a:pPr marL="0" indent="0">
              <a:buNone/>
            </a:pPr>
            <a:endParaRPr 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835" y="2334985"/>
            <a:ext cx="8763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226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a:bodyPr>
          <a:lstStyle/>
          <a:p>
            <a:r>
              <a:rPr lang="en-US" sz="2400" dirty="0"/>
              <a:t>HTML Forms are required, when you want to collect some data from the site visitor. For example, during user registration you would like to collect </a:t>
            </a:r>
            <a:r>
              <a:rPr lang="en-US" sz="2400" dirty="0" smtClean="0"/>
              <a:t>information </a:t>
            </a:r>
            <a:r>
              <a:rPr lang="en-US" sz="2400" dirty="0"/>
              <a:t>such as name, email address, credit card, etc</a:t>
            </a:r>
            <a:r>
              <a:rPr lang="en-US" sz="2400" dirty="0" smtClean="0"/>
              <a:t>.</a:t>
            </a:r>
          </a:p>
          <a:p>
            <a:endParaRPr lang="en-US" sz="2400" dirty="0"/>
          </a:p>
          <a:p>
            <a:r>
              <a:rPr lang="en-US" sz="2400" dirty="0"/>
              <a:t>A form will take input from the site visitor and then will post it to a back-end </a:t>
            </a:r>
            <a:r>
              <a:rPr lang="en-US" sz="2400" dirty="0" smtClean="0"/>
              <a:t>application.</a:t>
            </a:r>
          </a:p>
          <a:p>
            <a:endParaRPr lang="en-US" sz="2400" dirty="0"/>
          </a:p>
          <a:p>
            <a:r>
              <a:rPr lang="en-US" sz="2400" dirty="0"/>
              <a:t>There are various form elements available like text fields, </a:t>
            </a:r>
            <a:r>
              <a:rPr lang="en-US" sz="2400" dirty="0" err="1"/>
              <a:t>textarea</a:t>
            </a:r>
            <a:r>
              <a:rPr lang="en-US" sz="2400" dirty="0"/>
              <a:t> fields, drop-down menus, radio buttons, checkboxes, etc</a:t>
            </a:r>
            <a:r>
              <a:rPr lang="en-US" sz="2400" dirty="0" smtClean="0"/>
              <a:t>.</a:t>
            </a:r>
          </a:p>
          <a:p>
            <a:endParaRPr lang="en-US" sz="2400" dirty="0"/>
          </a:p>
          <a:p>
            <a:r>
              <a:rPr lang="en-US" sz="2400" dirty="0"/>
              <a:t>The HTML </a:t>
            </a:r>
            <a:r>
              <a:rPr lang="en-US" sz="2400" b="1" dirty="0"/>
              <a:t>&lt;form&gt;</a:t>
            </a:r>
            <a:r>
              <a:rPr lang="en-US" sz="2400" dirty="0"/>
              <a:t> tag is used to create an </a:t>
            </a:r>
            <a:r>
              <a:rPr lang="en-US" sz="2400" dirty="0" smtClean="0"/>
              <a:t>HTML.</a:t>
            </a: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Button Controls</a:t>
            </a:r>
          </a:p>
          <a:p>
            <a:r>
              <a:rPr lang="en-US" sz="2400" dirty="0"/>
              <a:t>There are various ways in HTML to create clickable buttons. You can also create a clickable button using &lt;input&gt;tag by setting its type attribute to </a:t>
            </a:r>
            <a:r>
              <a:rPr lang="en-US" sz="2400" b="1" dirty="0"/>
              <a:t>button</a:t>
            </a:r>
            <a:r>
              <a:rPr lang="en-US" sz="2400" dirty="0"/>
              <a:t>. The type attribute can take the following values −</a:t>
            </a:r>
          </a:p>
          <a:p>
            <a:pPr marL="0" indent="0">
              <a:buNone/>
            </a:pPr>
            <a:endParaRPr lang="en-US" sz="2400" dirty="0"/>
          </a:p>
          <a:p>
            <a:pPr marL="0" indent="0">
              <a:buNone/>
            </a:pPr>
            <a:endParaRPr lang="en-US" sz="2400" dirty="0"/>
          </a:p>
          <a:p>
            <a:pPr marL="0" indent="0">
              <a:buNone/>
            </a:pPr>
            <a:endParaRPr 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835" y="2334985"/>
            <a:ext cx="8763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563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Example</a:t>
            </a:r>
          </a:p>
          <a:p>
            <a:r>
              <a:rPr lang="en-US" sz="2400" dirty="0"/>
              <a:t>Here is example HTML code for a form with three types of buttons </a:t>
            </a:r>
            <a:r>
              <a:rPr lang="en-US" sz="2400" dirty="0" smtClean="0"/>
              <a:t>−</a:t>
            </a:r>
          </a:p>
          <a:p>
            <a:endParaRPr lang="en-US" sz="2400" dirty="0"/>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a:t>	</a:t>
            </a:r>
            <a:r>
              <a:rPr lang="en-US" sz="2000" dirty="0" smtClean="0"/>
              <a:t>&lt;</a:t>
            </a:r>
            <a:r>
              <a:rPr lang="en-US" sz="2000" dirty="0"/>
              <a:t>input type = "submit" name = "submit" value = "Submit" /&gt; </a:t>
            </a:r>
            <a:endParaRPr lang="en-US" sz="2000" dirty="0" smtClean="0"/>
          </a:p>
          <a:p>
            <a:pPr marL="0" indent="0">
              <a:buNone/>
            </a:pPr>
            <a:r>
              <a:rPr lang="en-US" sz="2000" dirty="0"/>
              <a:t>	</a:t>
            </a:r>
            <a:r>
              <a:rPr lang="en-US" sz="2000" dirty="0" smtClean="0"/>
              <a:t>&lt;</a:t>
            </a:r>
            <a:r>
              <a:rPr lang="en-US" sz="2000" dirty="0"/>
              <a:t>input type = "reset" name = "reset" value = "Reset" /&gt; </a:t>
            </a:r>
            <a:endParaRPr lang="en-US" sz="2000" dirty="0" smtClean="0"/>
          </a:p>
          <a:p>
            <a:pPr marL="0" indent="0">
              <a:buNone/>
            </a:pPr>
            <a:r>
              <a:rPr lang="en-US" sz="2000" dirty="0"/>
              <a:t>	</a:t>
            </a:r>
            <a:r>
              <a:rPr lang="en-US" sz="2000" dirty="0" smtClean="0"/>
              <a:t>&lt;</a:t>
            </a:r>
            <a:r>
              <a:rPr lang="en-US" sz="2000" dirty="0"/>
              <a:t>input type = "button" name = "ok" value = "OK" /&gt; </a:t>
            </a:r>
            <a:endParaRPr lang="en-US" sz="2000" dirty="0" smtClean="0"/>
          </a:p>
          <a:p>
            <a:pPr marL="0" indent="0">
              <a:buNone/>
            </a:pPr>
            <a:r>
              <a:rPr lang="en-US" sz="2000" dirty="0"/>
              <a:t>	</a:t>
            </a:r>
            <a:r>
              <a:rPr lang="en-US" sz="2000" dirty="0" smtClean="0"/>
              <a:t>&lt;</a:t>
            </a:r>
            <a:r>
              <a:rPr lang="en-US" sz="2000" dirty="0"/>
              <a:t>input type = "image" name = "</a:t>
            </a:r>
            <a:r>
              <a:rPr lang="en-US" sz="2000" dirty="0" err="1"/>
              <a:t>imagebutton</a:t>
            </a:r>
            <a:r>
              <a:rPr lang="en-US" sz="2000" dirty="0"/>
              <a:t>" </a:t>
            </a:r>
            <a:r>
              <a:rPr lang="en-US" sz="2000" dirty="0" err="1"/>
              <a:t>src</a:t>
            </a:r>
            <a:r>
              <a:rPr lang="en-US" sz="2000" dirty="0"/>
              <a:t> = "/html/images/logo.png" /&gt;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smtClean="0"/>
              <a:t>&lt;/</a:t>
            </a:r>
            <a:r>
              <a:rPr lang="en-US" sz="2000" dirty="0"/>
              <a:t>body&gt;</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619192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Hidden Form Controls</a:t>
            </a:r>
          </a:p>
          <a:p>
            <a:r>
              <a:rPr lang="en-US" sz="2400" dirty="0"/>
              <a:t>Hidden form controls are used to hide data inside the page which later on can be pushed to the server. This control hides inside the code and does not appear on the actual page. For example, following hidden form is being used to keep current page number. When a user will click next page then the value of hidden control will be sent to the web server and there it will decide which page will be displayed next based on the passed current page</a:t>
            </a:r>
            <a:r>
              <a:rPr lang="en-US" sz="2400" dirty="0" smtClean="0"/>
              <a:t>.</a:t>
            </a:r>
          </a:p>
          <a:p>
            <a:endParaRPr lang="en-US" sz="2400" dirty="0"/>
          </a:p>
          <a:p>
            <a:pPr marL="0" indent="0">
              <a:buNone/>
            </a:pPr>
            <a:r>
              <a:rPr lang="en-US" sz="2400" b="1" dirty="0"/>
              <a:t>Example</a:t>
            </a:r>
          </a:p>
          <a:p>
            <a:r>
              <a:rPr lang="en-US" sz="2400" dirty="0"/>
              <a:t>Here is example HTML code to show the usage of hidden control </a:t>
            </a:r>
            <a:r>
              <a:rPr lang="en-US" sz="2400" dirty="0" smtClean="0"/>
              <a:t>−</a:t>
            </a:r>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form&gt; </a:t>
            </a:r>
            <a:r>
              <a:rPr lang="en-US" sz="2000" dirty="0" smtClean="0"/>
              <a:t>&lt;</a:t>
            </a:r>
            <a:r>
              <a:rPr lang="en-US" sz="2000" dirty="0"/>
              <a:t>input type = "hidden" name = "</a:t>
            </a:r>
            <a:r>
              <a:rPr lang="en-US" sz="2000" dirty="0" err="1"/>
              <a:t>pagename</a:t>
            </a:r>
            <a:r>
              <a:rPr lang="en-US" sz="2000" dirty="0"/>
              <a:t>" value = "10" /&gt;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smtClean="0"/>
              <a:t>&lt;/</a:t>
            </a:r>
            <a:r>
              <a:rPr lang="en-US" sz="2000" dirty="0"/>
              <a:t>body&gt;</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772888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512445"/>
            <a:ext cx="10515600" cy="6539230"/>
          </a:xfrm>
        </p:spPr>
        <p:txBody>
          <a:bodyPr>
            <a:normAutofit/>
          </a:bodyPr>
          <a:lstStyle/>
          <a:p>
            <a:pPr marL="0" indent="0">
              <a:buNone/>
            </a:pPr>
            <a:r>
              <a:rPr lang="en-US" sz="2400" b="1" dirty="0"/>
              <a:t>HTML Form Controls</a:t>
            </a:r>
          </a:p>
          <a:p>
            <a:r>
              <a:rPr lang="en-US" sz="2400" dirty="0"/>
              <a:t>There are different types of form controls that you can use to collect data using HTML form </a:t>
            </a:r>
            <a:r>
              <a:rPr lang="en-US" sz="2400" dirty="0" smtClean="0"/>
              <a:t>−</a:t>
            </a:r>
          </a:p>
          <a:p>
            <a:endParaRPr lang="en-US" sz="2400" dirty="0"/>
          </a:p>
          <a:p>
            <a:pPr>
              <a:buFont typeface="Wingdings" pitchFamily="2" charset="2"/>
              <a:buChar char="Ø"/>
            </a:pPr>
            <a:r>
              <a:rPr lang="en-US" sz="2400" dirty="0"/>
              <a:t>Text Input Controls</a:t>
            </a:r>
          </a:p>
          <a:p>
            <a:pPr>
              <a:buFont typeface="Wingdings" pitchFamily="2" charset="2"/>
              <a:buChar char="Ø"/>
            </a:pPr>
            <a:r>
              <a:rPr lang="en-US" sz="2400" dirty="0"/>
              <a:t>Checkboxes Controls</a:t>
            </a:r>
          </a:p>
          <a:p>
            <a:pPr>
              <a:buFont typeface="Wingdings" pitchFamily="2" charset="2"/>
              <a:buChar char="Ø"/>
            </a:pPr>
            <a:r>
              <a:rPr lang="en-US" sz="2400" dirty="0"/>
              <a:t>Radio Box Controls</a:t>
            </a:r>
          </a:p>
          <a:p>
            <a:pPr>
              <a:buFont typeface="Wingdings" pitchFamily="2" charset="2"/>
              <a:buChar char="Ø"/>
            </a:pPr>
            <a:r>
              <a:rPr lang="en-US" sz="2400" dirty="0"/>
              <a:t>Select Box Controls</a:t>
            </a:r>
          </a:p>
          <a:p>
            <a:pPr>
              <a:buFont typeface="Wingdings" pitchFamily="2" charset="2"/>
              <a:buChar char="Ø"/>
            </a:pPr>
            <a:r>
              <a:rPr lang="en-US" sz="2400" dirty="0"/>
              <a:t>File Select boxes</a:t>
            </a:r>
          </a:p>
          <a:p>
            <a:pPr>
              <a:buFont typeface="Wingdings" pitchFamily="2" charset="2"/>
              <a:buChar char="Ø"/>
            </a:pPr>
            <a:r>
              <a:rPr lang="en-US" sz="2400" dirty="0"/>
              <a:t>Hidden Controls</a:t>
            </a:r>
          </a:p>
          <a:p>
            <a:pPr>
              <a:buFont typeface="Wingdings" pitchFamily="2" charset="2"/>
              <a:buChar char="Ø"/>
            </a:pPr>
            <a:r>
              <a:rPr lang="en-US" sz="2400" dirty="0"/>
              <a:t>Clickable Buttons</a:t>
            </a:r>
          </a:p>
          <a:p>
            <a:pPr>
              <a:buFont typeface="Wingdings" pitchFamily="2" charset="2"/>
              <a:buChar char="Ø"/>
            </a:pPr>
            <a:r>
              <a:rPr lang="en-US" sz="2400" dirty="0"/>
              <a:t>Submit and Reset Button</a:t>
            </a:r>
          </a:p>
          <a:p>
            <a:pPr marL="0" indent="0">
              <a:buNone/>
            </a:pP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a:bodyPr>
          <a:lstStyle/>
          <a:p>
            <a:pPr marL="0" indent="0">
              <a:buNone/>
            </a:pPr>
            <a:r>
              <a:rPr lang="en-US" sz="2400" b="1" dirty="0"/>
              <a:t>Text Input </a:t>
            </a:r>
            <a:r>
              <a:rPr lang="en-US" sz="2400" b="1" dirty="0" smtClean="0"/>
              <a:t>Controls</a:t>
            </a:r>
          </a:p>
          <a:p>
            <a:pPr marL="0" indent="0">
              <a:buNone/>
            </a:pPr>
            <a:endParaRPr lang="en-US" sz="2400" b="1" dirty="0"/>
          </a:p>
          <a:p>
            <a:r>
              <a:rPr lang="en-US" sz="2400" dirty="0"/>
              <a:t>There are three types of text input used on forms </a:t>
            </a:r>
            <a:r>
              <a:rPr lang="en-US" sz="2400" dirty="0" smtClean="0"/>
              <a:t>−</a:t>
            </a:r>
          </a:p>
          <a:p>
            <a:pPr marL="0" indent="0">
              <a:buNone/>
            </a:pPr>
            <a:endParaRPr lang="en-US" sz="2400" dirty="0"/>
          </a:p>
          <a:p>
            <a:pPr>
              <a:buFont typeface="Wingdings" pitchFamily="2" charset="2"/>
              <a:buChar char="Ø"/>
            </a:pPr>
            <a:r>
              <a:rPr lang="en-US" sz="2400" b="1" dirty="0" smtClean="0"/>
              <a:t>Single-line text input controls</a:t>
            </a:r>
            <a:r>
              <a:rPr lang="en-US" sz="2400" dirty="0" smtClean="0"/>
              <a:t> − This control is used for items that require only one line of user input, such as search boxes or names. They are created using HTML </a:t>
            </a:r>
            <a:r>
              <a:rPr lang="en-US" sz="2400" b="1" dirty="0" smtClean="0"/>
              <a:t>&lt;input&gt;</a:t>
            </a:r>
            <a:r>
              <a:rPr lang="en-US" sz="2400" dirty="0" smtClean="0"/>
              <a:t> tag.</a:t>
            </a:r>
          </a:p>
          <a:p>
            <a:pPr>
              <a:buFont typeface="Wingdings" pitchFamily="2" charset="2"/>
              <a:buChar char="Ø"/>
            </a:pPr>
            <a:r>
              <a:rPr lang="en-US" sz="2400" b="1" dirty="0" smtClean="0"/>
              <a:t>Password input controls</a:t>
            </a:r>
            <a:r>
              <a:rPr lang="en-US" sz="2400" dirty="0" smtClean="0"/>
              <a:t> − This is also a single-line text input but it masks the character as soon as a user enters it. They are also created using </a:t>
            </a:r>
            <a:r>
              <a:rPr lang="en-US" sz="2400" dirty="0" err="1" smtClean="0"/>
              <a:t>HTMl</a:t>
            </a:r>
            <a:r>
              <a:rPr lang="en-US" sz="2400" dirty="0" smtClean="0"/>
              <a:t> &lt;input&gt; tag.</a:t>
            </a:r>
          </a:p>
          <a:p>
            <a:pPr>
              <a:buFont typeface="Wingdings" pitchFamily="2" charset="2"/>
              <a:buChar char="Ø"/>
            </a:pPr>
            <a:r>
              <a:rPr lang="en-US" sz="2400" b="1" dirty="0" smtClean="0"/>
              <a:t>Multi-line text input controls</a:t>
            </a:r>
            <a:r>
              <a:rPr lang="en-US" sz="2400" dirty="0" smtClean="0"/>
              <a:t> − This is used when the user is required to give details that may be longer than a single sentence. Multi-line input controls are created using HTML </a:t>
            </a:r>
            <a:r>
              <a:rPr lang="en-US" sz="2400" b="1" dirty="0" smtClean="0"/>
              <a:t>&lt;</a:t>
            </a:r>
            <a:r>
              <a:rPr lang="en-US" sz="2400" b="1" dirty="0" err="1" smtClean="0"/>
              <a:t>textarea</a:t>
            </a:r>
            <a:r>
              <a:rPr lang="en-US" sz="2400" b="1" dirty="0" smtClean="0"/>
              <a:t>&gt;</a:t>
            </a:r>
            <a:r>
              <a:rPr lang="en-US" sz="2400" dirty="0" smtClean="0"/>
              <a:t> tag.</a:t>
            </a:r>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pPr marL="0" indent="0">
              <a:buNone/>
            </a:pPr>
            <a:r>
              <a:rPr lang="en-US" sz="2400" b="1" dirty="0"/>
              <a:t>Single-line text input </a:t>
            </a:r>
            <a:r>
              <a:rPr lang="en-US" sz="2400" b="1" dirty="0" smtClean="0"/>
              <a:t>controls</a:t>
            </a:r>
          </a:p>
          <a:p>
            <a:pPr marL="0" indent="0">
              <a:buNone/>
            </a:pPr>
            <a:endParaRPr lang="en-US" sz="2400" b="1" dirty="0"/>
          </a:p>
          <a:p>
            <a:r>
              <a:rPr lang="en-US" sz="2400" dirty="0"/>
              <a:t>This control is used for items that require only one line of user input, such as </a:t>
            </a:r>
            <a:r>
              <a:rPr lang="en-US" sz="2400" dirty="0" smtClean="0"/>
              <a:t>search </a:t>
            </a:r>
            <a:r>
              <a:rPr lang="en-US" sz="2400" dirty="0"/>
              <a:t>boxes or names. They are created using HTML &lt;input&gt; tag</a:t>
            </a:r>
            <a:r>
              <a:rPr lang="en-US" sz="2400" dirty="0" smtClean="0"/>
              <a:t>.</a:t>
            </a:r>
          </a:p>
          <a:p>
            <a:endParaRPr lang="en-US" sz="2400" dirty="0"/>
          </a:p>
          <a:p>
            <a:pPr marL="0" indent="0">
              <a:buNone/>
            </a:pPr>
            <a:r>
              <a:rPr lang="en-US" sz="2400" b="1" dirty="0"/>
              <a:t>Example</a:t>
            </a:r>
          </a:p>
          <a:p>
            <a:r>
              <a:rPr lang="en-US" sz="2400" dirty="0"/>
              <a:t>Here is a basic example of a single-line text input used to take first name and last name </a:t>
            </a:r>
            <a:r>
              <a:rPr lang="en-US" sz="2400" dirty="0" smtClean="0"/>
              <a:t>−</a:t>
            </a:r>
          </a:p>
          <a:p>
            <a:endParaRPr lang="en-US" sz="2400" dirty="0"/>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 &gt; </a:t>
            </a:r>
            <a:endParaRPr lang="en-US" sz="2000" dirty="0" smtClean="0"/>
          </a:p>
          <a:p>
            <a:pPr marL="0" indent="0">
              <a:buNone/>
            </a:pPr>
            <a:r>
              <a:rPr lang="en-US" sz="2000" dirty="0"/>
              <a:t>	</a:t>
            </a:r>
            <a:r>
              <a:rPr lang="en-US" sz="2000" dirty="0" smtClean="0"/>
              <a:t>First </a:t>
            </a:r>
            <a:r>
              <a:rPr lang="en-US" sz="2000" dirty="0"/>
              <a:t>name: &lt;input type = "text" name = "</a:t>
            </a:r>
            <a:r>
              <a:rPr lang="en-US" sz="2000" dirty="0" err="1"/>
              <a:t>first_name</a:t>
            </a:r>
            <a:r>
              <a:rPr lang="en-US" sz="2000" dirty="0"/>
              <a:t>" /&gt; &lt;</a:t>
            </a:r>
            <a:r>
              <a:rPr lang="en-US" sz="2000" dirty="0" err="1"/>
              <a:t>br</a:t>
            </a:r>
            <a:r>
              <a:rPr lang="en-US" sz="2000" dirty="0"/>
              <a:t>&gt; </a:t>
            </a:r>
            <a:endParaRPr lang="en-US" sz="2000" dirty="0" smtClean="0"/>
          </a:p>
          <a:p>
            <a:pPr marL="0" indent="0">
              <a:buNone/>
            </a:pPr>
            <a:r>
              <a:rPr lang="en-US" sz="2000" dirty="0"/>
              <a:t>	</a:t>
            </a:r>
            <a:r>
              <a:rPr lang="en-US" sz="2000" dirty="0" smtClean="0"/>
              <a:t>Last </a:t>
            </a:r>
            <a:r>
              <a:rPr lang="en-US" sz="2000" dirty="0"/>
              <a:t>name: &lt;input type = "text" name = "</a:t>
            </a:r>
            <a:r>
              <a:rPr lang="en-US" sz="2000" dirty="0" err="1"/>
              <a:t>last_name</a:t>
            </a:r>
            <a:r>
              <a:rPr lang="en-US" sz="2000" dirty="0"/>
              <a:t>" /&gt; &lt;/form&gt; </a:t>
            </a:r>
            <a:endParaRPr lang="en-US" sz="2000" dirty="0" smtClean="0"/>
          </a:p>
          <a:p>
            <a:pPr marL="0" indent="0">
              <a:buNone/>
            </a:pPr>
            <a:r>
              <a:rPr lang="en-US" sz="2000" dirty="0" smtClean="0"/>
              <a:t>&lt;/</a:t>
            </a:r>
            <a:r>
              <a:rPr lang="en-US" sz="2000" dirty="0"/>
              <a:t>body&gt;</a:t>
            </a:r>
            <a:endParaRPr lang="en-US" sz="2000" b="1" dirty="0"/>
          </a:p>
          <a:p>
            <a:pPr marL="0" indent="0">
              <a:buNone/>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Attributes</a:t>
            </a:r>
          </a:p>
          <a:p>
            <a:r>
              <a:rPr lang="en-US" sz="2400" dirty="0"/>
              <a:t>Following is the list of attributes for &lt;input&gt; tag for creating text field.</a:t>
            </a:r>
          </a:p>
          <a:p>
            <a:pPr marL="0" indent="0">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990" y="1472293"/>
            <a:ext cx="8858250"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665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pPr marL="0" indent="0">
              <a:buNone/>
            </a:pPr>
            <a:r>
              <a:rPr lang="en-US" sz="2400" b="1" dirty="0"/>
              <a:t>Password input controls</a:t>
            </a:r>
          </a:p>
          <a:p>
            <a:r>
              <a:rPr lang="en-US" sz="2400" dirty="0"/>
              <a:t>This is also a single-line text input but it masks the character as soon as a user enters it. They are also created using HTML &lt;input&gt;tag but type attribute is set to </a:t>
            </a:r>
            <a:r>
              <a:rPr lang="en-US" sz="2400" b="1" dirty="0"/>
              <a:t>password</a:t>
            </a:r>
            <a:r>
              <a:rPr lang="en-US" sz="2400" dirty="0" smtClean="0"/>
              <a:t>.</a:t>
            </a:r>
          </a:p>
          <a:p>
            <a:pPr marL="0" indent="0">
              <a:buNone/>
            </a:pPr>
            <a:endParaRPr lang="en-US" sz="2400" dirty="0"/>
          </a:p>
          <a:p>
            <a:pPr marL="0" indent="0">
              <a:buNone/>
            </a:pPr>
            <a:r>
              <a:rPr lang="en-US" sz="2400" b="1" dirty="0"/>
              <a:t>Example</a:t>
            </a:r>
          </a:p>
          <a:p>
            <a:r>
              <a:rPr lang="en-US" sz="2400" dirty="0"/>
              <a:t>Here is a basic example of a single-line password input used to take user password </a:t>
            </a:r>
            <a:r>
              <a:rPr lang="en-US" sz="2400" dirty="0" smtClean="0"/>
              <a:t>−</a:t>
            </a:r>
          </a:p>
          <a:p>
            <a:endParaRPr lang="en-US" sz="2000" dirty="0"/>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 &gt; </a:t>
            </a:r>
            <a:endParaRPr lang="en-US" sz="2000" dirty="0" smtClean="0"/>
          </a:p>
          <a:p>
            <a:pPr marL="0" indent="0">
              <a:buNone/>
            </a:pPr>
            <a:r>
              <a:rPr lang="en-US" sz="2000" dirty="0"/>
              <a:t>	</a:t>
            </a:r>
            <a:r>
              <a:rPr lang="en-US" sz="2000" dirty="0" smtClean="0"/>
              <a:t>User </a:t>
            </a:r>
            <a:r>
              <a:rPr lang="en-US" sz="2000" dirty="0"/>
              <a:t>ID : &lt;input type = "text" name = "</a:t>
            </a:r>
            <a:r>
              <a:rPr lang="en-US" sz="2000" dirty="0" err="1"/>
              <a:t>user_id</a:t>
            </a:r>
            <a:r>
              <a:rPr lang="en-US" sz="2000" dirty="0"/>
              <a:t>" /&gt; &lt;</a:t>
            </a:r>
            <a:r>
              <a:rPr lang="en-US" sz="2000" dirty="0" err="1"/>
              <a:t>br</a:t>
            </a:r>
            <a:r>
              <a:rPr lang="en-US" sz="2000" dirty="0"/>
              <a:t>&gt; </a:t>
            </a:r>
            <a:r>
              <a:rPr lang="en-US" sz="2000" dirty="0" smtClean="0"/>
              <a:t>	</a:t>
            </a:r>
          </a:p>
          <a:p>
            <a:pPr marL="0" indent="0">
              <a:buNone/>
            </a:pPr>
            <a:r>
              <a:rPr lang="en-US" sz="2000" dirty="0"/>
              <a:t>	</a:t>
            </a:r>
            <a:r>
              <a:rPr lang="en-US" sz="2000" dirty="0" smtClean="0"/>
              <a:t>Password</a:t>
            </a:r>
            <a:r>
              <a:rPr lang="en-US" sz="2000" dirty="0"/>
              <a:t>: &lt;input type = "password" name = "password" /&gt;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smtClean="0"/>
              <a:t>&lt;/</a:t>
            </a:r>
            <a:r>
              <a:rPr lang="en-US" sz="2000" dirty="0"/>
              <a:t>body&gt;</a:t>
            </a:r>
          </a:p>
          <a:p>
            <a:pPr marL="0" indent="0">
              <a:buNone/>
            </a:pPr>
            <a:endParaRPr lang="en-US" sz="2400" dirty="0"/>
          </a:p>
        </p:txBody>
      </p:sp>
    </p:spTree>
    <p:extLst>
      <p:ext uri="{BB962C8B-B14F-4D97-AF65-F5344CB8AC3E}">
        <p14:creationId xmlns:p14="http://schemas.microsoft.com/office/powerpoint/2010/main" val="43066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Attributes</a:t>
            </a:r>
          </a:p>
          <a:p>
            <a:r>
              <a:rPr lang="en-US" sz="2400" dirty="0"/>
              <a:t>Following is the list of attributes for &lt;input&gt; tag for creating text field.</a:t>
            </a:r>
          </a:p>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666" y="1453924"/>
            <a:ext cx="88106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844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Multiple-Line Text Input Controls</a:t>
            </a:r>
          </a:p>
          <a:p>
            <a:r>
              <a:rPr lang="en-US" sz="2400" dirty="0"/>
              <a:t>This is used when the user is required to give details that may be longer than a single sentence. Multi-line input controls are created using HTML &lt;</a:t>
            </a:r>
            <a:r>
              <a:rPr lang="en-US" sz="2400" dirty="0" err="1"/>
              <a:t>textarea</a:t>
            </a:r>
            <a:r>
              <a:rPr lang="en-US" sz="2400" dirty="0"/>
              <a:t>&gt; tag</a:t>
            </a:r>
            <a:r>
              <a:rPr lang="en-US" sz="2400" dirty="0" smtClean="0"/>
              <a:t>.</a:t>
            </a:r>
          </a:p>
          <a:p>
            <a:pPr marL="0" indent="0">
              <a:buNone/>
            </a:pPr>
            <a:endParaRPr lang="en-US" sz="2400" dirty="0"/>
          </a:p>
          <a:p>
            <a:pPr marL="0" indent="0">
              <a:buNone/>
            </a:pPr>
            <a:r>
              <a:rPr lang="en-US" sz="2400" b="1" dirty="0"/>
              <a:t>Example</a:t>
            </a:r>
          </a:p>
          <a:p>
            <a:r>
              <a:rPr lang="en-US" sz="2400" dirty="0"/>
              <a:t>Here is a basic example of a multi-line text input used to take item description </a:t>
            </a:r>
            <a:r>
              <a:rPr lang="en-US" sz="2400" dirty="0" smtClean="0"/>
              <a:t>−</a:t>
            </a:r>
          </a:p>
          <a:p>
            <a:pPr marL="0" indent="0">
              <a:buNone/>
            </a:pPr>
            <a:endParaRPr lang="en-US" sz="2400" dirty="0"/>
          </a:p>
          <a:p>
            <a:pPr marL="0" indent="0">
              <a:buNone/>
            </a:pPr>
            <a:r>
              <a:rPr lang="en-US" sz="2000" dirty="0"/>
              <a:t>&lt;body&gt;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a:t>	</a:t>
            </a:r>
            <a:r>
              <a:rPr lang="en-US" sz="2000" dirty="0" smtClean="0"/>
              <a:t>Description </a:t>
            </a:r>
            <a:r>
              <a:rPr lang="en-US" sz="2000" dirty="0"/>
              <a:t>: &lt;</a:t>
            </a:r>
            <a:r>
              <a:rPr lang="en-US" sz="2000" dirty="0" err="1"/>
              <a:t>br</a:t>
            </a:r>
            <a:r>
              <a:rPr lang="en-US" sz="2000" dirty="0"/>
              <a:t> /&gt; &lt;</a:t>
            </a:r>
            <a:r>
              <a:rPr lang="en-US" sz="2000" dirty="0" err="1"/>
              <a:t>textarea</a:t>
            </a:r>
            <a:r>
              <a:rPr lang="en-US" sz="2000" dirty="0"/>
              <a:t> rows = "5" cols = "50" name = "description"&gt; </a:t>
            </a:r>
            <a:endParaRPr lang="en-US" sz="2000" dirty="0" smtClean="0"/>
          </a:p>
          <a:p>
            <a:pPr marL="0" indent="0">
              <a:buNone/>
            </a:pPr>
            <a:r>
              <a:rPr lang="en-US" sz="2000" dirty="0"/>
              <a:t>	</a:t>
            </a:r>
            <a:r>
              <a:rPr lang="en-US" sz="2000" dirty="0" smtClean="0"/>
              <a:t>Enter </a:t>
            </a:r>
            <a:r>
              <a:rPr lang="en-US" sz="2000" dirty="0"/>
              <a:t>description here... &lt;/</a:t>
            </a:r>
            <a:r>
              <a:rPr lang="en-US" sz="2000" dirty="0" err="1"/>
              <a:t>textarea</a:t>
            </a:r>
            <a:r>
              <a:rPr lang="en-US" sz="2000" dirty="0"/>
              <a:t>&gt; </a:t>
            </a:r>
            <a:endParaRPr lang="en-US" sz="2000" dirty="0" smtClean="0"/>
          </a:p>
          <a:p>
            <a:pPr marL="0" indent="0">
              <a:buNone/>
            </a:pPr>
            <a:r>
              <a:rPr lang="en-US" sz="2000" dirty="0"/>
              <a:t>	</a:t>
            </a:r>
            <a:r>
              <a:rPr lang="en-US" sz="2000" dirty="0" smtClean="0"/>
              <a:t>&lt;/</a:t>
            </a:r>
            <a:r>
              <a:rPr lang="en-US" sz="2000" dirty="0"/>
              <a:t>form&gt; </a:t>
            </a:r>
            <a:endParaRPr lang="en-US" sz="2000" dirty="0" smtClean="0"/>
          </a:p>
          <a:p>
            <a:pPr marL="0" indent="0">
              <a:buNone/>
            </a:pPr>
            <a:r>
              <a:rPr lang="en-US" sz="2000" dirty="0" smtClean="0"/>
              <a:t>&lt;/</a:t>
            </a:r>
            <a:r>
              <a:rPr lang="en-US" sz="2000" dirty="0"/>
              <a:t>body&gt;</a:t>
            </a:r>
          </a:p>
          <a:p>
            <a:pPr marL="0" indent="0">
              <a:buNone/>
            </a:pPr>
            <a:endParaRPr lang="en-US" sz="2400" dirty="0"/>
          </a:p>
        </p:txBody>
      </p:sp>
    </p:spTree>
    <p:extLst>
      <p:ext uri="{BB962C8B-B14F-4D97-AF65-F5344CB8AC3E}">
        <p14:creationId xmlns:p14="http://schemas.microsoft.com/office/powerpoint/2010/main" val="1869037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763</Words>
  <Application>Microsoft Office PowerPoint</Application>
  <PresentationFormat>Custom</PresentationFormat>
  <Paragraphs>158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Blue Waves</vt:lpstr>
      <vt:lpstr>HTML -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62</cp:revision>
  <dcterms:created xsi:type="dcterms:W3CDTF">2023-01-26T06:09:00Z</dcterms:created>
  <dcterms:modified xsi:type="dcterms:W3CDTF">2023-02-01T11:16:05Z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