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r>
              <a:rPr lang="en-US" dirty="0"/>
              <a:t>HTML - Marquees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515600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HTML Layouts - Using DIV, </a:t>
            </a:r>
            <a:r>
              <a:rPr lang="en-US" sz="2400" b="1" dirty="0" smtClean="0"/>
              <a:t>SPAN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 &lt;div&gt; element is a block level element used for grouping HTML elements. While the &lt;div&gt; tag is a block-level element, the HTML &lt;span&gt; element is used for grouping elements at an inline level.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52" y="2939823"/>
            <a:ext cx="62960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515600" cy="5966460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r>
              <a:rPr lang="en-US" sz="2400" dirty="0"/>
              <a:t>   &lt;body&gt;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&lt;div style = "width:100%"&gt;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&lt;div style = "background-color:#b5dcb3; width:100%"&gt;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&lt;h1&gt;This is Web Page Main title&lt;/h1&gt;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&lt;div style = "background-color:#aaa; height:200px; width:200px; float:left;"&gt;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&lt;div&gt;&lt;b&gt;Main Menu&lt;/b&gt;&lt;/div&gt;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HTML&lt;br /&gt;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PHP&lt;br /&gt;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PERL...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&lt;div style = "background-color:#eee; height:200px; width:915px; " 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&lt;p&gt;Technical and Managerial Tutorials&lt;/p&gt;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&lt;div style = "background-color:#b5dcb3; clear:both"&gt;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&lt;center&gt;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Copyright © 2007 Tutorialspoint.com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&lt;/center&gt;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&lt;/div&gt;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&lt;/body&gt;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620"/>
            <a:ext cx="10515600" cy="634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Html Background with Colors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HTML marquee is a scrolling piece of text displayed either horizontally across or vertically down your webpage depending on the settings. This is created by using HTML &lt;marquees&gt; tag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marquee&gt;This is basic example of marquee&lt;/marquee&gt;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257" y="447130"/>
            <a:ext cx="10515600" cy="6353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&lt;marquee&gt; Tag </a:t>
            </a:r>
            <a:r>
              <a:rPr lang="en-US" sz="2400" b="1" dirty="0" smtClean="0"/>
              <a:t>Attributes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Following is the list of important attributes which can be used with &lt;marquee&gt; tag.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54" y="2277836"/>
            <a:ext cx="8782050" cy="42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78" y="606152"/>
            <a:ext cx="10953115" cy="575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				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			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84" y="1480457"/>
            <a:ext cx="88677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546100"/>
            <a:ext cx="10612755" cy="641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 :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1800" dirty="0"/>
              <a:t>&lt;marquee width = "50%"&gt;This example will take only 50% width&lt;/marquee&gt;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&lt;marquee direction = "right"&gt;This text will scroll from left to right&lt;/marquee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&lt;marquee direction = "up"&gt;This text will scroll from bottom to up&lt;/marquee&gt;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515600" cy="5966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HTML </a:t>
            </a:r>
            <a:r>
              <a:rPr lang="en-US" sz="2400" b="1" dirty="0"/>
              <a:t>- Layouts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779578" cy="5966460"/>
          </a:xfrm>
        </p:spPr>
        <p:txBody>
          <a:bodyPr>
            <a:normAutofit/>
          </a:bodyPr>
          <a:lstStyle/>
          <a:p>
            <a:r>
              <a:rPr lang="en-US" sz="2400" dirty="0"/>
              <a:t>A webpage layout is very important to give better look to your website. It takes considerable time to design a website's layout with great look and feel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Now-a-days, all modern websites are using CSS and JavaScript based framework to come up with responsive and dynamic websites but you can create a good layout using simple HTML tables or division tags in combination with other formatting tags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HTML Layout - Using </a:t>
            </a:r>
            <a:r>
              <a:rPr lang="en-US" sz="2400" b="1" dirty="0" smtClean="0"/>
              <a:t>Tables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 simplest and most popular way of creating layouts is using HTML &lt;table&gt; tag. These tables are arranged in columns and rows, so you can utilize these rows and columns in whatever way you like.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515600" cy="5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95" y="1633538"/>
            <a:ext cx="62960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93" y="469718"/>
            <a:ext cx="10515600" cy="5966460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r>
              <a:rPr lang="en-US" sz="2400" dirty="0"/>
              <a:t>&lt;body&gt;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&lt;table width = "100%" border = "0"&gt;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&lt;tr&gt;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&lt;td colspan = "2" bgcolor = "#b5dcb3"&gt;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&lt;h1&gt;This is Web Page Main title&lt;/h1&gt;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&lt;/td&gt;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&lt;/tr&gt;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&lt;tr valign = "top"&gt;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&lt;td bgcolor = "#aaa" width = "50"&gt;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&lt;b&gt;Main Menu&lt;/b&gt;&lt;br /&gt;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HTML&lt;br /&gt;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PHP&lt;br /&gt;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PERL...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&lt;/td&gt;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&lt;td bgcolor = "#eee" width = "100" height = "200"&gt;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Technical and Managerial Tutorials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&lt;/td&gt;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&lt;/tr&gt;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&lt;tr&gt;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&lt;td colspan = "2" bgcolor = "#b5dcb3"&gt;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&lt;center&gt;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Copyright © 2007 Tutorialspoint.com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&lt;/center&gt;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&lt;/td&gt;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&lt;/tr&gt;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&lt;/table&gt;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&lt;/body&gt;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3001</Words>
  <Application>WPS Presentation</Application>
  <PresentationFormat>Custom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HTML - Marquees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54</cp:revision>
  <dcterms:created xsi:type="dcterms:W3CDTF">2023-01-26T06:09:00Z</dcterms:created>
  <dcterms:modified xsi:type="dcterms:W3CDTF">2023-04-01T03:52:25Z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